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b38cac75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b38cac75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b38cac75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b38cac75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b38cac75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b38cac75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b38cac75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b38cac75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Shuffle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Remediation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Dash of Salt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standard python library ‘secrets’ I added an 8-byte (could be expanded to 16) salt.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salt gets appended to the message before encryption and passed along </a:t>
            </a:r>
            <a:r>
              <a:rPr lang="en"/>
              <a:t>appended</a:t>
            </a:r>
            <a:r>
              <a:rPr lang="en"/>
              <a:t> to the encrypted message.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decryption splits the salt from the message, decrypts the message and then removes the salt.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and Slash	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previous key expansion was weak because it would just repeat the key if it was too short.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we apply the new expand_key function which uses the standard python library hashlib to expand the key using an sha256 hash.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 resulting hash is too long, we truncate it.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and Logging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function is now wrapped in a try/catch which presents a non-exposing message for the failure.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data is now blanked-out when it is no longer needed, preventing data leaks.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Logs are now in place to help with debugging.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Up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Last is a final report and reflection of the project.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