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9" r:id="rId4"/>
    <p:sldId id="257" r:id="rId5"/>
  </p:sldIdLst>
  <p:sldSz cx="4572000" cy="4572000"/>
  <p:notesSz cx="6858000" cy="9144000"/>
  <p:defaultTextStyle>
    <a:defPPr>
      <a:defRPr lang="en-US"/>
    </a:defPPr>
    <a:lvl1pPr marL="0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1244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22488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83732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44976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06220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67464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28709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89953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560" y="-104"/>
      </p:cViewPr>
      <p:guideLst>
        <p:guide orient="horz" pos="1440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4"/>
            <a:ext cx="38862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F8FA-083B-EB41-A29E-9095F59228F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DF19-1663-DA43-BD90-F0398C776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3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F8FA-083B-EB41-A29E-9095F59228F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DF19-1663-DA43-BD90-F0398C776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3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183092"/>
            <a:ext cx="102870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83092"/>
            <a:ext cx="300990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F8FA-083B-EB41-A29E-9095F59228F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DF19-1663-DA43-BD90-F0398C776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1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F8FA-083B-EB41-A29E-9095F59228F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DF19-1663-DA43-BD90-F0398C776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2937934"/>
            <a:ext cx="3886200" cy="908050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937809"/>
            <a:ext cx="3886200" cy="1000125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6124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224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37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4497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0622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6746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287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8995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F8FA-083B-EB41-A29E-9095F59228F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DF19-1663-DA43-BD90-F0398C776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6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2019300" cy="301730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1066800"/>
            <a:ext cx="2019300" cy="301730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F8FA-083B-EB41-A29E-9095F59228F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DF19-1663-DA43-BD90-F0398C776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23409"/>
            <a:ext cx="2020094" cy="42650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449917"/>
            <a:ext cx="2020094" cy="2634192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1023409"/>
            <a:ext cx="2020888" cy="42650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1449917"/>
            <a:ext cx="2020888" cy="2634192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F8FA-083B-EB41-A29E-9095F59228F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DF19-1663-DA43-BD90-F0398C776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6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F8FA-083B-EB41-A29E-9095F59228F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DF19-1663-DA43-BD90-F0398C776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F8FA-083B-EB41-A29E-9095F59228F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DF19-1663-DA43-BD90-F0398C776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1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2033"/>
            <a:ext cx="1504157" cy="77470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82034"/>
            <a:ext cx="2555875" cy="390207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956734"/>
            <a:ext cx="1504157" cy="3127375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F8FA-083B-EB41-A29E-9095F59228F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DF19-1663-DA43-BD90-F0398C776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0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0"/>
            <a:ext cx="2743200" cy="377825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7"/>
            <a:ext cx="2743200" cy="2743200"/>
          </a:xfrm>
        </p:spPr>
        <p:txBody>
          <a:bodyPr/>
          <a:lstStyle>
            <a:lvl1pPr marL="0" indent="0">
              <a:buNone/>
              <a:defRPr sz="1800"/>
            </a:lvl1pPr>
            <a:lvl2pPr marL="261244" indent="0">
              <a:buNone/>
              <a:defRPr sz="1600"/>
            </a:lvl2pPr>
            <a:lvl3pPr marL="522488" indent="0">
              <a:buNone/>
              <a:defRPr sz="1400"/>
            </a:lvl3pPr>
            <a:lvl4pPr marL="783732" indent="0">
              <a:buNone/>
              <a:defRPr sz="1100"/>
            </a:lvl4pPr>
            <a:lvl5pPr marL="1044976" indent="0">
              <a:buNone/>
              <a:defRPr sz="1100"/>
            </a:lvl5pPr>
            <a:lvl6pPr marL="1306220" indent="0">
              <a:buNone/>
              <a:defRPr sz="1100"/>
            </a:lvl6pPr>
            <a:lvl7pPr marL="1567464" indent="0">
              <a:buNone/>
              <a:defRPr sz="1100"/>
            </a:lvl7pPr>
            <a:lvl8pPr marL="1828709" indent="0">
              <a:buNone/>
              <a:defRPr sz="1100"/>
            </a:lvl8pPr>
            <a:lvl9pPr marL="2089953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5"/>
            <a:ext cx="2743200" cy="536575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F8FA-083B-EB41-A29E-9095F59228F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DF19-1663-DA43-BD90-F0398C776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9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  <a:prstGeom prst="rect">
            <a:avLst/>
          </a:prstGeom>
        </p:spPr>
        <p:txBody>
          <a:bodyPr vert="horz" lIns="52249" tIns="26124" rIns="52249" bIns="261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114800" cy="3017309"/>
          </a:xfrm>
          <a:prstGeom prst="rect">
            <a:avLst/>
          </a:prstGeom>
        </p:spPr>
        <p:txBody>
          <a:bodyPr vert="horz" lIns="52249" tIns="26124" rIns="52249" bIns="261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7"/>
            <a:ext cx="1066800" cy="243417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7F8FA-083B-EB41-A29E-9095F59228F1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7"/>
            <a:ext cx="1447800" cy="243417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7"/>
            <a:ext cx="1066800" cy="243417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9DF19-1663-DA43-BD90-F0398C776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44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3" indent="-195933" algn="l" defTabSz="26124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22" indent="-163278" algn="l" defTabSz="261244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10" indent="-130622" algn="l" defTabSz="26124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54" indent="-130622" algn="l" defTabSz="261244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598" indent="-130622" algn="l" defTabSz="261244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842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087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331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75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44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88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32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76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20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464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09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953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" y="0"/>
            <a:ext cx="4572000" cy="4572000"/>
          </a:xfrm>
          <a:prstGeom prst="ellipse">
            <a:avLst/>
          </a:prstGeom>
          <a:solidFill>
            <a:srgbClr val="FFE02C"/>
          </a:solidFill>
          <a:ln>
            <a:solidFill>
              <a:srgbClr val="FFE02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2249" tIns="26124" rIns="52249" bIns="26124" spcCol="0" rtlCol="0" anchor="ctr"/>
          <a:lstStyle/>
          <a:p>
            <a:pPr algn="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291934" y="2280380"/>
            <a:ext cx="1988132" cy="11240"/>
          </a:xfrm>
          <a:prstGeom prst="line">
            <a:avLst/>
          </a:prstGeom>
          <a:ln w="133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81413" y="1433800"/>
            <a:ext cx="0" cy="1832172"/>
          </a:xfrm>
          <a:prstGeom prst="line">
            <a:avLst/>
          </a:prstGeom>
          <a:ln w="1524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135177" y="1253955"/>
            <a:ext cx="0" cy="2191862"/>
          </a:xfrm>
          <a:prstGeom prst="line">
            <a:avLst/>
          </a:prstGeom>
          <a:ln w="1905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74225" y="1749229"/>
            <a:ext cx="0" cy="1201314"/>
          </a:xfrm>
          <a:prstGeom prst="line">
            <a:avLst/>
          </a:prstGeom>
          <a:ln w="1016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 flipH="1">
            <a:off x="3440562" y="1253955"/>
            <a:ext cx="460952" cy="2191862"/>
            <a:chOff x="3445619" y="1183564"/>
            <a:chExt cx="460952" cy="2191862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3652807" y="1363409"/>
              <a:ext cx="0" cy="1832172"/>
            </a:xfrm>
            <a:prstGeom prst="line">
              <a:avLst/>
            </a:prstGeom>
            <a:ln w="1524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906571" y="1183564"/>
              <a:ext cx="0" cy="2191862"/>
            </a:xfrm>
            <a:prstGeom prst="line">
              <a:avLst/>
            </a:prstGeom>
            <a:ln w="1905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445619" y="1678838"/>
              <a:ext cx="0" cy="1201314"/>
            </a:xfrm>
            <a:prstGeom prst="line">
              <a:avLst/>
            </a:prstGeom>
            <a:ln w="1016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705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" y="0"/>
            <a:ext cx="4572000" cy="4572000"/>
          </a:xfrm>
          <a:prstGeom prst="ellipse">
            <a:avLst/>
          </a:prstGeom>
          <a:solidFill>
            <a:srgbClr val="FFE02C"/>
          </a:solidFill>
          <a:ln>
            <a:solidFill>
              <a:srgbClr val="FFE02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2249" tIns="26124" rIns="52249" bIns="26124" spcCol="0" rtlCol="0" anchor="ctr"/>
          <a:lstStyle/>
          <a:p>
            <a:pPr algn="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0" y="2068219"/>
            <a:ext cx="0" cy="1989537"/>
          </a:xfrm>
          <a:prstGeom prst="line">
            <a:avLst/>
          </a:prstGeom>
          <a:ln w="133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785806" y="618218"/>
            <a:ext cx="1000388" cy="1539923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83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" y="0"/>
            <a:ext cx="4572000" cy="4572000"/>
          </a:xfrm>
          <a:prstGeom prst="ellipse">
            <a:avLst/>
          </a:prstGeom>
          <a:solidFill>
            <a:srgbClr val="FFE02C"/>
          </a:solidFill>
          <a:ln>
            <a:solidFill>
              <a:srgbClr val="FFE02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2249" tIns="26124" rIns="52249" bIns="26124" spcCol="0" rtlCol="0" anchor="ctr"/>
          <a:lstStyle/>
          <a:p>
            <a:pPr algn="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246271" y="408867"/>
            <a:ext cx="2079459" cy="3754266"/>
          </a:xfrm>
          <a:prstGeom prst="roundRect">
            <a:avLst/>
          </a:prstGeom>
          <a:noFill/>
          <a:ln w="1270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46271" y="987743"/>
            <a:ext cx="2079459" cy="11240"/>
          </a:xfrm>
          <a:prstGeom prst="line">
            <a:avLst/>
          </a:prstGeom>
          <a:ln w="133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46271" y="3601773"/>
            <a:ext cx="2079459" cy="11240"/>
          </a:xfrm>
          <a:prstGeom prst="line">
            <a:avLst/>
          </a:prstGeom>
          <a:ln w="133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44575" y="696806"/>
            <a:ext cx="584497" cy="0"/>
          </a:xfrm>
          <a:prstGeom prst="line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63406" y="3770372"/>
            <a:ext cx="245189" cy="237744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2249" tIns="26124" rIns="52249" bIns="26124" spcCol="0"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1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" y="0"/>
            <a:ext cx="4572000" cy="4572000"/>
          </a:xfrm>
          <a:prstGeom prst="ellipse">
            <a:avLst/>
          </a:prstGeom>
          <a:solidFill>
            <a:srgbClr val="FFE02C"/>
          </a:solidFill>
          <a:ln>
            <a:solidFill>
              <a:srgbClr val="FFE02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2249" tIns="26124" rIns="52249" bIns="26124" spcCol="0" rtlCol="0" anchor="ctr"/>
          <a:lstStyle/>
          <a:p>
            <a:pPr algn="r"/>
            <a:endParaRPr lang="en-US"/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1660752" y="443436"/>
            <a:ext cx="1250496" cy="1250496"/>
          </a:xfrm>
          <a:prstGeom prst="ellipse">
            <a:avLst/>
          </a:prstGeom>
          <a:solidFill>
            <a:srgbClr val="FFFFFF"/>
          </a:solidFill>
          <a:ln>
            <a:solidFill>
              <a:srgbClr val="FFE02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2249" tIns="26124" rIns="52249" bIns="26124" spcCol="0" rtlCol="0" anchor="ctr"/>
          <a:lstStyle/>
          <a:p>
            <a:pPr algn="r"/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1570488" y="1852687"/>
            <a:ext cx="1431025" cy="2719313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98209" y="1693932"/>
            <a:ext cx="383576" cy="992504"/>
          </a:xfrm>
          <a:prstGeom prst="line">
            <a:avLst/>
          </a:prstGeom>
          <a:ln w="57150" cmpd="sng">
            <a:solidFill>
              <a:srgbClr val="FFE02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281785" y="1693932"/>
            <a:ext cx="392007" cy="992504"/>
          </a:xfrm>
          <a:prstGeom prst="line">
            <a:avLst/>
          </a:prstGeom>
          <a:ln w="57150" cmpd="sng">
            <a:solidFill>
              <a:srgbClr val="FFE02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601807">
            <a:off x="2143710" y="2671998"/>
            <a:ext cx="265901" cy="512210"/>
          </a:xfrm>
          <a:prstGeom prst="rect">
            <a:avLst/>
          </a:prstGeom>
          <a:solidFill>
            <a:srgbClr val="FFE02C"/>
          </a:solidFill>
          <a:ln>
            <a:solidFill>
              <a:srgbClr val="FFE02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Macintosh PowerPoint</Application>
  <PresentationFormat>Custom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Garden Community Church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Kristofor Smith</dc:creator>
  <cp:lastModifiedBy>Kristofor Smith</cp:lastModifiedBy>
  <cp:revision>6</cp:revision>
  <dcterms:created xsi:type="dcterms:W3CDTF">2017-04-19T01:23:48Z</dcterms:created>
  <dcterms:modified xsi:type="dcterms:W3CDTF">2017-04-19T03:16:17Z</dcterms:modified>
</cp:coreProperties>
</file>