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8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8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0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7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6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8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0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4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9002-412D-4E56-B1B1-6EDE5E70B39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8FE1-19D7-430F-8940-24F7C663D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1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 that your project will solve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b="1" dirty="0" smtClean="0"/>
              <a:t>Console app</a:t>
            </a:r>
          </a:p>
          <a:p>
            <a:pPr>
              <a:buFontTx/>
              <a:buChar char="-"/>
            </a:pPr>
            <a:r>
              <a:rPr lang="en-US" altLang="zh-CN" dirty="0" smtClean="0"/>
              <a:t>Usable, but only for technical users: command prompt, keyboard input</a:t>
            </a:r>
          </a:p>
          <a:p>
            <a:pPr>
              <a:buFontTx/>
              <a:buChar char="-"/>
            </a:pPr>
            <a:r>
              <a:rPr lang="en-US" altLang="zh-CN" dirty="0" smtClean="0"/>
              <a:t>Quick development: easy to develop, fast to change</a:t>
            </a:r>
          </a:p>
          <a:p>
            <a:pPr>
              <a:buFontTx/>
              <a:buChar char="-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b="1" dirty="0" smtClean="0"/>
              <a:t>GUI</a:t>
            </a:r>
          </a:p>
          <a:p>
            <a:r>
              <a:rPr lang="en-US" altLang="zh-CN" dirty="0" smtClean="0"/>
              <a:t>For non-technical users: graphical interface, mouse click</a:t>
            </a:r>
          </a:p>
          <a:p>
            <a:r>
              <a:rPr lang="en-US" altLang="zh-CN" dirty="0" smtClean="0"/>
              <a:t>Well designed for User Experience</a:t>
            </a:r>
          </a:p>
          <a:p>
            <a:r>
              <a:rPr lang="en-US" altLang="zh-CN" dirty="0" smtClean="0"/>
              <a:t>More </a:t>
            </a:r>
            <a:r>
              <a:rPr lang="en-US" altLang="zh-CN" dirty="0" smtClean="0"/>
              <a:t>effort to develop and maintain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5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solution presented by your project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Requirements</a:t>
            </a:r>
            <a:r>
              <a:rPr lang="en-US" altLang="zh-CN" sz="32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Basic operations: add, edit, delete, load, save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Filters: </a:t>
            </a:r>
            <a:r>
              <a:rPr lang="en-US" altLang="zh-CN" sz="2800" dirty="0"/>
              <a:t>Date, Suspect Record, Gin Number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Shortcuts support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Others: </a:t>
            </a:r>
            <a:r>
              <a:rPr lang="en-US" altLang="zh-CN" sz="2800" dirty="0"/>
              <a:t>Status </a:t>
            </a:r>
            <a:r>
              <a:rPr lang="en-US" altLang="zh-CN" sz="2800" dirty="0" smtClean="0"/>
              <a:t>bar, Navigation bar</a:t>
            </a:r>
            <a:endParaRPr lang="en-US" altLang="zh-CN" sz="2800" dirty="0"/>
          </a:p>
          <a:p>
            <a:pPr lvl="1"/>
            <a:endParaRPr lang="en-US" altLang="zh-CN" sz="20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7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solution presented by your project</a:t>
            </a:r>
            <a:endParaRPr lang="zh-CN" altLang="en-US" dirty="0"/>
          </a:p>
        </p:txBody>
      </p:sp>
      <p:pic>
        <p:nvPicPr>
          <p:cNvPr id="5" name="内容占位符 4" descr="Employee Health Recorder v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17" y="1642981"/>
            <a:ext cx="6689370" cy="4351338"/>
          </a:xfrm>
        </p:spPr>
      </p:pic>
      <p:pic>
        <p:nvPicPr>
          <p:cNvPr id="6" name="内容占位符 5" descr="Edit Record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98" y="1642981"/>
            <a:ext cx="2680735" cy="4351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49810" y="6140741"/>
            <a:ext cx="195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Records Explorer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813669" y="614074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Record Editor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690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 to </a:t>
            </a:r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6" name="table text"/>
          <p:cNvSpPr txBox="1"/>
          <p:nvPr/>
        </p:nvSpPr>
        <p:spPr>
          <a:xfrm>
            <a:off x="9507721" y="424482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Data table</a:t>
            </a:r>
            <a:endParaRPr lang="zh-CN" altLang="en-US" b="1" dirty="0"/>
          </a:p>
        </p:txBody>
      </p:sp>
      <p:pic>
        <p:nvPicPr>
          <p:cNvPr id="5" name="data 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26" y="1690688"/>
            <a:ext cx="7198198" cy="4697250"/>
          </a:xfrm>
          <a:prstGeom prst="rect">
            <a:avLst/>
          </a:prstGeom>
        </p:spPr>
      </p:pic>
      <p:sp>
        <p:nvSpPr>
          <p:cNvPr id="8" name="menubar text"/>
          <p:cNvSpPr txBox="1"/>
          <p:nvPr/>
        </p:nvSpPr>
        <p:spPr>
          <a:xfrm>
            <a:off x="1068636" y="194998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Menu bar</a:t>
            </a:r>
            <a:endParaRPr lang="zh-CN" altLang="en-US" b="1" dirty="0"/>
          </a:p>
        </p:txBody>
      </p:sp>
      <p:pic>
        <p:nvPicPr>
          <p:cNvPr id="7" name="menu ba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76" y="1597227"/>
            <a:ext cx="7577623" cy="4944847"/>
          </a:xfrm>
          <a:prstGeom prst="rect">
            <a:avLst/>
          </a:prstGeom>
        </p:spPr>
      </p:pic>
      <p:sp>
        <p:nvSpPr>
          <p:cNvPr id="10" name="toolbar text"/>
          <p:cNvSpPr txBox="1"/>
          <p:nvPr/>
        </p:nvSpPr>
        <p:spPr>
          <a:xfrm>
            <a:off x="1028314" y="18618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Tool bar</a:t>
            </a:r>
            <a:endParaRPr lang="zh-CN" altLang="en-US" b="1" dirty="0"/>
          </a:p>
        </p:txBody>
      </p:sp>
      <p:pic>
        <p:nvPicPr>
          <p:cNvPr id="9" name="tool ba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49" y="1554675"/>
            <a:ext cx="7558416" cy="4932314"/>
          </a:xfrm>
          <a:prstGeom prst="rect">
            <a:avLst/>
          </a:prstGeom>
        </p:spPr>
      </p:pic>
      <p:pic>
        <p:nvPicPr>
          <p:cNvPr id="20" name="treeview dat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97" y="1381148"/>
            <a:ext cx="9014133" cy="5476852"/>
          </a:xfrm>
          <a:prstGeom prst="rect">
            <a:avLst/>
          </a:prstGeom>
        </p:spPr>
      </p:pic>
      <p:pic>
        <p:nvPicPr>
          <p:cNvPr id="21" name="treeview na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03" y="1395313"/>
            <a:ext cx="8941487" cy="5374551"/>
          </a:xfrm>
          <a:prstGeom prst="rect">
            <a:avLst/>
          </a:prstGeom>
        </p:spPr>
      </p:pic>
      <p:sp>
        <p:nvSpPr>
          <p:cNvPr id="13" name="treeview text"/>
          <p:cNvSpPr txBox="1"/>
          <p:nvPr/>
        </p:nvSpPr>
        <p:spPr>
          <a:xfrm>
            <a:off x="374574" y="2505000"/>
            <a:ext cx="172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Tree view </a:t>
            </a:r>
          </a:p>
          <a:p>
            <a:r>
              <a:rPr lang="en-US" altLang="zh-CN" dirty="0" smtClean="0"/>
              <a:t>for </a:t>
            </a:r>
            <a:r>
              <a:rPr lang="en-US" altLang="zh-CN" b="1" dirty="0" smtClean="0">
                <a:solidFill>
                  <a:srgbClr val="FF0000"/>
                </a:solidFill>
              </a:rPr>
              <a:t>navigation</a:t>
            </a:r>
            <a:r>
              <a:rPr lang="en-US" altLang="zh-CN" dirty="0" smtClean="0"/>
              <a:t> and </a:t>
            </a:r>
            <a:r>
              <a:rPr lang="en-US" altLang="zh-CN" b="1" dirty="0" smtClean="0">
                <a:solidFill>
                  <a:srgbClr val="FF0000"/>
                </a:solidFill>
              </a:rPr>
              <a:t>filtering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treeview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86" y="1548769"/>
            <a:ext cx="7786943" cy="5081441"/>
          </a:xfrm>
          <a:prstGeom prst="rect">
            <a:avLst/>
          </a:prstGeom>
        </p:spPr>
      </p:pic>
      <p:sp>
        <p:nvSpPr>
          <p:cNvPr id="22" name="statusbar text"/>
          <p:cNvSpPr txBox="1"/>
          <p:nvPr/>
        </p:nvSpPr>
        <p:spPr>
          <a:xfrm>
            <a:off x="9562641" y="586097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Status bar</a:t>
            </a:r>
          </a:p>
        </p:txBody>
      </p:sp>
      <p:pic>
        <p:nvPicPr>
          <p:cNvPr id="14" name="status ba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35" y="1497207"/>
            <a:ext cx="7830606" cy="5206557"/>
          </a:xfrm>
          <a:prstGeom prst="rect">
            <a:avLst/>
          </a:prstGeom>
        </p:spPr>
      </p:pic>
      <p:pic>
        <p:nvPicPr>
          <p:cNvPr id="16" name="filter dat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37" y="1578554"/>
            <a:ext cx="7555589" cy="4930469"/>
          </a:xfrm>
          <a:prstGeom prst="rect">
            <a:avLst/>
          </a:prstGeom>
        </p:spPr>
      </p:pic>
      <p:pic>
        <p:nvPicPr>
          <p:cNvPr id="17" name="filter suspec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16" y="1510958"/>
            <a:ext cx="7709825" cy="5031117"/>
          </a:xfrm>
          <a:prstGeom prst="rect">
            <a:avLst/>
          </a:prstGeom>
        </p:spPr>
      </p:pic>
      <p:pic>
        <p:nvPicPr>
          <p:cNvPr id="18" name="filter gi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01" y="1522442"/>
            <a:ext cx="7742876" cy="5052684"/>
          </a:xfrm>
          <a:prstGeom prst="rect">
            <a:avLst/>
          </a:prstGeom>
        </p:spPr>
      </p:pic>
      <p:pic>
        <p:nvPicPr>
          <p:cNvPr id="15" name="filter bar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18" y="1499940"/>
            <a:ext cx="7709825" cy="5031117"/>
          </a:xfrm>
          <a:prstGeom prst="rect">
            <a:avLst/>
          </a:prstGeom>
        </p:spPr>
      </p:pic>
      <p:sp>
        <p:nvSpPr>
          <p:cNvPr id="19" name="filter text"/>
          <p:cNvSpPr txBox="1"/>
          <p:nvPr/>
        </p:nvSpPr>
        <p:spPr>
          <a:xfrm>
            <a:off x="9904164" y="21372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Filters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771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  <p:bldP spid="10" grpId="0"/>
      <p:bldP spid="10" grpId="1"/>
      <p:bldP spid="13" grpId="0"/>
      <p:bldP spid="13" grpId="1"/>
      <p:bldP spid="22" grpId="0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features</a:t>
            </a:r>
            <a:endParaRPr lang="zh-CN" altLang="en-US" dirty="0"/>
          </a:p>
        </p:txBody>
      </p:sp>
      <p:pic>
        <p:nvPicPr>
          <p:cNvPr id="12" name="add/edit ti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96" y="1690688"/>
            <a:ext cx="2943365" cy="4917465"/>
          </a:xfrm>
          <a:prstGeom prst="rect">
            <a:avLst/>
          </a:prstGeom>
        </p:spPr>
      </p:pic>
      <p:sp>
        <p:nvSpPr>
          <p:cNvPr id="17" name="editing advice"/>
          <p:cNvSpPr txBox="1"/>
          <p:nvPr/>
        </p:nvSpPr>
        <p:spPr>
          <a:xfrm>
            <a:off x="2390660" y="217032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Editing advice</a:t>
            </a:r>
            <a:endParaRPr lang="zh-CN" altLang="en-US" b="1" dirty="0"/>
          </a:p>
        </p:txBody>
      </p:sp>
      <p:pic>
        <p:nvPicPr>
          <p:cNvPr id="13" name="load statu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16" y="1585510"/>
            <a:ext cx="7694516" cy="4657390"/>
          </a:xfrm>
          <a:prstGeom prst="rect">
            <a:avLst/>
          </a:prstGeom>
        </p:spPr>
      </p:pic>
      <p:pic>
        <p:nvPicPr>
          <p:cNvPr id="14" name="edit statu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63" y="1690688"/>
            <a:ext cx="7749068" cy="4662155"/>
          </a:xfrm>
          <a:prstGeom prst="rect">
            <a:avLst/>
          </a:prstGeom>
        </p:spPr>
      </p:pic>
      <p:sp>
        <p:nvSpPr>
          <p:cNvPr id="16" name="status text"/>
          <p:cNvSpPr txBox="1"/>
          <p:nvPr/>
        </p:nvSpPr>
        <p:spPr>
          <a:xfrm>
            <a:off x="550845" y="5596569"/>
            <a:ext cx="181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Working status auto-updating</a:t>
            </a:r>
          </a:p>
        </p:txBody>
      </p:sp>
      <p:pic>
        <p:nvPicPr>
          <p:cNvPr id="10" name="gin ti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6" y="1690688"/>
            <a:ext cx="7107251" cy="4637901"/>
          </a:xfrm>
          <a:prstGeom prst="rect">
            <a:avLst/>
          </a:prstGeom>
        </p:spPr>
      </p:pic>
      <p:pic>
        <p:nvPicPr>
          <p:cNvPr id="11" name="gin sugges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7" y="1690688"/>
            <a:ext cx="7107251" cy="4637901"/>
          </a:xfrm>
          <a:prstGeom prst="rect">
            <a:avLst/>
          </a:prstGeom>
        </p:spPr>
      </p:pic>
      <p:sp>
        <p:nvSpPr>
          <p:cNvPr id="18" name="gin suggest text"/>
          <p:cNvSpPr txBox="1"/>
          <p:nvPr/>
        </p:nvSpPr>
        <p:spPr>
          <a:xfrm>
            <a:off x="8889901" y="2280491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Auto suggestion and Tips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38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6" grpId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should people use 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5752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Clean and consistent interface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Full-featured while easy to use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Free &amp; open source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Active </a:t>
            </a:r>
            <a:r>
              <a:rPr lang="en-US" altLang="zh-CN" dirty="0" smtClean="0"/>
              <a:t>development</a:t>
            </a:r>
            <a:r>
              <a:rPr lang="en-US" altLang="zh-CN" dirty="0"/>
              <a:t>, integrated with users </a:t>
            </a:r>
            <a:r>
              <a:rPr lang="en-US" altLang="zh-CN" dirty="0" smtClean="0"/>
              <a:t>needs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5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9635" cy="1325563"/>
          </a:xfrm>
        </p:spPr>
        <p:txBody>
          <a:bodyPr/>
          <a:lstStyle/>
          <a:p>
            <a:r>
              <a:rPr lang="en-US" altLang="zh-CN" dirty="0" smtClean="0"/>
              <a:t>Who developed it and how it </a:t>
            </a:r>
            <a:r>
              <a:rPr lang="en-US" altLang="zh-CN" dirty="0" smtClean="0"/>
              <a:t>was </a:t>
            </a:r>
            <a:r>
              <a:rPr lang="en-US" altLang="zh-CN" dirty="0" smtClean="0"/>
              <a:t>developed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Personal ideas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Learn from others design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Feedback to and from model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Deliverable version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3800"/>
            <a:ext cx="5181600" cy="3234988"/>
          </a:xfrm>
        </p:spPr>
      </p:pic>
    </p:spTree>
    <p:extLst>
      <p:ext uri="{BB962C8B-B14F-4D97-AF65-F5344CB8AC3E}">
        <p14:creationId xmlns:p14="http://schemas.microsoft.com/office/powerpoint/2010/main" val="287950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will use 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For non-technical users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8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183</Words>
  <Application>Microsoft Office PowerPoint</Application>
  <PresentationFormat>宽屏</PresentationFormat>
  <Paragraphs>43</Paragraphs>
  <Slides>8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The problem that your project will solve</vt:lpstr>
      <vt:lpstr>The solution presented by your project</vt:lpstr>
      <vt:lpstr>The solution presented by your project</vt:lpstr>
      <vt:lpstr>Intro to interface</vt:lpstr>
      <vt:lpstr>Other features</vt:lpstr>
      <vt:lpstr>Why should people use it</vt:lpstr>
      <vt:lpstr>Who developed it and how it was developed</vt:lpstr>
      <vt:lpstr>Who will use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LIU</dc:creator>
  <cp:lastModifiedBy>Lin LIU</cp:lastModifiedBy>
  <cp:revision>37</cp:revision>
  <dcterms:created xsi:type="dcterms:W3CDTF">2020-04-24T12:16:08Z</dcterms:created>
  <dcterms:modified xsi:type="dcterms:W3CDTF">2020-04-25T09:15:15Z</dcterms:modified>
</cp:coreProperties>
</file>