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58" r:id="rId7"/>
    <p:sldId id="259" r:id="rId8"/>
    <p:sldId id="266" r:id="rId9"/>
    <p:sldId id="263" r:id="rId10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091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5"/>
                  </a:gs>
                  <a:gs pos="12000">
                    <a:schemeClr val="accent1">
                      <a:lumMod val="89000"/>
                    </a:schemeClr>
                  </a:gs>
                  <a:gs pos="9700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8-4E95-81EF-FFCA5ACEA39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68-4E95-81EF-FFCA5ACEA39A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1"/>
                  </a:gs>
                  <a:gs pos="99000">
                    <a:schemeClr val="accent3"/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8-4E95-81EF-FFCA5ACEA39A}"/>
              </c:ext>
            </c:extLst>
          </c:dPt>
          <c:dPt>
            <c:idx val="3"/>
            <c:bubble3D val="0"/>
            <c:spPr>
              <a:solidFill>
                <a:schemeClr val="dk1">
                  <a:tint val="9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8-4E95-81EF-FFCA5ACEA39A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168-4E95-81EF-FFCA5ACEA39A}"/>
              </c:ext>
            </c:extLst>
          </c:dPt>
          <c:cat>
            <c:strRef>
              <c:f>Sheet1!$A$2:$A$4</c:f>
              <c:strCache>
                <c:ptCount val="3"/>
                <c:pt idx="0">
                  <c:v>Kriston-Széles Flórián</c:v>
                </c:pt>
                <c:pt idx="1">
                  <c:v>Krizsai Tamás</c:v>
                </c:pt>
                <c:pt idx="2">
                  <c:v>Kanta Áron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37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0-4AC1-8BA7-147D1D083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4E5A71D9-861D-49E7-8873-D2B180793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DFF165-A544-4D95-8A79-4418E8A9A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DE1A-2241-45DA-954B-4A1CB50EE7E1}" type="datetimeFigureOut">
              <a:rPr lang="hu-HU" smtClean="0"/>
              <a:t>2025. 03. 27.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51DB9A-4F8E-4B17-9F21-6687D9990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C0C518-0BCD-42E6-A332-037A4708E1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D2D5-1188-44F5-A716-4290E450E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356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57C7-EA57-4A28-9B4E-427CDD8FDBDF}" type="datetimeFigureOut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825A0-BAE9-473A-A056-FD986C8B090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125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84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7774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868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78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8722D6C1-A2FD-45AC-A538-FCE9A6401F42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D5ED6-9936-4E53-BDEE-012FAF83479A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7B0B103-54F9-4700-86B8-803916FCFD73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EF47BD2-A5D7-47AF-80DF-503B159DF1E0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7D77DC-4028-4DFA-A617-124FE0632CFD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76A-9893-48E8-AD4C-A5E2563C8FBE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3476-FC43-404D-8C09-460EF139B478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4953-DD07-4A3B-B33E-D5C651C3BE02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759C7DD-A91D-4706-8584-33B8614A085C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69964A-3DCD-4016-9803-1FE60F631006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4C94FBE-12F4-446E-B387-376A7496542D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27C6-9B6A-43D4-84EA-31BF0C736873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4424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764EF-CAD5-4612-B049-2ABFE6F84041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66753-3AEE-4AB8-A474-C5ED4EC554CB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40860-2E32-442C-9049-2730316D8837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ABF0A-E69E-4A70-9488-E2045B1FA08F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845CD-F060-4709-9FC0-4CDC42D0AE09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27A629-379B-4B9A-8234-4BE692ACD0A5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Kép 7" descr="Virág">
            <a:extLst>
              <a:ext uri="{FF2B5EF4-FFF2-40B4-BE49-F238E27FC236}">
                <a16:creationId xmlns:a16="http://schemas.microsoft.com/office/drawing/2014/main" id="{3F803F0C-D1ED-48FB-B5CD-1F2FC0FF7C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" r="15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3800" dirty="0" err="1"/>
              <a:t>Repont</a:t>
            </a:r>
            <a:r>
              <a:rPr lang="hu-HU" sz="3800" dirty="0"/>
              <a:t> vizsgafeladat</a:t>
            </a:r>
            <a:endParaRPr lang="hu-HU" sz="38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algn="just" rtl="0"/>
            <a:r>
              <a:rPr lang="hu-HU" noProof="1"/>
              <a:t>Kriston-Széles Flórián, Krizsai Tamás, Kanta Áron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91422-C571-4A3C-B03B-BFD909B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2473"/>
            <a:ext cx="8610600" cy="1293028"/>
          </a:xfrm>
        </p:spPr>
        <p:txBody>
          <a:bodyPr/>
          <a:lstStyle/>
          <a:p>
            <a:r>
              <a:rPr lang="hu-HU" dirty="0"/>
              <a:t>Vizsgaremek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4588-CC9C-4A29-8CFD-69947DA0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Ezzel a feladvánnyal az volt a cél, hogy találjunk megoldást egy valódi, és releváns problémára, ami a REpont gépeknek a kategorizálatlansága volt, és a felhasználóknak megjulatalmazásának hiánya.</a:t>
            </a:r>
          </a:p>
        </p:txBody>
      </p:sp>
    </p:spTree>
    <p:extLst>
      <p:ext uri="{BB962C8B-B14F-4D97-AF65-F5344CB8AC3E}">
        <p14:creationId xmlns:p14="http://schemas.microsoft.com/office/powerpoint/2010/main" val="315650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90" y="444234"/>
            <a:ext cx="4159470" cy="1293028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hu-HU" sz="3200" b="1" dirty="0"/>
              <a:t>Munkakör elosztás</a:t>
            </a:r>
            <a:br>
              <a:rPr lang="hu-HU" sz="3200" b="1" dirty="0"/>
            </a:br>
            <a:endParaRPr lang="hu-HU" sz="3200" b="1" dirty="0"/>
          </a:p>
        </p:txBody>
      </p:sp>
      <p:graphicFrame>
        <p:nvGraphicFramePr>
          <p:cNvPr id="6" name="Tartalom helye 5" descr="Értékesítési diagram">
            <a:extLst>
              <a:ext uri="{FF2B5EF4-FFF2-40B4-BE49-F238E27FC236}">
                <a16:creationId xmlns:a16="http://schemas.microsoft.com/office/drawing/2014/main" id="{DF8EEC1C-C378-42F4-860F-7B7D01A9D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569166"/>
              </p:ext>
            </p:extLst>
          </p:nvPr>
        </p:nvGraphicFramePr>
        <p:xfrm>
          <a:off x="1650124" y="842168"/>
          <a:ext cx="6187966" cy="4852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artalom helye 2">
            <a:extLst>
              <a:ext uri="{FF2B5EF4-FFF2-40B4-BE49-F238E27FC236}">
                <a16:creationId xmlns:a16="http://schemas.microsoft.com/office/drawing/2014/main" id="{7F37460D-42A0-4E1C-9221-0C436504B4F6}"/>
              </a:ext>
            </a:extLst>
          </p:cNvPr>
          <p:cNvSpPr txBox="1">
            <a:spLocks/>
          </p:cNvSpPr>
          <p:nvPr/>
        </p:nvSpPr>
        <p:spPr>
          <a:xfrm>
            <a:off x="7838090" y="1821180"/>
            <a:ext cx="4114800" cy="3215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Kriston-Széles Flórián: Csapatfőnök, témaötlet, adatbázis, </a:t>
            </a:r>
            <a:r>
              <a:rPr lang="hu-HU" dirty="0" err="1"/>
              <a:t>Typescript</a:t>
            </a:r>
            <a:r>
              <a:rPr lang="hu-HU" dirty="0"/>
              <a:t> kódolás</a:t>
            </a:r>
          </a:p>
          <a:p>
            <a:r>
              <a:rPr lang="hu-HU" dirty="0"/>
              <a:t>Krizsai Tamás: API létrehozása és kezelésének automatizálása, lelki támogatás, </a:t>
            </a:r>
          </a:p>
          <a:p>
            <a:r>
              <a:rPr lang="hu-HU" dirty="0"/>
              <a:t>Kanta Áron: Frontend </a:t>
            </a:r>
            <a:r>
              <a:rPr lang="hu-HU" dirty="0" err="1"/>
              <a:t>dizájnolása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BB1A935-AA5A-433E-9A91-7F9B06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660" y="1546225"/>
            <a:ext cx="6296639" cy="4666191"/>
          </a:xfr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 projekt jelenlegi állapota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84F194-DEE0-47C0-B04D-EBE377A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adatbázis és a backend már a végleges állapotban van, még a frontendben vannak hiányosságok, de már az alap működés meg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Kép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Kép 6" descr="Leveleket ábrázoló ceruzarajz">
            <a:extLst>
              <a:ext uri="{FF2B5EF4-FFF2-40B4-BE49-F238E27FC236}">
                <a16:creationId xmlns:a16="http://schemas.microsoft.com/office/drawing/2014/main" id="{57D7C723-A9F3-4A7E-B1AE-E6A0CCF40F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3881" r="3" b="4261"/>
          <a:stretch/>
        </p:blipFill>
        <p:spPr>
          <a:xfrm>
            <a:off x="0" y="-24828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860799"/>
            <a:ext cx="10998200" cy="97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hu-HU" sz="6000" b="1" dirty="0"/>
              <a:t>köszöntük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90262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hu-HU" sz="1400" b="1" dirty="0"/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11068-54FB-4183-BE8D-9A5F0DE062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Művészi kondenzcsík arculat </Template>
  <TotalTime>0</TotalTime>
  <Words>119</Words>
  <Application>Microsoft Office PowerPoint</Application>
  <PresentationFormat>Szélesvásznú</PresentationFormat>
  <Paragraphs>18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Kondenzcsík</vt:lpstr>
      <vt:lpstr>Repont vizsgafeladat</vt:lpstr>
      <vt:lpstr>Vizsgaremek célja</vt:lpstr>
      <vt:lpstr>Munkakör elosztás </vt:lpstr>
      <vt:lpstr>Adatbázis</vt:lpstr>
      <vt:lpstr>A projekt jelenlegi állapota</vt:lpstr>
      <vt:lpstr>köszöntük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2025-03-27T11:07:00Z</dcterms:created>
  <dcterms:modified xsi:type="dcterms:W3CDTF">2025-03-27T12:34:07Z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