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58" r:id="rId7"/>
    <p:sldId id="259" r:id="rId8"/>
    <p:sldId id="267" r:id="rId9"/>
    <p:sldId id="268" r:id="rId10"/>
    <p:sldId id="266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091" autoAdjust="0"/>
  </p:normalViewPr>
  <p:slideViewPr>
    <p:cSldViewPr snapToGrid="0">
      <p:cViewPr varScale="1">
        <p:scale>
          <a:sx n="76" d="100"/>
          <a:sy n="76" d="100"/>
        </p:scale>
        <p:origin x="19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4E5A71D9-861D-49E7-8873-D2B180793A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DFF165-A544-4D95-8A79-4418E8A9A6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DE1A-2241-45DA-954B-4A1CB50EE7E1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251DB9A-4F8E-4B17-9F21-6687D9990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7C0C518-0BCD-42E6-A332-037A4708E1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4D2D5-1188-44F5-A716-4290E450EC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6356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57C7-EA57-4A28-9B4E-427CDD8FDBDF}" type="datetimeFigureOut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825A0-BAE9-473A-A056-FD986C8B090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61253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67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984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77748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86849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2825A0-BAE9-473A-A056-FD986C8B0900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78608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371600" y="1803405"/>
            <a:ext cx="9448800" cy="1825096"/>
          </a:xfrm>
        </p:spPr>
        <p:txBody>
          <a:bodyPr rtlCol="0" anchor="b">
            <a:normAutofit/>
          </a:bodyPr>
          <a:lstStyle>
            <a:lvl1pPr algn="l">
              <a:defRPr sz="6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632201"/>
            <a:ext cx="9448800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 rtlCol="0"/>
          <a:lstStyle/>
          <a:p>
            <a:pPr rtl="0"/>
            <a:fld id="{8722D6C1-A2FD-45AC-A538-FCE9A6401F4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751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777" y="4697360"/>
            <a:ext cx="10822034" cy="81935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1727" y="941439"/>
            <a:ext cx="10821840" cy="3478161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CD5ED6-9936-4E53-BDEE-012FAF83479A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2223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2"/>
            <a:ext cx="10820400" cy="2802467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D7B0B103-54F9-4700-86B8-803916FCFD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187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67" y="753533"/>
            <a:ext cx="10151533" cy="2604495"/>
          </a:xfrm>
        </p:spPr>
        <p:txBody>
          <a:bodyPr rtlCol="0" anchor="ctr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BEF47BD2-A5D7-47AF-80DF-503B159DF1E0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Szövegdoboz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66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1024495" y="1124701"/>
            <a:ext cx="10146186" cy="2511835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A77D77DC-4028-4DFA-A617-124FE0632CF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86683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7" name="Szöveg helye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Szöveg helye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Szöveg helye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0" name="Szöveg helye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12" name="Szöveg helye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DC576A-9893-48E8-AD4C-A5E2563C8FBE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2752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es oszl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599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9" name="Szöveg helye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0" name="Kép helyőrzőj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1" name="Szöveg helye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2" name="Szöveg helye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3" name="Kép helyőrzőj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4" name="Szöveg helye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5" name="Szöveg helye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26" name="Kép helyőrzőj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27" name="Szöveg helye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E3476-FC43-404D-8C09-460EF139B478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34256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B34953-DD07-4A3B-B33E-D5C651C3BE02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31089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9448800" y="745066"/>
            <a:ext cx="2057400" cy="3903133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3759C7DD-A91D-4706-8584-33B8614A085C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386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69964A-3DCD-4016-9803-1FE60F631006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0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753533"/>
            <a:ext cx="10820399" cy="2801935"/>
          </a:xfrm>
        </p:spPr>
        <p:txBody>
          <a:bodyPr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 rtlCol="0"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14C94FBE-12F4-446E-B387-376A7496542D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45738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6027C6-9B6A-43D4-84EA-31BF0C736873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33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895600" y="762000"/>
            <a:ext cx="8610600" cy="1295400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4424" y="2183802"/>
            <a:ext cx="5311775" cy="823912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E764EF-CAD5-4612-B049-2ABFE6F84041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7810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066753-3AEE-4AB8-A474-C5ED4EC554CB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955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640860-2E32-442C-9049-2730316D8837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214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411480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1ABF0A-E69E-4A70-9488-E2045B1FA08F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3115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524000"/>
            <a:ext cx="6873240" cy="1600200"/>
          </a:xfrm>
        </p:spPr>
        <p:txBody>
          <a:bodyPr rtlCol="0" anchor="b"/>
          <a:lstStyle>
            <a:lvl1pPr algn="l">
              <a:defRPr sz="320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861238" y="751241"/>
            <a:ext cx="3644962" cy="5467443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845CD-F060-4709-9FC0-4CDC42D0AE09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18390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27A629-379B-4B9A-8234-4BE692ACD0A5}" type="datetime1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7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 3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42" name="Kép 4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44" name="Kép 4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688574"/>
            <a:ext cx="9448800" cy="1825096"/>
          </a:xfrm>
          <a:prstGeom prst="parallelogram">
            <a:avLst>
              <a:gd name="adj" fmla="val 99234"/>
            </a:avLst>
          </a:prstGeom>
        </p:spPr>
        <p:txBody>
          <a:bodyPr lIns="0" rIns="180000" rtlCol="0">
            <a:normAutofit/>
          </a:bodyPr>
          <a:lstStyle/>
          <a:p>
            <a:pPr rtl="0"/>
            <a:r>
              <a:rPr lang="hu-HU" sz="3800" dirty="0" err="1"/>
              <a:t>Repont</a:t>
            </a:r>
            <a:r>
              <a:rPr lang="hu-HU" sz="3800" dirty="0"/>
              <a:t> Plusz</a:t>
            </a:r>
            <a:endParaRPr lang="hu-HU" sz="3800" b="1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760794"/>
            <a:ext cx="9448800" cy="685800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marL="1544638" algn="just" rtl="0"/>
            <a:r>
              <a:rPr lang="hu-HU" noProof="1"/>
              <a:t>Kriston-Széles Flórián, Krizsai Tamás, Kanta Áron</a:t>
            </a: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591422-C571-4A3C-B03B-BFD909B9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802473"/>
            <a:ext cx="8610600" cy="1293028"/>
          </a:xfrm>
        </p:spPr>
        <p:txBody>
          <a:bodyPr/>
          <a:lstStyle/>
          <a:p>
            <a:r>
              <a:rPr lang="hu-HU" dirty="0"/>
              <a:t>Vizsgaremek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0C4588-CC9C-4A29-8CFD-69947DA0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Ezzel a feladvánnyal az volt a cél, hogy találjunk megoldást egy valódi, és releváns problémára, ami a REpont gépeknek a kategorizálatlansága volt, és a felhasználóknak megjulatalmazásának hiánya.</a:t>
            </a:r>
          </a:p>
        </p:txBody>
      </p:sp>
    </p:spTree>
    <p:extLst>
      <p:ext uri="{BB962C8B-B14F-4D97-AF65-F5344CB8AC3E}">
        <p14:creationId xmlns:p14="http://schemas.microsoft.com/office/powerpoint/2010/main" val="315650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Téglalap 21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24" name="Kép 23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12192000" cy="209044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490" y="444234"/>
            <a:ext cx="4159470" cy="1293028"/>
          </a:xfrm>
        </p:spPr>
        <p:txBody>
          <a:bodyPr rtlCol="0">
            <a:normAutofit fontScale="90000"/>
          </a:bodyPr>
          <a:lstStyle/>
          <a:p>
            <a:pPr algn="ctr" rtl="0">
              <a:lnSpc>
                <a:spcPct val="100000"/>
              </a:lnSpc>
            </a:pPr>
            <a:r>
              <a:rPr lang="hu-HU" sz="3200" b="1" dirty="0"/>
              <a:t>Munkakör elosztás</a:t>
            </a:r>
            <a:br>
              <a:rPr lang="hu-HU" sz="3200" b="1" dirty="0"/>
            </a:br>
            <a:endParaRPr lang="hu-HU" sz="3200" b="1" dirty="0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7F37460D-42A0-4E1C-9221-0C436504B4F6}"/>
              </a:ext>
            </a:extLst>
          </p:cNvPr>
          <p:cNvSpPr txBox="1">
            <a:spLocks/>
          </p:cNvSpPr>
          <p:nvPr/>
        </p:nvSpPr>
        <p:spPr>
          <a:xfrm>
            <a:off x="296040" y="1360156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Kriston-Széles Flórián: Csapatfőnök, témaötlet, adatbázis, </a:t>
            </a:r>
            <a:r>
              <a:rPr lang="hu-HU" sz="3600" dirty="0" err="1"/>
              <a:t>Typescript</a:t>
            </a:r>
            <a:r>
              <a:rPr lang="hu-HU" sz="3600" dirty="0"/>
              <a:t> kódolás, dokumentáció megformázása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0234F48-CB65-456B-8EED-5BB5FE08B2E1}"/>
              </a:ext>
            </a:extLst>
          </p:cNvPr>
          <p:cNvSpPr txBox="1">
            <a:spLocks/>
          </p:cNvSpPr>
          <p:nvPr/>
        </p:nvSpPr>
        <p:spPr>
          <a:xfrm>
            <a:off x="296039" y="2885678"/>
            <a:ext cx="9755789" cy="1525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Krizsai Tamás: API létrehozása és kezelésének automatizálása, lelki támogatás, backend dokumentáció írása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50128663-E17B-4179-885E-F1487C1711AD}"/>
              </a:ext>
            </a:extLst>
          </p:cNvPr>
          <p:cNvSpPr txBox="1">
            <a:spLocks/>
          </p:cNvSpPr>
          <p:nvPr/>
        </p:nvSpPr>
        <p:spPr>
          <a:xfrm>
            <a:off x="296038" y="4448035"/>
            <a:ext cx="9755789" cy="173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dirty="0"/>
              <a:t>Kanta Áron: Frontend </a:t>
            </a:r>
            <a:r>
              <a:rPr lang="hu-HU" sz="3600" dirty="0" err="1"/>
              <a:t>dizájnolása</a:t>
            </a:r>
            <a:r>
              <a:rPr lang="hu-HU" sz="3600" dirty="0"/>
              <a:t>, frontend dokumentáció írása (jelenleg még nincs prezentálható állapotban)</a:t>
            </a:r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CBB1A935-AA5A-433E-9A91-7F9B06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660" y="1546225"/>
            <a:ext cx="6296639" cy="4666191"/>
          </a:xfr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202" y="1018373"/>
            <a:ext cx="2679700" cy="1293028"/>
          </a:xfrm>
        </p:spPr>
        <p:txBody>
          <a:bodyPr/>
          <a:lstStyle/>
          <a:p>
            <a:r>
              <a:rPr lang="hu-HU" dirty="0"/>
              <a:t>Backend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990831D-893E-4BD9-8304-8F3AF242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504" y="2311401"/>
            <a:ext cx="3065096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10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8F72AB-4B86-4D8A-9893-BC4ADE9D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9000" y="1018373"/>
            <a:ext cx="8610600" cy="1293028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203FDA0-61EC-4AB9-9B93-57C88227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86050"/>
            <a:ext cx="6096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467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A projekt jelenlegi állapota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84F194-DEE0-47C0-B04D-EBE377A5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adatbázis és a backend már a végleges állapotban van, még a frontendben vannak hiányosságok, de már az alap működés meg van.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648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Kép 16">
            <a:extLst>
              <a:ext uri="{FF2B5EF4-FFF2-40B4-BE49-F238E27FC236}">
                <a16:creationId xmlns:a16="http://schemas.microsoft.com/office/drawing/2014/main" id="{CFD580F5-E7BF-4C1D-BEFD-4A4601EBA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28" name="Kép 18">
            <a:extLst>
              <a:ext uri="{FF2B5EF4-FFF2-40B4-BE49-F238E27FC236}">
                <a16:creationId xmlns:a16="http://schemas.microsoft.com/office/drawing/2014/main" id="{F0F06750-78FE-4472-8DA5-14CF3336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48EE035-F12D-47A1-BB66-DD1E996E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3860799"/>
            <a:ext cx="10998200" cy="9784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hu-HU" sz="6000" b="1" dirty="0"/>
              <a:t>köszöntük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40807D-D4E8-4699-861F-C42A59789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" y="6686551"/>
            <a:ext cx="94488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hu-HU" sz="100" b="1" dirty="0"/>
              <a:t>valaki@example.com</a:t>
            </a:r>
          </a:p>
        </p:txBody>
      </p:sp>
    </p:spTree>
    <p:extLst>
      <p:ext uri="{BB962C8B-B14F-4D97-AF65-F5344CB8AC3E}">
        <p14:creationId xmlns:p14="http://schemas.microsoft.com/office/powerpoint/2010/main" val="271203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8A686E-C507-4F7D-AEA6-9FFC7523C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76B320-E975-4049-B758-D52F391461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11068-54FB-4183-BE8D-9A5F0DE062BA}">
  <ds:schemaRefs>
    <ds:schemaRef ds:uri="http://schemas.microsoft.com/office/2006/documentManagement/types"/>
    <ds:schemaRef ds:uri="16c05727-aa75-4e4a-9b5f-8a80a1165891"/>
    <ds:schemaRef ds:uri="http://purl.org/dc/terms/"/>
    <ds:schemaRef ds:uri="http://purl.org/dc/dcmitype/"/>
    <ds:schemaRef ds:uri="http://www.w3.org/XML/1998/namespace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Művészi kondenzcsík arculat </Template>
  <TotalTime>0</TotalTime>
  <Words>138</Words>
  <Application>Microsoft Office PowerPoint</Application>
  <PresentationFormat>Szélesvásznú</PresentationFormat>
  <Paragraphs>20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Kondenzcsík</vt:lpstr>
      <vt:lpstr>Repont Plusz</vt:lpstr>
      <vt:lpstr>Vizsgaremek célja</vt:lpstr>
      <vt:lpstr>Munkakör elosztás </vt:lpstr>
      <vt:lpstr>Adatbázis</vt:lpstr>
      <vt:lpstr>Backend</vt:lpstr>
      <vt:lpstr>Frontend</vt:lpstr>
      <vt:lpstr>A projekt jelenlegi állapota</vt:lpstr>
      <vt:lpstr>köszöntük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2025-03-27T11:07:00Z</dcterms:created>
  <dcterms:modified xsi:type="dcterms:W3CDTF">2025-03-28T11:37:43Z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