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8" r:id="rId7"/>
    <p:sldId id="259" r:id="rId8"/>
    <p:sldId id="267" r:id="rId9"/>
    <p:sldId id="268" r:id="rId10"/>
    <p:sldId id="269" r:id="rId11"/>
    <p:sldId id="266" r:id="rId12"/>
    <p:sldId id="263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091" autoAdjust="0"/>
  </p:normalViewPr>
  <p:slideViewPr>
    <p:cSldViewPr snapToGrid="0">
      <p:cViewPr varScale="1">
        <p:scale>
          <a:sx n="112" d="100"/>
          <a:sy n="112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4E5A71D9-861D-49E7-8873-D2B180793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DFF165-A544-4D95-8A79-4418E8A9A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DE1A-2241-45DA-954B-4A1CB50EE7E1}" type="datetimeFigureOut">
              <a:rPr lang="hu-HU" smtClean="0"/>
              <a:t>2025. 03. 30.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51DB9A-4F8E-4B17-9F21-6687D9990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C0C518-0BCD-42E6-A332-037A4708E1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D2D5-1188-44F5-A716-4290E450E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356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57C7-EA57-4A28-9B4E-427CDD8FDBDF}" type="datetimeFigureOut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825A0-BAE9-473A-A056-FD986C8B090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125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84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7774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868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78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8722D6C1-A2FD-45AC-A538-FCE9A6401F42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D5ED6-9936-4E53-BDEE-012FAF83479A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7B0B103-54F9-4700-86B8-803916FCFD73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EF47BD2-A5D7-47AF-80DF-503B159DF1E0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7D77DC-4028-4DFA-A617-124FE0632CFD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76A-9893-48E8-AD4C-A5E2563C8FBE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3476-FC43-404D-8C09-460EF139B478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4953-DD07-4A3B-B33E-D5C651C3BE02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759C7DD-A91D-4706-8584-33B8614A085C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69964A-3DCD-4016-9803-1FE60F631006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4C94FBE-12F4-446E-B387-376A7496542D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27C6-9B6A-43D4-84EA-31BF0C736873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4424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764EF-CAD5-4612-B049-2ABFE6F84041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66753-3AEE-4AB8-A474-C5ED4EC554CB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40860-2E32-442C-9049-2730316D8837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ABF0A-E69E-4A70-9488-E2045B1FA08F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845CD-F060-4709-9FC0-4CDC42D0AE09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27A629-379B-4B9A-8234-4BE692ACD0A5}" type="datetime1">
              <a:rPr lang="hu-HU" noProof="0" smtClean="0"/>
              <a:t>2025. 03. 30.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8574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3800" dirty="0" err="1"/>
              <a:t>Repont</a:t>
            </a:r>
            <a:r>
              <a:rPr lang="hu-HU" sz="3800" dirty="0"/>
              <a:t> Plusz</a:t>
            </a:r>
            <a:endParaRPr lang="hu-HU" sz="38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0794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algn="just" rtl="0"/>
            <a:r>
              <a:rPr lang="hu-HU" noProof="1"/>
              <a:t>Kriston-Széles Flórián, Krizsai Tamás, Kanta Áron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91422-C571-4A3C-B03B-BFD909B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2473"/>
            <a:ext cx="8610600" cy="1293028"/>
          </a:xfrm>
        </p:spPr>
        <p:txBody>
          <a:bodyPr/>
          <a:lstStyle/>
          <a:p>
            <a:r>
              <a:rPr lang="hu-HU" dirty="0"/>
              <a:t>Vizsgaremek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4588-CC9C-4A29-8CFD-69947DA0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Ezzel a feladvánnyal az volt a cél, hogy találjunk megoldást egy valódi, és releváns problémára, ami a REpont gépeknek a kategorizálatlansága volt, és a </a:t>
            </a:r>
            <a:r>
              <a:rPr lang="hu-HU" sz="3600"/>
              <a:t>felhasználóknak megjutalmazásának hiánya</a:t>
            </a:r>
            <a:r>
              <a:rPr lang="hu-H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5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90" y="444234"/>
            <a:ext cx="4159470" cy="1293028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hu-HU" sz="3200" b="1" dirty="0"/>
              <a:t>Munkakör elosztás</a:t>
            </a:r>
            <a:br>
              <a:rPr lang="hu-HU" sz="3200" b="1" dirty="0"/>
            </a:br>
            <a:endParaRPr lang="hu-HU" sz="3200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F37460D-42A0-4E1C-9221-0C436504B4F6}"/>
              </a:ext>
            </a:extLst>
          </p:cNvPr>
          <p:cNvSpPr txBox="1">
            <a:spLocks/>
          </p:cNvSpPr>
          <p:nvPr/>
        </p:nvSpPr>
        <p:spPr>
          <a:xfrm>
            <a:off x="296040" y="1360156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Kriston-Széles Flórián: Csapatfőnök, témaötlet, adatbázis, </a:t>
            </a:r>
            <a:r>
              <a:rPr lang="hu-HU" sz="3600" dirty="0" err="1"/>
              <a:t>Typescript</a:t>
            </a:r>
            <a:r>
              <a:rPr lang="hu-HU" sz="3600" dirty="0"/>
              <a:t> kódolás, dokumentáció megformázása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0234F48-CB65-456B-8EED-5BB5FE08B2E1}"/>
              </a:ext>
            </a:extLst>
          </p:cNvPr>
          <p:cNvSpPr txBox="1">
            <a:spLocks/>
          </p:cNvSpPr>
          <p:nvPr/>
        </p:nvSpPr>
        <p:spPr>
          <a:xfrm>
            <a:off x="296039" y="2885678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Krizsai Tamás: API létrehozása és kezelésének automatizálása, lelki támogatás, backend dokumentáció írása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50128663-E17B-4179-885E-F1487C1711AD}"/>
              </a:ext>
            </a:extLst>
          </p:cNvPr>
          <p:cNvSpPr txBox="1">
            <a:spLocks/>
          </p:cNvSpPr>
          <p:nvPr/>
        </p:nvSpPr>
        <p:spPr>
          <a:xfrm>
            <a:off x="296038" y="4448035"/>
            <a:ext cx="9755789" cy="173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Kanta Áron: Frontend </a:t>
            </a:r>
            <a:r>
              <a:rPr lang="hu-HU" sz="3600" dirty="0" err="1"/>
              <a:t>dizájnolása</a:t>
            </a:r>
            <a:r>
              <a:rPr lang="hu-HU" sz="3600" dirty="0"/>
              <a:t>, frontend dokumentáció írása (jelenleg még nincs prezentálható állapotban)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BB1A935-AA5A-433E-9A91-7F9B06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660" y="1546225"/>
            <a:ext cx="6296639" cy="4666191"/>
          </a:xfr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2" y="1018373"/>
            <a:ext cx="2679700" cy="1293028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90831D-893E-4BD9-8304-8F3AF242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50" y="2159316"/>
            <a:ext cx="1861403" cy="193585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FD775-F0DF-92D3-5D13-DE793988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" y="3127246"/>
            <a:ext cx="5901526" cy="14193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0D086-96F3-50AF-93ED-910CE783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52" y="3131508"/>
            <a:ext cx="5477019" cy="144876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1161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7565 -0.276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634" y="1018373"/>
            <a:ext cx="2809966" cy="1293028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03FDA0-61EC-4AB9-9B93-57C88227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42" y="2896436"/>
            <a:ext cx="4369750" cy="106512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1684-9EF1-33EB-AFF7-224D3798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5" y="1745478"/>
            <a:ext cx="5839924" cy="31075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82552-8B7C-0389-AFBC-839F19F6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39" y="1856620"/>
            <a:ext cx="6175761" cy="288529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EC8F6-577A-7F97-244E-BD34A2943790}"/>
              </a:ext>
            </a:extLst>
          </p:cNvPr>
          <p:cNvSpPr txBox="1"/>
          <p:nvPr/>
        </p:nvSpPr>
        <p:spPr>
          <a:xfrm>
            <a:off x="521293" y="5084748"/>
            <a:ext cx="21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n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Főoldal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5B9A1-FF81-56AB-F9FF-532B85740AA2}"/>
              </a:ext>
            </a:extLst>
          </p:cNvPr>
          <p:cNvSpPr txBox="1"/>
          <p:nvPr/>
        </p:nvSpPr>
        <p:spPr>
          <a:xfrm>
            <a:off x="9485181" y="5006412"/>
            <a:ext cx="21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ln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Térképes Kereső</a:t>
            </a:r>
          </a:p>
        </p:txBody>
      </p:sp>
    </p:spTree>
    <p:extLst>
      <p:ext uri="{BB962C8B-B14F-4D97-AF65-F5344CB8AC3E}">
        <p14:creationId xmlns:p14="http://schemas.microsoft.com/office/powerpoint/2010/main" val="277964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 -0.00046 L 0.06094 -0.10185 C 0.07995 -0.12431 0.13294 -0.07106 0.17213 -0.04792 C 0.2112 -0.02477 0.27669 0.01551 0.29557 0.03796 C 0.32604 0.07176 0.25872 -0.39861 0.28984 -0.36505 " pathEditMode="relative" rAng="0" ptsTypes="AAAAA">
                                      <p:cBhvr>
                                        <p:cTn id="19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7695-2D09-9443-B24B-9403DBE8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B4306-E875-B607-7A5C-463A97AC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634" y="1018373"/>
            <a:ext cx="2809966" cy="1293028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CFD32C7-6716-BC6C-AC09-43489A5C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64" y="417129"/>
            <a:ext cx="4369750" cy="106512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1803E-9CAD-74B0-C9CE-6724C0545CCF}"/>
              </a:ext>
            </a:extLst>
          </p:cNvPr>
          <p:cNvSpPr txBox="1"/>
          <p:nvPr/>
        </p:nvSpPr>
        <p:spPr>
          <a:xfrm>
            <a:off x="142995" y="5630255"/>
            <a:ext cx="21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n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Bejelentkezés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8EB8F-0E31-F9BE-3A71-EA22B12A6191}"/>
              </a:ext>
            </a:extLst>
          </p:cNvPr>
          <p:cNvSpPr txBox="1"/>
          <p:nvPr/>
        </p:nvSpPr>
        <p:spPr>
          <a:xfrm>
            <a:off x="9647550" y="5630255"/>
            <a:ext cx="21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ln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Jutalom rendszer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609F0-553C-3CDB-1D24-B3A46BF0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5" y="2016272"/>
            <a:ext cx="4216668" cy="282545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26539-FDF1-0594-D7F1-0FAFA3E0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633" y="2058100"/>
            <a:ext cx="6095999" cy="266458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5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 projekt jelenlegi állapota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84F194-DEE0-47C0-B04D-EBE377A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adatbázis és a backend már a végleges állapotban van, még a frontendben vannak hiányosságok, de már az alap működés meg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Kép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860799"/>
            <a:ext cx="10998200" cy="97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hu-HU" sz="6000" b="1" dirty="0"/>
              <a:t>köszöntük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" y="6686551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hu-HU" sz="100" b="1" dirty="0"/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411068-54FB-4183-BE8D-9A5F0DE062BA}">
  <ds:schemaRefs>
    <ds:schemaRef ds:uri="http://schemas.microsoft.com/office/2006/documentManagement/types"/>
    <ds:schemaRef ds:uri="16c05727-aa75-4e4a-9b5f-8a80a1165891"/>
    <ds:schemaRef ds:uri="http://purl.org/dc/terms/"/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Művészi kondenzcsík arculat </Template>
  <TotalTime>222</TotalTime>
  <Words>145</Words>
  <Application>Microsoft Office PowerPoint</Application>
  <PresentationFormat>Widescreen</PresentationFormat>
  <Paragraphs>25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Repont Plusz</vt:lpstr>
      <vt:lpstr>Vizsgaremek célja</vt:lpstr>
      <vt:lpstr>Munkakör elosztás </vt:lpstr>
      <vt:lpstr>Adatbázis</vt:lpstr>
      <vt:lpstr>Backend</vt:lpstr>
      <vt:lpstr>Frontend</vt:lpstr>
      <vt:lpstr>Frontend</vt:lpstr>
      <vt:lpstr>A projekt jelenlegi állapota</vt:lpstr>
      <vt:lpstr>köszöntük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Tibor Kriston Szeles</cp:lastModifiedBy>
  <cp:revision>3</cp:revision>
  <dcterms:created xsi:type="dcterms:W3CDTF">2025-03-27T11:07:00Z</dcterms:created>
  <dcterms:modified xsi:type="dcterms:W3CDTF">2025-03-30T18:01:54Z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