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58" r:id="rId7"/>
    <p:sldId id="259" r:id="rId8"/>
    <p:sldId id="267" r:id="rId9"/>
    <p:sldId id="268" r:id="rId10"/>
    <p:sldId id="266" r:id="rId11"/>
    <p:sldId id="26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091" autoAdjust="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4E5A71D9-861D-49E7-8873-D2B180793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ADFF165-A544-4D95-8A79-4418E8A9A6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DE1A-2241-45DA-954B-4A1CB50EE7E1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251DB9A-4F8E-4B17-9F21-6687D9990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7C0C518-0BCD-42E6-A332-037A4708E1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4D2D5-1188-44F5-A716-4290E450E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3565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157C7-EA57-4A28-9B4E-427CDD8FDBDF}" type="datetimeFigureOut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825A0-BAE9-473A-A056-FD986C8B090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125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67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98436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7774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86849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7860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8722D6C1-A2FD-45AC-A538-FCE9A6401F42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751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CD5ED6-9936-4E53-BDEE-012FAF83479A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222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7B0B103-54F9-4700-86B8-803916FCFD73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4187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BEF47BD2-A5D7-47AF-80DF-503B159DF1E0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Szövegdoboz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6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77D77DC-4028-4DFA-A617-124FE0632CFD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6683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C576A-9893-48E8-AD4C-A5E2563C8FBE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2752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es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ím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E3476-FC43-404D-8C09-460EF139B478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3425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34953-DD07-4A3B-B33E-D5C651C3BE02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3108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759C7DD-A91D-4706-8584-33B8614A085C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38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69964A-3DCD-4016-9803-1FE60F631006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400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4C94FBE-12F4-446E-B387-376A7496542D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457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6027C6-9B6A-43D4-84EA-31BF0C736873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332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2625" y="2183802"/>
            <a:ext cx="531177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4424" y="2183802"/>
            <a:ext cx="531177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E764EF-CAD5-4612-B049-2ABFE6F84041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7810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066753-3AEE-4AB8-A474-C5ED4EC554CB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955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640860-2E32-442C-9049-2730316D8837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21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ABF0A-E69E-4A70-9488-E2045B1FA08F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3115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845CD-F060-4709-9FC0-4CDC42D0AE09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839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27A629-379B-4B9A-8234-4BE692ACD0A5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572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églalap 39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42" name="Kép 41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88574"/>
            <a:ext cx="9448800" cy="1825096"/>
          </a:xfrm>
          <a:prstGeom prst="parallelogram">
            <a:avLst>
              <a:gd name="adj" fmla="val 99234"/>
            </a:avLst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hu-HU" sz="3800" dirty="0" err="1"/>
              <a:t>Repont</a:t>
            </a:r>
            <a:r>
              <a:rPr lang="hu-HU" sz="3800" dirty="0"/>
              <a:t> Plusz</a:t>
            </a:r>
            <a:endParaRPr lang="hu-HU" sz="3800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60794"/>
            <a:ext cx="9448800" cy="685800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marL="1544638" algn="just" rtl="0"/>
            <a:r>
              <a:rPr lang="hu-HU" noProof="1"/>
              <a:t>Kriston-Széles Flórián, Krizsai Tamás, Kanta Áron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91422-C571-4A3C-B03B-BFD909B9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02473"/>
            <a:ext cx="8610600" cy="1293028"/>
          </a:xfrm>
        </p:spPr>
        <p:txBody>
          <a:bodyPr/>
          <a:lstStyle/>
          <a:p>
            <a:r>
              <a:rPr lang="hu-HU" dirty="0"/>
              <a:t>Vizsgaremek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0C4588-CC9C-4A29-8CFD-69947DA0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Ezzel a feladvánnyal az volt a cél, hogy találjunk megoldást egy valódi, és releváns problémára, ami a REpont gépeknek a kategorizálatlansága volt, és a felhasználóknak megjulatalmazásának hiánya.</a:t>
            </a:r>
          </a:p>
        </p:txBody>
      </p:sp>
    </p:spTree>
    <p:extLst>
      <p:ext uri="{BB962C8B-B14F-4D97-AF65-F5344CB8AC3E}">
        <p14:creationId xmlns:p14="http://schemas.microsoft.com/office/powerpoint/2010/main" val="315650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490" y="444234"/>
            <a:ext cx="4159470" cy="1293028"/>
          </a:xfrm>
        </p:spPr>
        <p:txBody>
          <a:bodyPr rtlCol="0">
            <a:normAutofit fontScale="90000"/>
          </a:bodyPr>
          <a:lstStyle/>
          <a:p>
            <a:pPr algn="ctr" rtl="0">
              <a:lnSpc>
                <a:spcPct val="100000"/>
              </a:lnSpc>
            </a:pPr>
            <a:r>
              <a:rPr lang="hu-HU" sz="3200" b="1" dirty="0"/>
              <a:t>Munkakör elosztás</a:t>
            </a:r>
            <a:br>
              <a:rPr lang="hu-HU" sz="3200" b="1" dirty="0"/>
            </a:br>
            <a:endParaRPr lang="hu-HU" sz="3200" b="1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7F37460D-42A0-4E1C-9221-0C436504B4F6}"/>
              </a:ext>
            </a:extLst>
          </p:cNvPr>
          <p:cNvSpPr txBox="1">
            <a:spLocks/>
          </p:cNvSpPr>
          <p:nvPr/>
        </p:nvSpPr>
        <p:spPr>
          <a:xfrm>
            <a:off x="296040" y="1360156"/>
            <a:ext cx="9755789" cy="1525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Kriston-Széles Flórián: Csapatfőnök, témaötlet, adatbázis, </a:t>
            </a:r>
            <a:r>
              <a:rPr lang="hu-HU" sz="3600" dirty="0" err="1"/>
              <a:t>Typescript</a:t>
            </a:r>
            <a:r>
              <a:rPr lang="hu-HU" sz="3600" dirty="0"/>
              <a:t> kódolás, dokumentáció megformázása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00234F48-CB65-456B-8EED-5BB5FE08B2E1}"/>
              </a:ext>
            </a:extLst>
          </p:cNvPr>
          <p:cNvSpPr txBox="1">
            <a:spLocks/>
          </p:cNvSpPr>
          <p:nvPr/>
        </p:nvSpPr>
        <p:spPr>
          <a:xfrm>
            <a:off x="296039" y="2885678"/>
            <a:ext cx="9755789" cy="1525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Krizsai Tamás: API létrehozása és kezelésének automatizálása, lelki támogatás, backend dokumentáció írása</a:t>
            </a: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50128663-E17B-4179-885E-F1487C1711AD}"/>
              </a:ext>
            </a:extLst>
          </p:cNvPr>
          <p:cNvSpPr txBox="1">
            <a:spLocks/>
          </p:cNvSpPr>
          <p:nvPr/>
        </p:nvSpPr>
        <p:spPr>
          <a:xfrm>
            <a:off x="296038" y="4448035"/>
            <a:ext cx="9755789" cy="173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Kanta Áron: Frontend </a:t>
            </a:r>
            <a:r>
              <a:rPr lang="hu-HU" sz="3600" dirty="0" err="1"/>
              <a:t>dizájnolása</a:t>
            </a:r>
            <a:r>
              <a:rPr lang="hu-HU" sz="3600" dirty="0"/>
              <a:t>, frontend dokumentáció írása (jelenleg még nincs prezentálható állapotban)</a:t>
            </a:r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/>
              <a:t>Adatbázis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BB1A935-AA5A-433E-9A91-7F9B06D4C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37660" y="1546225"/>
            <a:ext cx="6296639" cy="4666191"/>
          </a:xfr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8F72AB-4B86-4D8A-9893-BC4ADE9D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9000" y="1018373"/>
            <a:ext cx="8610600" cy="1293028"/>
          </a:xfrm>
        </p:spPr>
        <p:txBody>
          <a:bodyPr/>
          <a:lstStyle/>
          <a:p>
            <a:r>
              <a:rPr lang="hu-HU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911610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8F72AB-4B86-4D8A-9893-BC4ADE9D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9000" y="1018373"/>
            <a:ext cx="8610600" cy="1293028"/>
          </a:xfrm>
        </p:spPr>
        <p:txBody>
          <a:bodyPr/>
          <a:lstStyle/>
          <a:p>
            <a:r>
              <a:rPr lang="hu-HU" dirty="0"/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7796467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/>
              <a:t>A projekt jelenlegi állapota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84F194-DEE0-47C0-B04D-EBE377A5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Az adatbázis és a backend már a végleges állapotban van, még a frontendben vannak hiányosságok, de már az alap működés meg van.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648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16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Kép 18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48EE035-F12D-47A1-BB66-DD1E996E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3860799"/>
            <a:ext cx="10998200" cy="978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hu-HU" sz="6000" b="1" dirty="0"/>
              <a:t>köszöntük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40807D-D4E8-4699-861F-C42A5978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" y="6686551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hu-HU" sz="100" b="1" dirty="0"/>
              <a:t>valaki@example.com</a:t>
            </a:r>
          </a:p>
        </p:txBody>
      </p:sp>
    </p:spTree>
    <p:extLst>
      <p:ext uri="{BB962C8B-B14F-4D97-AF65-F5344CB8AC3E}">
        <p14:creationId xmlns:p14="http://schemas.microsoft.com/office/powerpoint/2010/main" val="271203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411068-54FB-4183-BE8D-9A5F0DE062BA}">
  <ds:schemaRefs>
    <ds:schemaRef ds:uri="http://schemas.microsoft.com/office/2006/documentManagement/types"/>
    <ds:schemaRef ds:uri="16c05727-aa75-4e4a-9b5f-8a80a1165891"/>
    <ds:schemaRef ds:uri="http://purl.org/dc/terms/"/>
    <ds:schemaRef ds:uri="http://purl.org/dc/dcmitype/"/>
    <ds:schemaRef ds:uri="http://www.w3.org/XML/1998/namespace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776B320-E975-4049-B758-D52F391461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8A686E-C507-4F7D-AEA6-9FFC7523C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Művészi kondenzcsík arculat </Template>
  <TotalTime>0</TotalTime>
  <Words>138</Words>
  <Application>Microsoft Office PowerPoint</Application>
  <PresentationFormat>Szélesvásznú</PresentationFormat>
  <Paragraphs>20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Kondenzcsík</vt:lpstr>
      <vt:lpstr>Repont Plusz</vt:lpstr>
      <vt:lpstr>Vizsgaremek célja</vt:lpstr>
      <vt:lpstr>Munkakör elosztás </vt:lpstr>
      <vt:lpstr>Adatbázis</vt:lpstr>
      <vt:lpstr>Backend</vt:lpstr>
      <vt:lpstr>Frontend</vt:lpstr>
      <vt:lpstr>A projekt jelenlegi állapota</vt:lpstr>
      <vt:lpstr>köszöntük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2025-03-27T11:07:00Z</dcterms:created>
  <dcterms:modified xsi:type="dcterms:W3CDTF">2025-03-28T10:15:50Z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