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5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8E4"/>
    <a:srgbClr val="CE5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8" autoAdjust="0"/>
  </p:normalViewPr>
  <p:slideViewPr>
    <p:cSldViewPr snapToGrid="0">
      <p:cViewPr varScale="1">
        <p:scale>
          <a:sx n="65" d="100"/>
          <a:sy n="65" d="100"/>
        </p:scale>
        <p:origin x="-126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829" y="0"/>
            <a:ext cx="12241829" cy="68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rgbClr val="E9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60710"/>
            <a:ext cx="3718882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241829" cy="6858000"/>
          </a:xfrm>
          <a:prstGeom prst="rect">
            <a:avLst/>
          </a:prstGeom>
          <a:solidFill>
            <a:srgbClr val="E9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rcRect r="75457"/>
          <a:stretch/>
        </p:blipFill>
        <p:spPr>
          <a:xfrm>
            <a:off x="0" y="-12787"/>
            <a:ext cx="3004457" cy="68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73 -0.00439 L 2.5E-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2700" y="-1"/>
            <a:ext cx="12254529" cy="6870787"/>
          </a:xfrm>
          <a:prstGeom prst="rect">
            <a:avLst/>
          </a:prstGeom>
          <a:solidFill>
            <a:srgbClr val="E9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rcRect l="74454"/>
          <a:stretch/>
        </p:blipFill>
        <p:spPr>
          <a:xfrm>
            <a:off x="9114503" y="-12787"/>
            <a:ext cx="3127326" cy="68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2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86 -0.00439 L 2.5E-6 4.074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3" name="TextBox 21312"/>
          <p:cNvSpPr txBox="1"/>
          <p:nvPr/>
        </p:nvSpPr>
        <p:spPr>
          <a:xfrm flipH="1">
            <a:off x="3052514" y="2667208"/>
            <a:ext cx="6086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WINAPI </a:t>
            </a:r>
            <a:r>
              <a:rPr lang="ko-KR" altLang="en-US" sz="6600" b="1" dirty="0" err="1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그림판</a:t>
            </a:r>
            <a:endParaRPr lang="ko-KR" altLang="en-US" sz="6600" b="1" dirty="0">
              <a:solidFill>
                <a:srgbClr val="CE5243"/>
              </a:solidFill>
              <a:latin typeface="Kozuka Gothic Pr6N EL" panose="020B0200000000000000" pitchFamily="34" charset="-128"/>
            </a:endParaRPr>
          </a:p>
        </p:txBody>
      </p:sp>
      <p:sp>
        <p:nvSpPr>
          <p:cNvPr id="21314" name="TextBox 21313"/>
          <p:cNvSpPr txBox="1"/>
          <p:nvPr/>
        </p:nvSpPr>
        <p:spPr>
          <a:xfrm flipH="1">
            <a:off x="3629659" y="3751454"/>
            <a:ext cx="497078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AS LAB.</a:t>
            </a:r>
          </a:p>
          <a:p>
            <a:pPr algn="ctr">
              <a:spcBef>
                <a:spcPts val="600"/>
              </a:spcBef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</a:rPr>
              <a:t>이채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</a:rPr>
              <a:t>원</a:t>
            </a:r>
          </a:p>
        </p:txBody>
      </p:sp>
      <p:sp>
        <p:nvSpPr>
          <p:cNvPr id="21318" name="자유형 21317"/>
          <p:cNvSpPr/>
          <p:nvPr/>
        </p:nvSpPr>
        <p:spPr>
          <a:xfrm>
            <a:off x="3128584" y="-3979221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19" name="자유형 21318"/>
          <p:cNvSpPr/>
          <p:nvPr/>
        </p:nvSpPr>
        <p:spPr>
          <a:xfrm rot="18736421">
            <a:off x="4531943" y="-3915928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0" name="자유형 21319"/>
          <p:cNvSpPr/>
          <p:nvPr/>
        </p:nvSpPr>
        <p:spPr>
          <a:xfrm rot="331925">
            <a:off x="6369812" y="-4695631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1" name="자유형 21320"/>
          <p:cNvSpPr/>
          <p:nvPr/>
        </p:nvSpPr>
        <p:spPr>
          <a:xfrm>
            <a:off x="9716632" y="-2311243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2" name="자유형 21321"/>
          <p:cNvSpPr/>
          <p:nvPr/>
        </p:nvSpPr>
        <p:spPr>
          <a:xfrm rot="1608913">
            <a:off x="1759189" y="-2475414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3" name="자유형 21322"/>
          <p:cNvSpPr/>
          <p:nvPr/>
        </p:nvSpPr>
        <p:spPr>
          <a:xfrm rot="19805913">
            <a:off x="1313495" y="-8412978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4" name="자유형 21323"/>
          <p:cNvSpPr/>
          <p:nvPr/>
        </p:nvSpPr>
        <p:spPr>
          <a:xfrm rot="2248380">
            <a:off x="8746653" y="-5722525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5" name="자유형 21324"/>
          <p:cNvSpPr/>
          <p:nvPr/>
        </p:nvSpPr>
        <p:spPr>
          <a:xfrm rot="21029506">
            <a:off x="8198119" y="-2481311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6" name="자유형 21325"/>
          <p:cNvSpPr/>
          <p:nvPr/>
        </p:nvSpPr>
        <p:spPr>
          <a:xfrm rot="1016121">
            <a:off x="4411876" y="-7830674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7" name="자유형 21326"/>
          <p:cNvSpPr/>
          <p:nvPr/>
        </p:nvSpPr>
        <p:spPr>
          <a:xfrm rot="1905762">
            <a:off x="2793226" y="-1054188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8" name="자유형 21327"/>
          <p:cNvSpPr/>
          <p:nvPr/>
        </p:nvSpPr>
        <p:spPr>
          <a:xfrm rot="21351188">
            <a:off x="11007449" y="-2506780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9" name="자유형 21328"/>
          <p:cNvSpPr/>
          <p:nvPr/>
        </p:nvSpPr>
        <p:spPr>
          <a:xfrm rot="21351188">
            <a:off x="3518752" y="-2416014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0" name="자유형 21329"/>
          <p:cNvSpPr/>
          <p:nvPr/>
        </p:nvSpPr>
        <p:spPr>
          <a:xfrm rot="1096458">
            <a:off x="1573788" y="-889708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1" name="자유형 21330"/>
          <p:cNvSpPr/>
          <p:nvPr/>
        </p:nvSpPr>
        <p:spPr>
          <a:xfrm>
            <a:off x="7106969" y="-1602920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2" name="자유형 21331"/>
          <p:cNvSpPr/>
          <p:nvPr/>
        </p:nvSpPr>
        <p:spPr>
          <a:xfrm rot="1608913">
            <a:off x="10743281" y="-7373497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3" name="자유형 21332"/>
          <p:cNvSpPr/>
          <p:nvPr/>
        </p:nvSpPr>
        <p:spPr>
          <a:xfrm rot="21351188">
            <a:off x="8558890" y="-800731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4" name="자유형 21333"/>
          <p:cNvSpPr/>
          <p:nvPr/>
        </p:nvSpPr>
        <p:spPr>
          <a:xfrm rot="3177687">
            <a:off x="8790437" y="-8069289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5" name="자유형 21334"/>
          <p:cNvSpPr/>
          <p:nvPr/>
        </p:nvSpPr>
        <p:spPr>
          <a:xfrm rot="331925">
            <a:off x="3762397" y="-5859781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6" name="자유형 21335"/>
          <p:cNvSpPr/>
          <p:nvPr/>
        </p:nvSpPr>
        <p:spPr>
          <a:xfrm>
            <a:off x="9912415" y="-5272465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7" name="자유형 21336"/>
          <p:cNvSpPr/>
          <p:nvPr/>
        </p:nvSpPr>
        <p:spPr>
          <a:xfrm>
            <a:off x="9081854" y="-4086999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8" name="자유형 21337"/>
          <p:cNvSpPr/>
          <p:nvPr/>
        </p:nvSpPr>
        <p:spPr>
          <a:xfrm>
            <a:off x="5958961" y="-7021392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9" name="자유형 21338"/>
          <p:cNvSpPr/>
          <p:nvPr/>
        </p:nvSpPr>
        <p:spPr>
          <a:xfrm rot="18736421">
            <a:off x="5320651" y="-2285884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40" name="자유형 21339"/>
          <p:cNvSpPr/>
          <p:nvPr/>
        </p:nvSpPr>
        <p:spPr>
          <a:xfrm rot="1016121">
            <a:off x="4297701" y="-1129401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41" name="자유형 21340"/>
          <p:cNvSpPr/>
          <p:nvPr/>
        </p:nvSpPr>
        <p:spPr>
          <a:xfrm>
            <a:off x="2013496" y="-4797102"/>
            <a:ext cx="391566" cy="591135"/>
          </a:xfrm>
          <a:custGeom>
            <a:avLst/>
            <a:gdLst>
              <a:gd name="connsiteX0" fmla="*/ 238854 w 471054"/>
              <a:gd name="connsiteY0" fmla="*/ 0 h 711135"/>
              <a:gd name="connsiteX1" fmla="*/ 463851 w 471054"/>
              <a:gd name="connsiteY1" fmla="*/ 387927 h 711135"/>
              <a:gd name="connsiteX2" fmla="*/ 453786 w 471054"/>
              <a:gd name="connsiteY2" fmla="*/ 387927 h 711135"/>
              <a:gd name="connsiteX3" fmla="*/ 466269 w 471054"/>
              <a:gd name="connsiteY3" fmla="*/ 428141 h 711135"/>
              <a:gd name="connsiteX4" fmla="*/ 471054 w 471054"/>
              <a:gd name="connsiteY4" fmla="*/ 475608 h 711135"/>
              <a:gd name="connsiteX5" fmla="*/ 235527 w 471054"/>
              <a:gd name="connsiteY5" fmla="*/ 711135 h 711135"/>
              <a:gd name="connsiteX6" fmla="*/ 0 w 471054"/>
              <a:gd name="connsiteY6" fmla="*/ 475608 h 711135"/>
              <a:gd name="connsiteX7" fmla="*/ 4785 w 471054"/>
              <a:gd name="connsiteY7" fmla="*/ 428141 h 711135"/>
              <a:gd name="connsiteX8" fmla="*/ 17268 w 471054"/>
              <a:gd name="connsiteY8" fmla="*/ 387927 h 711135"/>
              <a:gd name="connsiteX9" fmla="*/ 13856 w 471054"/>
              <a:gd name="connsiteY9" fmla="*/ 387927 h 71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054" h="711135">
                <a:moveTo>
                  <a:pt x="238854" y="0"/>
                </a:moveTo>
                <a:lnTo>
                  <a:pt x="463851" y="387927"/>
                </a:lnTo>
                <a:lnTo>
                  <a:pt x="453786" y="387927"/>
                </a:lnTo>
                <a:lnTo>
                  <a:pt x="466269" y="428141"/>
                </a:lnTo>
                <a:cubicBezTo>
                  <a:pt x="469407" y="443473"/>
                  <a:pt x="471054" y="459348"/>
                  <a:pt x="471054" y="475608"/>
                </a:cubicBezTo>
                <a:cubicBezTo>
                  <a:pt x="471054" y="605686"/>
                  <a:pt x="365605" y="711135"/>
                  <a:pt x="235527" y="711135"/>
                </a:cubicBezTo>
                <a:cubicBezTo>
                  <a:pt x="105449" y="711135"/>
                  <a:pt x="0" y="605686"/>
                  <a:pt x="0" y="475608"/>
                </a:cubicBezTo>
                <a:cubicBezTo>
                  <a:pt x="0" y="459348"/>
                  <a:pt x="1648" y="443473"/>
                  <a:pt x="4785" y="428141"/>
                </a:cubicBezTo>
                <a:lnTo>
                  <a:pt x="17268" y="387927"/>
                </a:lnTo>
                <a:lnTo>
                  <a:pt x="13856" y="3879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97431 " pathEditMode="relative" ptsTypes="AA">
                                      <p:cBhvr>
                                        <p:cTn id="6" dur="10000" fill="hold"/>
                                        <p:tgtEl>
                                          <p:spTgt spid="21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4.16667E-7 1.97431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21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7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1.45833E-6 1.97431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21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7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8.33333E-7 1.9743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21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7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3.54167E-6 1.9743 " pathEditMode="relative" rAng="0" ptsTypes="AA">
                                      <p:cBhvr>
                                        <p:cTn id="14" dur="10000" fill="hold"/>
                                        <p:tgtEl>
                                          <p:spTgt spid="21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7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-0.24961 1.47754 " pathEditMode="relative" rAng="0" ptsTypes="AA">
                                      <p:cBhvr>
                                        <p:cTn id="16" dur="10000" fill="hold"/>
                                        <p:tgtEl>
                                          <p:spTgt spid="21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4" y="738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28412 1.7912 " pathEditMode="relative" rAng="0" ptsTypes="AA">
                                      <p:cBhvr>
                                        <p:cTn id="18" dur="10000" fill="hold"/>
                                        <p:tgtEl>
                                          <p:spTgt spid="21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6" y="8956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26028 1.75278 " pathEditMode="relative" rAng="0" ptsTypes="AA">
                                      <p:cBhvr>
                                        <p:cTn id="20" dur="10000" fill="hold"/>
                                        <p:tgtEl>
                                          <p:spTgt spid="2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87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33463 2.15417 " pathEditMode="relative" rAng="0" ptsTypes="AA">
                                      <p:cBhvr>
                                        <p:cTn id="22" dur="10000" fill="hold"/>
                                        <p:tgtEl>
                                          <p:spTgt spid="21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1077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21055 1.84167 " pathEditMode="relative" rAng="0" ptsTypes="AA">
                                      <p:cBhvr>
                                        <p:cTn id="24" dur="10000" fill="hold"/>
                                        <p:tgtEl>
                                          <p:spTgt spid="2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20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0.03542 1.59236 " pathEditMode="relative" rAng="0" ptsTypes="AA">
                                      <p:cBhvr>
                                        <p:cTn id="26" dur="10000" fill="hold"/>
                                        <p:tgtEl>
                                          <p:spTgt spid="21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796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18164 1.8037 " pathEditMode="relative" rAng="0" ptsTypes="AA">
                                      <p:cBhvr>
                                        <p:cTn id="28" dur="10000" fill="hold"/>
                                        <p:tgtEl>
                                          <p:spTgt spid="21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90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16966 1.68888 " pathEditMode="relative" rAng="0" ptsTypes="AA">
                                      <p:cBhvr>
                                        <p:cTn id="30" dur="10000" fill="hold"/>
                                        <p:tgtEl>
                                          <p:spTgt spid="21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844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1.66667E-6 1.97431 " pathEditMode="relative" rAng="0" ptsTypes="AA">
                                      <p:cBhvr>
                                        <p:cTn id="32" dur="10000" fill="hold"/>
                                        <p:tgtEl>
                                          <p:spTgt spid="21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70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16928 1.47638 " pathEditMode="relative" rAng="0" ptsTypes="AA">
                                      <p:cBhvr>
                                        <p:cTn id="34" dur="10000" fill="hold"/>
                                        <p:tgtEl>
                                          <p:spTgt spid="21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7381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-0.29414 1.72893 " pathEditMode="relative" rAng="0" ptsTypes="AA">
                                      <p:cBhvr>
                                        <p:cTn id="36" dur="10000" fill="hold"/>
                                        <p:tgtEl>
                                          <p:spTgt spid="21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864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44518 1.68402 " pathEditMode="relative" rAng="0" ptsTypes="AA">
                                      <p:cBhvr>
                                        <p:cTn id="38" dur="10000" fill="hold"/>
                                        <p:tgtEl>
                                          <p:spTgt spid="21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8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6.25E-7 1.9743 " pathEditMode="relative" rAng="0" ptsTypes="AA">
                                      <p:cBhvr>
                                        <p:cTn id="40" dur="10000" fill="hold"/>
                                        <p:tgtEl>
                                          <p:spTgt spid="21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70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66394 1.81805 " pathEditMode="relative" rAng="0" ptsTypes="AA">
                                      <p:cBhvr>
                                        <p:cTn id="42" dur="10000" fill="hold"/>
                                        <p:tgtEl>
                                          <p:spTgt spid="21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3" y="9090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2.5E-6 1.97431 " pathEditMode="relative" rAng="0" ptsTypes="AA">
                                      <p:cBhvr>
                                        <p:cTn id="44" dur="10000" fill="hold"/>
                                        <p:tgtEl>
                                          <p:spTgt spid="21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70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46393 2.12523 " pathEditMode="relative" rAng="0" ptsTypes="AA">
                                      <p:cBhvr>
                                        <p:cTn id="46" dur="10000" fill="hold"/>
                                        <p:tgtEl>
                                          <p:spTgt spid="21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1062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29623 1.52153 " pathEditMode="relative" rAng="0" ptsTypes="AA">
                                      <p:cBhvr>
                                        <p:cTn id="48" dur="10000" fill="hold"/>
                                        <p:tgtEl>
                                          <p:spTgt spid="21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7606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33984 0.58218 " pathEditMode="relative" rAng="0" ptsTypes="AA">
                                      <p:cBhvr>
                                        <p:cTn id="50" dur="10000" fill="hold"/>
                                        <p:tgtEl>
                                          <p:spTgt spid="21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290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022E-16 L 0.49974 1.94653 " pathEditMode="relative" rAng="0" ptsTypes="AA">
                                      <p:cBhvr>
                                        <p:cTn id="52" dur="10000" fill="hold"/>
                                        <p:tgtEl>
                                          <p:spTgt spid="21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87" y="9731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18" grpId="0" animBg="1"/>
      <p:bldP spid="21318" grpId="1" animBg="1"/>
      <p:bldP spid="21319" grpId="0" animBg="1"/>
      <p:bldP spid="21319" grpId="1" animBg="1"/>
      <p:bldP spid="21320" grpId="0" animBg="1"/>
      <p:bldP spid="21320" grpId="1" animBg="1"/>
      <p:bldP spid="21321" grpId="0" animBg="1"/>
      <p:bldP spid="21321" grpId="1" animBg="1"/>
      <p:bldP spid="21322" grpId="0" animBg="1"/>
      <p:bldP spid="21322" grpId="1" animBg="1"/>
      <p:bldP spid="21323" grpId="0" animBg="1"/>
      <p:bldP spid="21323" grpId="1" animBg="1"/>
      <p:bldP spid="21324" grpId="0" animBg="1"/>
      <p:bldP spid="21324" grpId="1" animBg="1"/>
      <p:bldP spid="21325" grpId="0" animBg="1"/>
      <p:bldP spid="21325" grpId="1" animBg="1"/>
      <p:bldP spid="21326" grpId="0" animBg="1"/>
      <p:bldP spid="21326" grpId="1" animBg="1"/>
      <p:bldP spid="21327" grpId="0" animBg="1"/>
      <p:bldP spid="21327" grpId="1" animBg="1"/>
      <p:bldP spid="21328" grpId="0" animBg="1"/>
      <p:bldP spid="21328" grpId="1" animBg="1"/>
      <p:bldP spid="21329" grpId="0" animBg="1"/>
      <p:bldP spid="21329" grpId="1" animBg="1"/>
      <p:bldP spid="21330" grpId="0" animBg="1"/>
      <p:bldP spid="21330" grpId="1" animBg="1"/>
      <p:bldP spid="21331" grpId="0" animBg="1"/>
      <p:bldP spid="21331" grpId="1" animBg="1"/>
      <p:bldP spid="21332" grpId="0" animBg="1"/>
      <p:bldP spid="21332" grpId="1" animBg="1"/>
      <p:bldP spid="21333" grpId="0" animBg="1"/>
      <p:bldP spid="21333" grpId="1" animBg="1"/>
      <p:bldP spid="21334" grpId="0" animBg="1"/>
      <p:bldP spid="21334" grpId="1" animBg="1"/>
      <p:bldP spid="21335" grpId="0" animBg="1"/>
      <p:bldP spid="21335" grpId="1" animBg="1"/>
      <p:bldP spid="21336" grpId="0" animBg="1"/>
      <p:bldP spid="21336" grpId="1" animBg="1"/>
      <p:bldP spid="21337" grpId="0" animBg="1"/>
      <p:bldP spid="21337" grpId="1" animBg="1"/>
      <p:bldP spid="21338" grpId="0" animBg="1"/>
      <p:bldP spid="21338" grpId="1" animBg="1"/>
      <p:bldP spid="21339" grpId="0" animBg="1"/>
      <p:bldP spid="21339" grpId="1" animBg="1"/>
      <p:bldP spid="21340" grpId="0" animBg="1"/>
      <p:bldP spid="21340" grpId="1" animBg="1"/>
      <p:bldP spid="21341" grpId="0" animBg="1"/>
      <p:bldP spid="213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0051511" y="129662"/>
            <a:ext cx="178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AS LAB.</a:t>
            </a:r>
            <a:endParaRPr lang="ko-KR" altLang="en-US" sz="2400" dirty="0">
              <a:solidFill>
                <a:srgbClr val="CE5243"/>
              </a:solidFill>
              <a:latin typeface="Kozuka Gothic Pr6N EL" panose="020B02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1220881" y="196100"/>
            <a:ext cx="87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이채원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1634" y="1373080"/>
            <a:ext cx="2285021" cy="22850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3543" y="1373080"/>
            <a:ext cx="2285021" cy="22850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1634" y="3750903"/>
            <a:ext cx="2285021" cy="22850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2864895" y="2843995"/>
            <a:ext cx="3287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 종류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직선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 종류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자유선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 종류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사각형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/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채우기 색깔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더블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버퍼링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2822657" y="1957742"/>
            <a:ext cx="328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목</a:t>
            </a:r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차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010" y="3759195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1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206450" y="135235"/>
            <a:ext cx="178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선종류</a:t>
            </a:r>
            <a:r>
              <a:rPr lang="ko-KR" altLang="en-US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en-US" altLang="ko-KR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/</a:t>
            </a:r>
            <a:endParaRPr lang="ko-KR" altLang="en-US" sz="2400" dirty="0">
              <a:solidFill>
                <a:srgbClr val="CE5243"/>
              </a:solidFill>
              <a:latin typeface="Kozuka Gothic Pr6N EL" panose="020B02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06972" y="191921"/>
            <a:ext cx="27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직선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06450" y="561253"/>
            <a:ext cx="703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왼쪽 버튼이 눌렸을 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좌표 값을 변수에 저장한다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S2.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그리고 움직일 때를 대비해 기준점을 잡기 위해 또 다른 변수에도 똑같이 저장한다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S3.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그리고 있다는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BOOL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변수에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TRUE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를 보내준다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9220041" y="1813380"/>
            <a:ext cx="142504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3649" y="160316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45720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SX, SY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67747" y="1841715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45720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OLDX, OLDY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206450" y="2093209"/>
            <a:ext cx="7039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 latinLnBrk="0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왼쪽 버튼이 움직일 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S1.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그리는 중인지 아닌지를 판별한다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S2.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펜을 두 개 생성해준다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S3. SetROP2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함수로 그리기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모드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(NOTXORPEN)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설정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S4.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MoveToEx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로 기준 값 설정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S5.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LineTo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함수로 입력된 좌표 값까지 직선을 그려준다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S6.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oldx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, y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변수에 변경된 좌표 값을 입력한다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S7. S4, S5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를 반복한다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그리기 모드가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NOTXORPEN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이기 때문에 중복되는 부분을 배경색에 반전시켜주면서 기존에 그렸던 것이 지워지고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옮겨진 데로 새로 그려진 것처럼 보이게 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0957" y="95567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457200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nowDraw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=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47" name="직사각형 46">
            <a:hlinkClick r:id="rId2" action="ppaction://hlinksldjump"/>
          </p:cNvPr>
          <p:cNvSpPr/>
          <p:nvPr/>
        </p:nvSpPr>
        <p:spPr>
          <a:xfrm>
            <a:off x="10091628" y="0"/>
            <a:ext cx="2129869" cy="16031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206450" y="4955531"/>
            <a:ext cx="703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 latinLnBrk="0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왼쪽 버튼이 놓였을 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S1.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그리고 있다는 것을 알려주는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BOOL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변수에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FALSE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를 보내준다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S2.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을 두 개 생성해준다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S3. SetROP2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로 그리기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모드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(COPYPEN)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를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설정한다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S4.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MoveToEx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와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LineTo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함수로 직선을 그려준다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S5.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선택해제 된 펜을 삭제해준다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74580" y="3587757"/>
            <a:ext cx="142504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221436" y="1812627"/>
            <a:ext cx="142504" cy="1425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0" idx="4"/>
            <a:endCxn id="16" idx="7"/>
          </p:cNvCxnSpPr>
          <p:nvPr/>
        </p:nvCxnSpPr>
        <p:spPr>
          <a:xfrm flipH="1">
            <a:off x="8196215" y="1941937"/>
            <a:ext cx="1091020" cy="1666689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9649274" y="4469706"/>
            <a:ext cx="142504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endCxn id="34" idx="0"/>
          </p:cNvCxnSpPr>
          <p:nvPr/>
        </p:nvCxnSpPr>
        <p:spPr>
          <a:xfrm>
            <a:off x="9295985" y="1885801"/>
            <a:ext cx="424541" cy="2583905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1739961">
            <a:off x="8514187" y="2158679"/>
            <a:ext cx="1827768" cy="2068924"/>
          </a:xfrm>
          <a:prstGeom prst="triangle">
            <a:avLst>
              <a:gd name="adj" fmla="val 90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215983" y="1799433"/>
            <a:ext cx="142504" cy="1425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967020" y="965252"/>
            <a:ext cx="10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TRUE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57192" y="970172"/>
            <a:ext cx="8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22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2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1454E-7 4.6056E-6 C -0.00286 0.0111 -0.01446 0.02498 -0.02162 0.03192 C -0.02878 0.04765 -0.04129 0.05644 -0.0504 0.06962 C -0.05444 0.08651 -0.06786 0.09299 -0.0745 0.10756 C -0.07606 0.11103 -0.07697 0.11612 -0.07919 0.11843 C -0.08166 0.12074 -0.08687 0.1256 -0.08687 0.12583 C -0.08987 0.13185 -0.09299 0.13486 -0.09703 0.13971 C -0.10159 0.1455 -0.10458 0.15313 -0.10966 0.15776 C -0.11292 0.16146 -0.11644 0.16493 -0.11956 0.16863 C -0.12438 0.17464 -0.12933 0.18066 -0.13454 0.18644 C -0.13884 0.19153 -0.14092 0.19847 -0.146 0.20263 C -0.14861 0.20865 -0.15238 0.21281 -0.15577 0.21744 C -0.15837 0.22021 -0.16332 0.22461 -0.16332 0.22484 C -0.16619 0.23039 -0.16749 0.23294 -0.17231 0.23502 C -0.17504 0.24126 -0.17791 0.24543 -0.18234 0.24936 C -0.18768 0.26116 -0.18156 0.25005 -0.18859 0.25653 C -0.19015 0.25838 -0.19119 0.26023 -0.19237 0.26208 C -0.19328 0.26324 -0.19458 0.26578 -0.19458 0.26671 " pathEditMode="relative" rAng="0" ptsTypes="fffffffffffffffffA">
                                      <p:cBhvr>
                                        <p:cTn id="10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9" y="13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  <p:bldP spid="2" grpId="0" uiExpand="1" animBg="1"/>
      <p:bldP spid="5" grpId="0" uiExpand="1"/>
      <p:bldP spid="5" grpId="1" uiExpand="1"/>
      <p:bldP spid="5" grpId="2"/>
      <p:bldP spid="43" grpId="0" uiExpand="1"/>
      <p:bldP spid="43" grpId="1" uiExpand="1"/>
      <p:bldP spid="43" grpId="2" uiExpand="1"/>
      <p:bldP spid="43" grpId="3"/>
      <p:bldP spid="44" grpId="0" uiExpand="1" build="p"/>
      <p:bldP spid="45" grpId="0"/>
      <p:bldP spid="45" grpId="1" uiExpand="1"/>
      <p:bldP spid="12" grpId="0" uiExpand="1" build="p"/>
      <p:bldP spid="16" grpId="0" uiExpand="1" animBg="1"/>
      <p:bldP spid="16" grpId="1" animBg="1"/>
      <p:bldP spid="16" grpId="2" animBg="1"/>
      <p:bldP spid="17" grpId="0" uiExpand="1" animBg="1"/>
      <p:bldP spid="17" grpId="1" animBg="1"/>
      <p:bldP spid="34" grpId="0" animBg="1"/>
      <p:bldP spid="34" grpId="1" animBg="1"/>
      <p:bldP spid="34" grpId="2" animBg="1"/>
      <p:bldP spid="54" grpId="0" animBg="1"/>
      <p:bldP spid="54" grpId="1" animBg="1"/>
      <p:bldP spid="30" grpId="0" animBg="1"/>
      <p:bldP spid="30" grpId="1" animBg="1"/>
      <p:bldP spid="55" grpId="0"/>
      <p:bldP spid="55" grpId="1" uiExpand="1"/>
      <p:bldP spid="55" grpId="2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206450" y="135235"/>
            <a:ext cx="178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선종류</a:t>
            </a:r>
            <a:r>
              <a:rPr lang="ko-KR" altLang="en-US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en-US" altLang="ko-KR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/</a:t>
            </a:r>
            <a:endParaRPr lang="ko-KR" altLang="en-US" sz="2400" dirty="0">
              <a:solidFill>
                <a:srgbClr val="CE5243"/>
              </a:solidFill>
              <a:latin typeface="Kozuka Gothic Pr6N EL" panose="020B02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06972" y="191921"/>
            <a:ext cx="27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자유선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06450" y="646316"/>
            <a:ext cx="70391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왼쪽 버튼이 눌렸을 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좌표 값을 변수에 저장한다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S2.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그리고 있다는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것을 알려주는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BOOL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변수에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TRUE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를 보내준다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10106382" y="5250438"/>
            <a:ext cx="2129869" cy="16031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hlinkClick r:id="rId3" action="ppaction://hlinksldjump"/>
          </p:cNvPr>
          <p:cNvSpPr/>
          <p:nvPr/>
        </p:nvSpPr>
        <p:spPr>
          <a:xfrm>
            <a:off x="10091628" y="0"/>
            <a:ext cx="2129869" cy="16031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206450" y="2092648"/>
            <a:ext cx="703912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 latin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왼쪽 버튼이 움직일 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S1.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그리는 중인지 아닌지를 판별한다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S2.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펜을 두 개 생성해준다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S3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MoveToEx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로 기준 값 설정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S4.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sx,y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변수에 변경된 좌표 값을 입력한다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S5.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LineTo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함수로 입력된 좌표 값까지 직선을 그려준다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S6.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선택해제 된 펜을 제거해준다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220041" y="1813380"/>
            <a:ext cx="142504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283649" y="160316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45720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SX, SY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0957" y="95567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457200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nowDraw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=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67020" y="965252"/>
            <a:ext cx="10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TRUE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57192" y="970172"/>
            <a:ext cx="8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FALSE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912" y="523513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indent="-457200" latinLnBrk="0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왼쪽 버튼이 놓였을 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그리고 있다는 것을 알려주는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BOOL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변수에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FALSE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를 보내준다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799006" y="1932039"/>
            <a:ext cx="2875936" cy="4114800"/>
          </a:xfrm>
          <a:custGeom>
            <a:avLst/>
            <a:gdLst>
              <a:gd name="connsiteX0" fmla="*/ 2448233 w 2875936"/>
              <a:gd name="connsiteY0" fmla="*/ 0 h 4114800"/>
              <a:gd name="connsiteX1" fmla="*/ 2374491 w 2875936"/>
              <a:gd name="connsiteY1" fmla="*/ 29496 h 4114800"/>
              <a:gd name="connsiteX2" fmla="*/ 2330246 w 2875936"/>
              <a:gd name="connsiteY2" fmla="*/ 44245 h 4114800"/>
              <a:gd name="connsiteX3" fmla="*/ 2241755 w 2875936"/>
              <a:gd name="connsiteY3" fmla="*/ 103238 h 4114800"/>
              <a:gd name="connsiteX4" fmla="*/ 2079523 w 2875936"/>
              <a:gd name="connsiteY4" fmla="*/ 176980 h 4114800"/>
              <a:gd name="connsiteX5" fmla="*/ 2035278 w 2875936"/>
              <a:gd name="connsiteY5" fmla="*/ 221226 h 4114800"/>
              <a:gd name="connsiteX6" fmla="*/ 1946788 w 2875936"/>
              <a:gd name="connsiteY6" fmla="*/ 250722 h 4114800"/>
              <a:gd name="connsiteX7" fmla="*/ 1873046 w 2875936"/>
              <a:gd name="connsiteY7" fmla="*/ 339213 h 4114800"/>
              <a:gd name="connsiteX8" fmla="*/ 1769807 w 2875936"/>
              <a:gd name="connsiteY8" fmla="*/ 412955 h 4114800"/>
              <a:gd name="connsiteX9" fmla="*/ 1651820 w 2875936"/>
              <a:gd name="connsiteY9" fmla="*/ 619432 h 4114800"/>
              <a:gd name="connsiteX10" fmla="*/ 1607575 w 2875936"/>
              <a:gd name="connsiteY10" fmla="*/ 678426 h 4114800"/>
              <a:gd name="connsiteX11" fmla="*/ 1607575 w 2875936"/>
              <a:gd name="connsiteY11" fmla="*/ 988142 h 4114800"/>
              <a:gd name="connsiteX12" fmla="*/ 1710813 w 2875936"/>
              <a:gd name="connsiteY12" fmla="*/ 1106129 h 4114800"/>
              <a:gd name="connsiteX13" fmla="*/ 1769807 w 2875936"/>
              <a:gd name="connsiteY13" fmla="*/ 1135626 h 4114800"/>
              <a:gd name="connsiteX14" fmla="*/ 1828800 w 2875936"/>
              <a:gd name="connsiteY14" fmla="*/ 1179871 h 4114800"/>
              <a:gd name="connsiteX15" fmla="*/ 1887794 w 2875936"/>
              <a:gd name="connsiteY15" fmla="*/ 1209367 h 4114800"/>
              <a:gd name="connsiteX16" fmla="*/ 1932039 w 2875936"/>
              <a:gd name="connsiteY16" fmla="*/ 1238864 h 4114800"/>
              <a:gd name="connsiteX17" fmla="*/ 1991033 w 2875936"/>
              <a:gd name="connsiteY17" fmla="*/ 1253613 h 4114800"/>
              <a:gd name="connsiteX18" fmla="*/ 2064775 w 2875936"/>
              <a:gd name="connsiteY18" fmla="*/ 1297858 h 4114800"/>
              <a:gd name="connsiteX19" fmla="*/ 2109020 w 2875936"/>
              <a:gd name="connsiteY19" fmla="*/ 1312606 h 4114800"/>
              <a:gd name="connsiteX20" fmla="*/ 2153265 w 2875936"/>
              <a:gd name="connsiteY20" fmla="*/ 1342103 h 4114800"/>
              <a:gd name="connsiteX21" fmla="*/ 2300749 w 2875936"/>
              <a:gd name="connsiteY21" fmla="*/ 1460090 h 4114800"/>
              <a:gd name="connsiteX22" fmla="*/ 2403988 w 2875936"/>
              <a:gd name="connsiteY22" fmla="*/ 1607574 h 4114800"/>
              <a:gd name="connsiteX23" fmla="*/ 2433484 w 2875936"/>
              <a:gd name="connsiteY23" fmla="*/ 1666567 h 4114800"/>
              <a:gd name="connsiteX24" fmla="*/ 2536723 w 2875936"/>
              <a:gd name="connsiteY24" fmla="*/ 1755058 h 4114800"/>
              <a:gd name="connsiteX25" fmla="*/ 2580968 w 2875936"/>
              <a:gd name="connsiteY25" fmla="*/ 1873045 h 4114800"/>
              <a:gd name="connsiteX26" fmla="*/ 2521975 w 2875936"/>
              <a:gd name="connsiteY26" fmla="*/ 2197509 h 4114800"/>
              <a:gd name="connsiteX27" fmla="*/ 2477729 w 2875936"/>
              <a:gd name="connsiteY27" fmla="*/ 2256503 h 4114800"/>
              <a:gd name="connsiteX28" fmla="*/ 2448233 w 2875936"/>
              <a:gd name="connsiteY28" fmla="*/ 2300748 h 4114800"/>
              <a:gd name="connsiteX29" fmla="*/ 2271252 w 2875936"/>
              <a:gd name="connsiteY29" fmla="*/ 2448232 h 4114800"/>
              <a:gd name="connsiteX30" fmla="*/ 2227007 w 2875936"/>
              <a:gd name="connsiteY30" fmla="*/ 2462980 h 4114800"/>
              <a:gd name="connsiteX31" fmla="*/ 2168013 w 2875936"/>
              <a:gd name="connsiteY31" fmla="*/ 2492477 h 4114800"/>
              <a:gd name="connsiteX32" fmla="*/ 2109020 w 2875936"/>
              <a:gd name="connsiteY32" fmla="*/ 2536722 h 4114800"/>
              <a:gd name="connsiteX33" fmla="*/ 1976284 w 2875936"/>
              <a:gd name="connsiteY33" fmla="*/ 2551471 h 4114800"/>
              <a:gd name="connsiteX34" fmla="*/ 1179871 w 2875936"/>
              <a:gd name="connsiteY34" fmla="*/ 2566219 h 4114800"/>
              <a:gd name="connsiteX35" fmla="*/ 1120878 w 2875936"/>
              <a:gd name="connsiteY35" fmla="*/ 2580967 h 4114800"/>
              <a:gd name="connsiteX36" fmla="*/ 1076633 w 2875936"/>
              <a:gd name="connsiteY36" fmla="*/ 2610464 h 4114800"/>
              <a:gd name="connsiteX37" fmla="*/ 973394 w 2875936"/>
              <a:gd name="connsiteY37" fmla="*/ 2625213 h 4114800"/>
              <a:gd name="connsiteX38" fmla="*/ 914400 w 2875936"/>
              <a:gd name="connsiteY38" fmla="*/ 2639961 h 4114800"/>
              <a:gd name="connsiteX39" fmla="*/ 899652 w 2875936"/>
              <a:gd name="connsiteY39" fmla="*/ 2684206 h 4114800"/>
              <a:gd name="connsiteX40" fmla="*/ 825910 w 2875936"/>
              <a:gd name="connsiteY40" fmla="*/ 2772696 h 4114800"/>
              <a:gd name="connsiteX41" fmla="*/ 811162 w 2875936"/>
              <a:gd name="connsiteY41" fmla="*/ 3170903 h 4114800"/>
              <a:gd name="connsiteX42" fmla="*/ 958646 w 2875936"/>
              <a:gd name="connsiteY42" fmla="*/ 3215148 h 4114800"/>
              <a:gd name="connsiteX43" fmla="*/ 1091381 w 2875936"/>
              <a:gd name="connsiteY43" fmla="*/ 3244645 h 4114800"/>
              <a:gd name="connsiteX44" fmla="*/ 1179871 w 2875936"/>
              <a:gd name="connsiteY44" fmla="*/ 3274142 h 4114800"/>
              <a:gd name="connsiteX45" fmla="*/ 1253613 w 2875936"/>
              <a:gd name="connsiteY45" fmla="*/ 3288890 h 4114800"/>
              <a:gd name="connsiteX46" fmla="*/ 1312607 w 2875936"/>
              <a:gd name="connsiteY46" fmla="*/ 3318387 h 4114800"/>
              <a:gd name="connsiteX47" fmla="*/ 1430594 w 2875936"/>
              <a:gd name="connsiteY47" fmla="*/ 3303638 h 4114800"/>
              <a:gd name="connsiteX48" fmla="*/ 1607575 w 2875936"/>
              <a:gd name="connsiteY48" fmla="*/ 3288890 h 4114800"/>
              <a:gd name="connsiteX49" fmla="*/ 1651820 w 2875936"/>
              <a:gd name="connsiteY49" fmla="*/ 3274142 h 4114800"/>
              <a:gd name="connsiteX50" fmla="*/ 1666568 w 2875936"/>
              <a:gd name="connsiteY50" fmla="*/ 3229896 h 4114800"/>
              <a:gd name="connsiteX51" fmla="*/ 1696065 w 2875936"/>
              <a:gd name="connsiteY51" fmla="*/ 3185651 h 4114800"/>
              <a:gd name="connsiteX52" fmla="*/ 1696065 w 2875936"/>
              <a:gd name="connsiteY52" fmla="*/ 2875935 h 4114800"/>
              <a:gd name="connsiteX53" fmla="*/ 1666568 w 2875936"/>
              <a:gd name="connsiteY53" fmla="*/ 2816942 h 4114800"/>
              <a:gd name="connsiteX54" fmla="*/ 1651820 w 2875936"/>
              <a:gd name="connsiteY54" fmla="*/ 2772696 h 4114800"/>
              <a:gd name="connsiteX55" fmla="*/ 1622323 w 2875936"/>
              <a:gd name="connsiteY55" fmla="*/ 2639961 h 4114800"/>
              <a:gd name="connsiteX56" fmla="*/ 1607575 w 2875936"/>
              <a:gd name="connsiteY56" fmla="*/ 2580967 h 4114800"/>
              <a:gd name="connsiteX57" fmla="*/ 1622323 w 2875936"/>
              <a:gd name="connsiteY57" fmla="*/ 1902542 h 4114800"/>
              <a:gd name="connsiteX58" fmla="*/ 1651820 w 2875936"/>
              <a:gd name="connsiteY58" fmla="*/ 1843548 h 4114800"/>
              <a:gd name="connsiteX59" fmla="*/ 1681317 w 2875936"/>
              <a:gd name="connsiteY59" fmla="*/ 1725561 h 4114800"/>
              <a:gd name="connsiteX60" fmla="*/ 1755059 w 2875936"/>
              <a:gd name="connsiteY60" fmla="*/ 1651819 h 4114800"/>
              <a:gd name="connsiteX61" fmla="*/ 1799304 w 2875936"/>
              <a:gd name="connsiteY61" fmla="*/ 1607574 h 4114800"/>
              <a:gd name="connsiteX62" fmla="*/ 1887794 w 2875936"/>
              <a:gd name="connsiteY62" fmla="*/ 1563329 h 4114800"/>
              <a:gd name="connsiteX63" fmla="*/ 2005781 w 2875936"/>
              <a:gd name="connsiteY63" fmla="*/ 1533832 h 4114800"/>
              <a:gd name="connsiteX64" fmla="*/ 2448233 w 2875936"/>
              <a:gd name="connsiteY64" fmla="*/ 1548580 h 4114800"/>
              <a:gd name="connsiteX65" fmla="*/ 2492478 w 2875936"/>
              <a:gd name="connsiteY65" fmla="*/ 1578077 h 4114800"/>
              <a:gd name="connsiteX66" fmla="*/ 2566220 w 2875936"/>
              <a:gd name="connsiteY66" fmla="*/ 1622322 h 4114800"/>
              <a:gd name="connsiteX67" fmla="*/ 2625213 w 2875936"/>
              <a:gd name="connsiteY67" fmla="*/ 1651819 h 4114800"/>
              <a:gd name="connsiteX68" fmla="*/ 2684207 w 2875936"/>
              <a:gd name="connsiteY68" fmla="*/ 1696064 h 4114800"/>
              <a:gd name="connsiteX69" fmla="*/ 2728452 w 2875936"/>
              <a:gd name="connsiteY69" fmla="*/ 1725561 h 4114800"/>
              <a:gd name="connsiteX70" fmla="*/ 2787446 w 2875936"/>
              <a:gd name="connsiteY70" fmla="*/ 1843548 h 4114800"/>
              <a:gd name="connsiteX71" fmla="*/ 2802194 w 2875936"/>
              <a:gd name="connsiteY71" fmla="*/ 1887793 h 4114800"/>
              <a:gd name="connsiteX72" fmla="*/ 2831691 w 2875936"/>
              <a:gd name="connsiteY72" fmla="*/ 1946787 h 4114800"/>
              <a:gd name="connsiteX73" fmla="*/ 2875936 w 2875936"/>
              <a:gd name="connsiteY73" fmla="*/ 2109019 h 4114800"/>
              <a:gd name="connsiteX74" fmla="*/ 2861188 w 2875936"/>
              <a:gd name="connsiteY74" fmla="*/ 2934929 h 4114800"/>
              <a:gd name="connsiteX75" fmla="*/ 2831691 w 2875936"/>
              <a:gd name="connsiteY75" fmla="*/ 3082413 h 4114800"/>
              <a:gd name="connsiteX76" fmla="*/ 2787446 w 2875936"/>
              <a:gd name="connsiteY76" fmla="*/ 3126658 h 4114800"/>
              <a:gd name="connsiteX77" fmla="*/ 2580968 w 2875936"/>
              <a:gd name="connsiteY77" fmla="*/ 3244645 h 4114800"/>
              <a:gd name="connsiteX78" fmla="*/ 2536723 w 2875936"/>
              <a:gd name="connsiteY78" fmla="*/ 3259393 h 4114800"/>
              <a:gd name="connsiteX79" fmla="*/ 2374491 w 2875936"/>
              <a:gd name="connsiteY79" fmla="*/ 3347884 h 4114800"/>
              <a:gd name="connsiteX80" fmla="*/ 2286000 w 2875936"/>
              <a:gd name="connsiteY80" fmla="*/ 3377380 h 4114800"/>
              <a:gd name="connsiteX81" fmla="*/ 2227007 w 2875936"/>
              <a:gd name="connsiteY81" fmla="*/ 3406877 h 4114800"/>
              <a:gd name="connsiteX82" fmla="*/ 2123768 w 2875936"/>
              <a:gd name="connsiteY82" fmla="*/ 3451122 h 4114800"/>
              <a:gd name="connsiteX83" fmla="*/ 2050026 w 2875936"/>
              <a:gd name="connsiteY83" fmla="*/ 3539613 h 4114800"/>
              <a:gd name="connsiteX84" fmla="*/ 2020529 w 2875936"/>
              <a:gd name="connsiteY84" fmla="*/ 3657600 h 4114800"/>
              <a:gd name="connsiteX85" fmla="*/ 1991033 w 2875936"/>
              <a:gd name="connsiteY85" fmla="*/ 3760838 h 4114800"/>
              <a:gd name="connsiteX86" fmla="*/ 1917291 w 2875936"/>
              <a:gd name="connsiteY86" fmla="*/ 3849329 h 4114800"/>
              <a:gd name="connsiteX87" fmla="*/ 1873046 w 2875936"/>
              <a:gd name="connsiteY87" fmla="*/ 3864077 h 4114800"/>
              <a:gd name="connsiteX88" fmla="*/ 1828800 w 2875936"/>
              <a:gd name="connsiteY88" fmla="*/ 3908322 h 4114800"/>
              <a:gd name="connsiteX89" fmla="*/ 1769807 w 2875936"/>
              <a:gd name="connsiteY89" fmla="*/ 3952567 h 4114800"/>
              <a:gd name="connsiteX90" fmla="*/ 1740310 w 2875936"/>
              <a:gd name="connsiteY90" fmla="*/ 3996813 h 4114800"/>
              <a:gd name="connsiteX91" fmla="*/ 1696065 w 2875936"/>
              <a:gd name="connsiteY91" fmla="*/ 4026309 h 4114800"/>
              <a:gd name="connsiteX92" fmla="*/ 1592826 w 2875936"/>
              <a:gd name="connsiteY92" fmla="*/ 4100051 h 4114800"/>
              <a:gd name="connsiteX93" fmla="*/ 1548581 w 2875936"/>
              <a:gd name="connsiteY93" fmla="*/ 4114800 h 4114800"/>
              <a:gd name="connsiteX94" fmla="*/ 1017639 w 2875936"/>
              <a:gd name="connsiteY94" fmla="*/ 4100051 h 4114800"/>
              <a:gd name="connsiteX95" fmla="*/ 958646 w 2875936"/>
              <a:gd name="connsiteY95" fmla="*/ 4085303 h 4114800"/>
              <a:gd name="connsiteX96" fmla="*/ 870155 w 2875936"/>
              <a:gd name="connsiteY96" fmla="*/ 4041058 h 4114800"/>
              <a:gd name="connsiteX97" fmla="*/ 811162 w 2875936"/>
              <a:gd name="connsiteY97" fmla="*/ 3996813 h 4114800"/>
              <a:gd name="connsiteX98" fmla="*/ 766917 w 2875936"/>
              <a:gd name="connsiteY98" fmla="*/ 3967316 h 4114800"/>
              <a:gd name="connsiteX99" fmla="*/ 722671 w 2875936"/>
              <a:gd name="connsiteY99" fmla="*/ 3923071 h 4114800"/>
              <a:gd name="connsiteX100" fmla="*/ 663678 w 2875936"/>
              <a:gd name="connsiteY100" fmla="*/ 3893574 h 4114800"/>
              <a:gd name="connsiteX101" fmla="*/ 560439 w 2875936"/>
              <a:gd name="connsiteY101" fmla="*/ 3819832 h 4114800"/>
              <a:gd name="connsiteX102" fmla="*/ 471949 w 2875936"/>
              <a:gd name="connsiteY102" fmla="*/ 3731342 h 4114800"/>
              <a:gd name="connsiteX103" fmla="*/ 442452 w 2875936"/>
              <a:gd name="connsiteY103" fmla="*/ 3687096 h 4114800"/>
              <a:gd name="connsiteX104" fmla="*/ 398207 w 2875936"/>
              <a:gd name="connsiteY104" fmla="*/ 3657600 h 4114800"/>
              <a:gd name="connsiteX105" fmla="*/ 353962 w 2875936"/>
              <a:gd name="connsiteY105" fmla="*/ 3613355 h 4114800"/>
              <a:gd name="connsiteX106" fmla="*/ 309717 w 2875936"/>
              <a:gd name="connsiteY106" fmla="*/ 3598606 h 4114800"/>
              <a:gd name="connsiteX107" fmla="*/ 265471 w 2875936"/>
              <a:gd name="connsiteY107" fmla="*/ 3569109 h 4114800"/>
              <a:gd name="connsiteX108" fmla="*/ 176981 w 2875936"/>
              <a:gd name="connsiteY108" fmla="*/ 3539613 h 4114800"/>
              <a:gd name="connsiteX109" fmla="*/ 0 w 2875936"/>
              <a:gd name="connsiteY109" fmla="*/ 3554361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875936" h="4114800">
                <a:moveTo>
                  <a:pt x="2448233" y="0"/>
                </a:moveTo>
                <a:cubicBezTo>
                  <a:pt x="2423652" y="9832"/>
                  <a:pt x="2399279" y="20200"/>
                  <a:pt x="2374491" y="29496"/>
                </a:cubicBezTo>
                <a:cubicBezTo>
                  <a:pt x="2359935" y="34955"/>
                  <a:pt x="2343836" y="36695"/>
                  <a:pt x="2330246" y="44245"/>
                </a:cubicBezTo>
                <a:cubicBezTo>
                  <a:pt x="2299256" y="61461"/>
                  <a:pt x="2273463" y="87384"/>
                  <a:pt x="2241755" y="103238"/>
                </a:cubicBezTo>
                <a:cubicBezTo>
                  <a:pt x="2109863" y="169184"/>
                  <a:pt x="2165483" y="148327"/>
                  <a:pt x="2079523" y="176980"/>
                </a:cubicBezTo>
                <a:cubicBezTo>
                  <a:pt x="2064775" y="191729"/>
                  <a:pt x="2053511" y="211097"/>
                  <a:pt x="2035278" y="221226"/>
                </a:cubicBezTo>
                <a:cubicBezTo>
                  <a:pt x="2008099" y="236326"/>
                  <a:pt x="1946788" y="250722"/>
                  <a:pt x="1946788" y="250722"/>
                </a:cubicBezTo>
                <a:cubicBezTo>
                  <a:pt x="1917787" y="294224"/>
                  <a:pt x="1915627" y="303729"/>
                  <a:pt x="1873046" y="339213"/>
                </a:cubicBezTo>
                <a:cubicBezTo>
                  <a:pt x="1839209" y="367410"/>
                  <a:pt x="1800182" y="378783"/>
                  <a:pt x="1769807" y="412955"/>
                </a:cubicBezTo>
                <a:cubicBezTo>
                  <a:pt x="1643408" y="555155"/>
                  <a:pt x="1780019" y="448498"/>
                  <a:pt x="1651820" y="619432"/>
                </a:cubicBezTo>
                <a:lnTo>
                  <a:pt x="1607575" y="678426"/>
                </a:lnTo>
                <a:cubicBezTo>
                  <a:pt x="1593451" y="791413"/>
                  <a:pt x="1575917" y="867842"/>
                  <a:pt x="1607575" y="988142"/>
                </a:cubicBezTo>
                <a:cubicBezTo>
                  <a:pt x="1623019" y="1046830"/>
                  <a:pt x="1663762" y="1079243"/>
                  <a:pt x="1710813" y="1106129"/>
                </a:cubicBezTo>
                <a:cubicBezTo>
                  <a:pt x="1729902" y="1117037"/>
                  <a:pt x="1751163" y="1123974"/>
                  <a:pt x="1769807" y="1135626"/>
                </a:cubicBezTo>
                <a:cubicBezTo>
                  <a:pt x="1790651" y="1148654"/>
                  <a:pt x="1807956" y="1166843"/>
                  <a:pt x="1828800" y="1179871"/>
                </a:cubicBezTo>
                <a:cubicBezTo>
                  <a:pt x="1847444" y="1191523"/>
                  <a:pt x="1868705" y="1198459"/>
                  <a:pt x="1887794" y="1209367"/>
                </a:cubicBezTo>
                <a:cubicBezTo>
                  <a:pt x="1903184" y="1218161"/>
                  <a:pt x="1915747" y="1231882"/>
                  <a:pt x="1932039" y="1238864"/>
                </a:cubicBezTo>
                <a:cubicBezTo>
                  <a:pt x="1950670" y="1246849"/>
                  <a:pt x="1971368" y="1248697"/>
                  <a:pt x="1991033" y="1253613"/>
                </a:cubicBezTo>
                <a:cubicBezTo>
                  <a:pt x="2015614" y="1268361"/>
                  <a:pt x="2039136" y="1285038"/>
                  <a:pt x="2064775" y="1297858"/>
                </a:cubicBezTo>
                <a:cubicBezTo>
                  <a:pt x="2078680" y="1304810"/>
                  <a:pt x="2095115" y="1305654"/>
                  <a:pt x="2109020" y="1312606"/>
                </a:cubicBezTo>
                <a:cubicBezTo>
                  <a:pt x="2124874" y="1320533"/>
                  <a:pt x="2137875" y="1333309"/>
                  <a:pt x="2153265" y="1342103"/>
                </a:cubicBezTo>
                <a:cubicBezTo>
                  <a:pt x="2234608" y="1388585"/>
                  <a:pt x="2225099" y="1359222"/>
                  <a:pt x="2300749" y="1460090"/>
                </a:cubicBezTo>
                <a:cubicBezTo>
                  <a:pt x="2328492" y="1497081"/>
                  <a:pt x="2385835" y="1571267"/>
                  <a:pt x="2403988" y="1607574"/>
                </a:cubicBezTo>
                <a:cubicBezTo>
                  <a:pt x="2413820" y="1627238"/>
                  <a:pt x="2420705" y="1648677"/>
                  <a:pt x="2433484" y="1666567"/>
                </a:cubicBezTo>
                <a:cubicBezTo>
                  <a:pt x="2457188" y="1699753"/>
                  <a:pt x="2505734" y="1731817"/>
                  <a:pt x="2536723" y="1755058"/>
                </a:cubicBezTo>
                <a:cubicBezTo>
                  <a:pt x="2551525" y="1784662"/>
                  <a:pt x="2582794" y="1836533"/>
                  <a:pt x="2580968" y="1873045"/>
                </a:cubicBezTo>
                <a:cubicBezTo>
                  <a:pt x="2577579" y="1940823"/>
                  <a:pt x="2564785" y="2111889"/>
                  <a:pt x="2521975" y="2197509"/>
                </a:cubicBezTo>
                <a:cubicBezTo>
                  <a:pt x="2510982" y="2219495"/>
                  <a:pt x="2492016" y="2236501"/>
                  <a:pt x="2477729" y="2256503"/>
                </a:cubicBezTo>
                <a:cubicBezTo>
                  <a:pt x="2467426" y="2270927"/>
                  <a:pt x="2460009" y="2287500"/>
                  <a:pt x="2448233" y="2300748"/>
                </a:cubicBezTo>
                <a:cubicBezTo>
                  <a:pt x="2413647" y="2339657"/>
                  <a:pt x="2327337" y="2429537"/>
                  <a:pt x="2271252" y="2448232"/>
                </a:cubicBezTo>
                <a:cubicBezTo>
                  <a:pt x="2256504" y="2453148"/>
                  <a:pt x="2241296" y="2456856"/>
                  <a:pt x="2227007" y="2462980"/>
                </a:cubicBezTo>
                <a:cubicBezTo>
                  <a:pt x="2206799" y="2471641"/>
                  <a:pt x="2186657" y="2480825"/>
                  <a:pt x="2168013" y="2492477"/>
                </a:cubicBezTo>
                <a:cubicBezTo>
                  <a:pt x="2147169" y="2505505"/>
                  <a:pt x="2132513" y="2529493"/>
                  <a:pt x="2109020" y="2536722"/>
                </a:cubicBezTo>
                <a:cubicBezTo>
                  <a:pt x="2066471" y="2549814"/>
                  <a:pt x="2020779" y="2550058"/>
                  <a:pt x="1976284" y="2551471"/>
                </a:cubicBezTo>
                <a:cubicBezTo>
                  <a:pt x="1710901" y="2559896"/>
                  <a:pt x="1445342" y="2561303"/>
                  <a:pt x="1179871" y="2566219"/>
                </a:cubicBezTo>
                <a:cubicBezTo>
                  <a:pt x="1160207" y="2571135"/>
                  <a:pt x="1139509" y="2572982"/>
                  <a:pt x="1120878" y="2580967"/>
                </a:cubicBezTo>
                <a:cubicBezTo>
                  <a:pt x="1104586" y="2587949"/>
                  <a:pt x="1093611" y="2605371"/>
                  <a:pt x="1076633" y="2610464"/>
                </a:cubicBezTo>
                <a:cubicBezTo>
                  <a:pt x="1043337" y="2620453"/>
                  <a:pt x="1007596" y="2618994"/>
                  <a:pt x="973394" y="2625213"/>
                </a:cubicBezTo>
                <a:cubicBezTo>
                  <a:pt x="953451" y="2628839"/>
                  <a:pt x="934065" y="2635045"/>
                  <a:pt x="914400" y="2639961"/>
                </a:cubicBezTo>
                <a:cubicBezTo>
                  <a:pt x="909484" y="2654709"/>
                  <a:pt x="906604" y="2670301"/>
                  <a:pt x="899652" y="2684206"/>
                </a:cubicBezTo>
                <a:cubicBezTo>
                  <a:pt x="879119" y="2725271"/>
                  <a:pt x="858526" y="2740080"/>
                  <a:pt x="825910" y="2772696"/>
                </a:cubicBezTo>
                <a:cubicBezTo>
                  <a:pt x="774263" y="2927637"/>
                  <a:pt x="759918" y="2935179"/>
                  <a:pt x="811162" y="3170903"/>
                </a:cubicBezTo>
                <a:cubicBezTo>
                  <a:pt x="817609" y="3200559"/>
                  <a:pt x="956320" y="3214760"/>
                  <a:pt x="958646" y="3215148"/>
                </a:cubicBezTo>
                <a:cubicBezTo>
                  <a:pt x="1085243" y="3257346"/>
                  <a:pt x="883718" y="3192728"/>
                  <a:pt x="1091381" y="3244645"/>
                </a:cubicBezTo>
                <a:cubicBezTo>
                  <a:pt x="1121545" y="3252186"/>
                  <a:pt x="1150374" y="3264310"/>
                  <a:pt x="1179871" y="3274142"/>
                </a:cubicBezTo>
                <a:cubicBezTo>
                  <a:pt x="1203652" y="3282069"/>
                  <a:pt x="1229032" y="3283974"/>
                  <a:pt x="1253613" y="3288890"/>
                </a:cubicBezTo>
                <a:cubicBezTo>
                  <a:pt x="1273278" y="3298722"/>
                  <a:pt x="1290697" y="3316561"/>
                  <a:pt x="1312607" y="3318387"/>
                </a:cubicBezTo>
                <a:cubicBezTo>
                  <a:pt x="1352105" y="3321678"/>
                  <a:pt x="1391156" y="3307582"/>
                  <a:pt x="1430594" y="3303638"/>
                </a:cubicBezTo>
                <a:cubicBezTo>
                  <a:pt x="1489498" y="3297748"/>
                  <a:pt x="1548581" y="3293806"/>
                  <a:pt x="1607575" y="3288890"/>
                </a:cubicBezTo>
                <a:cubicBezTo>
                  <a:pt x="1622323" y="3283974"/>
                  <a:pt x="1640827" y="3285135"/>
                  <a:pt x="1651820" y="3274142"/>
                </a:cubicBezTo>
                <a:cubicBezTo>
                  <a:pt x="1662813" y="3263149"/>
                  <a:pt x="1659616" y="3243801"/>
                  <a:pt x="1666568" y="3229896"/>
                </a:cubicBezTo>
                <a:cubicBezTo>
                  <a:pt x="1674495" y="3214042"/>
                  <a:pt x="1686233" y="3200399"/>
                  <a:pt x="1696065" y="3185651"/>
                </a:cubicBezTo>
                <a:cubicBezTo>
                  <a:pt x="1736012" y="3065807"/>
                  <a:pt x="1727790" y="3108584"/>
                  <a:pt x="1696065" y="2875935"/>
                </a:cubicBezTo>
                <a:cubicBezTo>
                  <a:pt x="1693094" y="2854151"/>
                  <a:pt x="1675228" y="2837150"/>
                  <a:pt x="1666568" y="2816942"/>
                </a:cubicBezTo>
                <a:cubicBezTo>
                  <a:pt x="1660444" y="2802653"/>
                  <a:pt x="1656091" y="2787644"/>
                  <a:pt x="1651820" y="2772696"/>
                </a:cubicBezTo>
                <a:cubicBezTo>
                  <a:pt x="1633831" y="2709736"/>
                  <a:pt x="1637533" y="2708410"/>
                  <a:pt x="1622323" y="2639961"/>
                </a:cubicBezTo>
                <a:cubicBezTo>
                  <a:pt x="1617926" y="2620174"/>
                  <a:pt x="1612491" y="2600632"/>
                  <a:pt x="1607575" y="2580967"/>
                </a:cubicBezTo>
                <a:cubicBezTo>
                  <a:pt x="1612491" y="2354825"/>
                  <a:pt x="1608776" y="2128331"/>
                  <a:pt x="1622323" y="1902542"/>
                </a:cubicBezTo>
                <a:cubicBezTo>
                  <a:pt x="1623640" y="1880596"/>
                  <a:pt x="1644868" y="1864406"/>
                  <a:pt x="1651820" y="1843548"/>
                </a:cubicBezTo>
                <a:cubicBezTo>
                  <a:pt x="1668653" y="1793049"/>
                  <a:pt x="1659238" y="1769718"/>
                  <a:pt x="1681317" y="1725561"/>
                </a:cubicBezTo>
                <a:cubicBezTo>
                  <a:pt x="1712219" y="1663757"/>
                  <a:pt x="1704491" y="1693959"/>
                  <a:pt x="1755059" y="1651819"/>
                </a:cubicBezTo>
                <a:cubicBezTo>
                  <a:pt x="1771082" y="1638467"/>
                  <a:pt x="1783281" y="1620927"/>
                  <a:pt x="1799304" y="1607574"/>
                </a:cubicBezTo>
                <a:cubicBezTo>
                  <a:pt x="1831959" y="1580361"/>
                  <a:pt x="1848243" y="1574116"/>
                  <a:pt x="1887794" y="1563329"/>
                </a:cubicBezTo>
                <a:cubicBezTo>
                  <a:pt x="1926905" y="1552662"/>
                  <a:pt x="2005781" y="1533832"/>
                  <a:pt x="2005781" y="1533832"/>
                </a:cubicBezTo>
                <a:cubicBezTo>
                  <a:pt x="2153265" y="1538748"/>
                  <a:pt x="2301273" y="1535220"/>
                  <a:pt x="2448233" y="1548580"/>
                </a:cubicBezTo>
                <a:cubicBezTo>
                  <a:pt x="2465886" y="1550185"/>
                  <a:pt x="2477447" y="1568683"/>
                  <a:pt x="2492478" y="1578077"/>
                </a:cubicBezTo>
                <a:cubicBezTo>
                  <a:pt x="2516786" y="1593270"/>
                  <a:pt x="2541162" y="1608401"/>
                  <a:pt x="2566220" y="1622322"/>
                </a:cubicBezTo>
                <a:cubicBezTo>
                  <a:pt x="2585439" y="1632999"/>
                  <a:pt x="2606569" y="1640167"/>
                  <a:pt x="2625213" y="1651819"/>
                </a:cubicBezTo>
                <a:cubicBezTo>
                  <a:pt x="2646057" y="1664847"/>
                  <a:pt x="2664205" y="1681777"/>
                  <a:pt x="2684207" y="1696064"/>
                </a:cubicBezTo>
                <a:cubicBezTo>
                  <a:pt x="2698631" y="1706367"/>
                  <a:pt x="2713704" y="1715729"/>
                  <a:pt x="2728452" y="1725561"/>
                </a:cubicBezTo>
                <a:cubicBezTo>
                  <a:pt x="2761709" y="1825333"/>
                  <a:pt x="2717787" y="1704232"/>
                  <a:pt x="2787446" y="1843548"/>
                </a:cubicBezTo>
                <a:cubicBezTo>
                  <a:pt x="2794398" y="1857453"/>
                  <a:pt x="2796070" y="1873504"/>
                  <a:pt x="2802194" y="1887793"/>
                </a:cubicBezTo>
                <a:cubicBezTo>
                  <a:pt x="2810855" y="1908001"/>
                  <a:pt x="2823526" y="1926374"/>
                  <a:pt x="2831691" y="1946787"/>
                </a:cubicBezTo>
                <a:cubicBezTo>
                  <a:pt x="2861631" y="2021636"/>
                  <a:pt x="2861124" y="2034959"/>
                  <a:pt x="2875936" y="2109019"/>
                </a:cubicBezTo>
                <a:cubicBezTo>
                  <a:pt x="2871020" y="2384322"/>
                  <a:pt x="2870066" y="2659725"/>
                  <a:pt x="2861188" y="2934929"/>
                </a:cubicBezTo>
                <a:cubicBezTo>
                  <a:pt x="2861058" y="2938967"/>
                  <a:pt x="2841523" y="3065206"/>
                  <a:pt x="2831691" y="3082413"/>
                </a:cubicBezTo>
                <a:cubicBezTo>
                  <a:pt x="2821343" y="3100522"/>
                  <a:pt x="2803910" y="3113853"/>
                  <a:pt x="2787446" y="3126658"/>
                </a:cubicBezTo>
                <a:cubicBezTo>
                  <a:pt x="2738900" y="3164415"/>
                  <a:pt x="2635737" y="3226389"/>
                  <a:pt x="2580968" y="3244645"/>
                </a:cubicBezTo>
                <a:lnTo>
                  <a:pt x="2536723" y="3259393"/>
                </a:lnTo>
                <a:cubicBezTo>
                  <a:pt x="2482869" y="3295296"/>
                  <a:pt x="2441409" y="3325579"/>
                  <a:pt x="2374491" y="3347884"/>
                </a:cubicBezTo>
                <a:cubicBezTo>
                  <a:pt x="2344994" y="3357716"/>
                  <a:pt x="2313810" y="3363475"/>
                  <a:pt x="2286000" y="3377380"/>
                </a:cubicBezTo>
                <a:cubicBezTo>
                  <a:pt x="2266336" y="3387212"/>
                  <a:pt x="2247215" y="3398216"/>
                  <a:pt x="2227007" y="3406877"/>
                </a:cubicBezTo>
                <a:cubicBezTo>
                  <a:pt x="2075071" y="3471994"/>
                  <a:pt x="2319468" y="3353275"/>
                  <a:pt x="2123768" y="3451122"/>
                </a:cubicBezTo>
                <a:cubicBezTo>
                  <a:pt x="2091150" y="3483740"/>
                  <a:pt x="2070559" y="3498546"/>
                  <a:pt x="2050026" y="3539613"/>
                </a:cubicBezTo>
                <a:cubicBezTo>
                  <a:pt x="2034215" y="3571236"/>
                  <a:pt x="2027259" y="3627313"/>
                  <a:pt x="2020529" y="3657600"/>
                </a:cubicBezTo>
                <a:cubicBezTo>
                  <a:pt x="2016749" y="3674611"/>
                  <a:pt x="2000887" y="3741130"/>
                  <a:pt x="1991033" y="3760838"/>
                </a:cubicBezTo>
                <a:cubicBezTo>
                  <a:pt x="1977430" y="3788045"/>
                  <a:pt x="1941755" y="3833020"/>
                  <a:pt x="1917291" y="3849329"/>
                </a:cubicBezTo>
                <a:cubicBezTo>
                  <a:pt x="1904356" y="3857952"/>
                  <a:pt x="1887794" y="3859161"/>
                  <a:pt x="1873046" y="3864077"/>
                </a:cubicBezTo>
                <a:cubicBezTo>
                  <a:pt x="1858297" y="3878825"/>
                  <a:pt x="1844636" y="3894748"/>
                  <a:pt x="1828800" y="3908322"/>
                </a:cubicBezTo>
                <a:cubicBezTo>
                  <a:pt x="1810137" y="3924319"/>
                  <a:pt x="1787188" y="3935186"/>
                  <a:pt x="1769807" y="3952567"/>
                </a:cubicBezTo>
                <a:cubicBezTo>
                  <a:pt x="1757273" y="3965101"/>
                  <a:pt x="1752844" y="3984279"/>
                  <a:pt x="1740310" y="3996813"/>
                </a:cubicBezTo>
                <a:cubicBezTo>
                  <a:pt x="1727776" y="4009347"/>
                  <a:pt x="1710489" y="4016006"/>
                  <a:pt x="1696065" y="4026309"/>
                </a:cubicBezTo>
                <a:cubicBezTo>
                  <a:pt x="1680469" y="4037449"/>
                  <a:pt x="1616004" y="4088462"/>
                  <a:pt x="1592826" y="4100051"/>
                </a:cubicBezTo>
                <a:cubicBezTo>
                  <a:pt x="1578921" y="4107003"/>
                  <a:pt x="1563329" y="4109884"/>
                  <a:pt x="1548581" y="4114800"/>
                </a:cubicBezTo>
                <a:cubicBezTo>
                  <a:pt x="1371600" y="4109884"/>
                  <a:pt x="1194467" y="4108892"/>
                  <a:pt x="1017639" y="4100051"/>
                </a:cubicBezTo>
                <a:cubicBezTo>
                  <a:pt x="997395" y="4099039"/>
                  <a:pt x="977277" y="4093288"/>
                  <a:pt x="958646" y="4085303"/>
                </a:cubicBezTo>
                <a:cubicBezTo>
                  <a:pt x="758522" y="3999536"/>
                  <a:pt x="1056583" y="4103199"/>
                  <a:pt x="870155" y="4041058"/>
                </a:cubicBezTo>
                <a:cubicBezTo>
                  <a:pt x="850491" y="4026310"/>
                  <a:pt x="831164" y="4011100"/>
                  <a:pt x="811162" y="3996813"/>
                </a:cubicBezTo>
                <a:cubicBezTo>
                  <a:pt x="796738" y="3986510"/>
                  <a:pt x="780534" y="3978663"/>
                  <a:pt x="766917" y="3967316"/>
                </a:cubicBezTo>
                <a:cubicBezTo>
                  <a:pt x="750894" y="3953963"/>
                  <a:pt x="739643" y="3935194"/>
                  <a:pt x="722671" y="3923071"/>
                </a:cubicBezTo>
                <a:cubicBezTo>
                  <a:pt x="704781" y="3910292"/>
                  <a:pt x="682767" y="3904482"/>
                  <a:pt x="663678" y="3893574"/>
                </a:cubicBezTo>
                <a:cubicBezTo>
                  <a:pt x="641825" y="3881086"/>
                  <a:pt x="574199" y="3832216"/>
                  <a:pt x="560439" y="3819832"/>
                </a:cubicBezTo>
                <a:cubicBezTo>
                  <a:pt x="529433" y="3791926"/>
                  <a:pt x="495088" y="3766051"/>
                  <a:pt x="471949" y="3731342"/>
                </a:cubicBezTo>
                <a:cubicBezTo>
                  <a:pt x="462117" y="3716593"/>
                  <a:pt x="454986" y="3699630"/>
                  <a:pt x="442452" y="3687096"/>
                </a:cubicBezTo>
                <a:cubicBezTo>
                  <a:pt x="429918" y="3674562"/>
                  <a:pt x="411824" y="3668947"/>
                  <a:pt x="398207" y="3657600"/>
                </a:cubicBezTo>
                <a:cubicBezTo>
                  <a:pt x="382184" y="3644248"/>
                  <a:pt x="371316" y="3624925"/>
                  <a:pt x="353962" y="3613355"/>
                </a:cubicBezTo>
                <a:cubicBezTo>
                  <a:pt x="341027" y="3604731"/>
                  <a:pt x="323622" y="3605559"/>
                  <a:pt x="309717" y="3598606"/>
                </a:cubicBezTo>
                <a:cubicBezTo>
                  <a:pt x="293863" y="3590679"/>
                  <a:pt x="281669" y="3576308"/>
                  <a:pt x="265471" y="3569109"/>
                </a:cubicBezTo>
                <a:cubicBezTo>
                  <a:pt x="237059" y="3556481"/>
                  <a:pt x="176981" y="3539613"/>
                  <a:pt x="176981" y="3539613"/>
                </a:cubicBezTo>
                <a:cubicBezTo>
                  <a:pt x="29588" y="3555990"/>
                  <a:pt x="88763" y="3554361"/>
                  <a:pt x="0" y="3554361"/>
                </a:cubicBezTo>
              </a:path>
            </a:pathLst>
          </a:custGeom>
          <a:noFill/>
          <a:ln w="165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220004" y="1811653"/>
            <a:ext cx="142504" cy="1425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8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2" presetClass="emph" presetSubtype="0" repeatCount="2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64 0.00649 -0.00664 0.00811 -0.01093 0.01297 C -0.01536 0.02477 -0.01705 0.0257 -0.02421 0.03033 C -0.02824 0.03727 -0.03111 0.03797 -0.03631 0.04098 C -0.04139 0.047 -0.04529 0.05278 -0.05089 0.05602 C -0.05441 0.0625 -0.05571 0.06829 -0.06052 0.07107 C -0.0613 0.07547 -0.06208 0.07963 -0.06287 0.08403 C -0.06326 0.08612 -0.06378 0.08843 -0.06417 0.09051 C -0.06495 0.09468 -0.06573 0.09908 -0.06651 0.10325 C -0.0669 0.10533 -0.06781 0.10973 -0.06781 0.10973 C -0.06651 0.15325 -0.07002 0.15903 -0.05206 0.18079 C -0.04933 0.18797 -0.04712 0.19098 -0.04243 0.19375 C -0.03996 0.19514 -0.03514 0.19792 -0.03514 0.19792 C -0.03033 0.20371 -0.0246 0.20602 -0.01939 0.21088 C -0.01601 0.21968 -0.01223 0.22871 -0.00729 0.2345 C -0.00521 0.24584 -0.00677 0.23936 -0.0013 0.25394 C -0.00052 0.25602 0.00117 0.26042 0.00117 0.26042 C 0.00547 0.28357 0.00586 0.3095 -0.00247 0.32917 C -0.00351 0.33913 -0.00221 0.35024 -0.00495 0.35926 C -0.00963 0.37477 -0.0328 0.37385 -0.03748 0.37431 C -0.06872 0.37292 -0.08174 0.36968 -0.11011 0.37223 C -0.11167 0.375 -0.11298 0.37871 -0.11493 0.38079 C -0.11714 0.38311 -0.12222 0.38496 -0.12222 0.38496 C -0.12521 0.40116 -0.12079 0.38172 -0.12703 0.39584 C -0.12781 0.39769 -0.12755 0.40024 -0.1282 0.40232 C -0.12964 0.40672 -0.13211 0.41019 -0.13302 0.41505 C -0.13458 0.42246 -0.13588 0.4294 -0.13784 0.43658 C -0.13745 0.44237 -0.13784 0.44838 -0.13666 0.45394 C -0.13367 0.46875 -0.11558 0.46945 -0.10894 0.47524 C -0.1036 0.48033 -0.09892 0.48681 -0.09319 0.49051 C -0.07406 0.48866 -0.07276 0.49514 -0.06287 0.47755 C -0.05909 0.45672 -0.06287 0.43681 -0.06651 0.41737 C -0.06768 0.41088 -0.07015 0.39792 -0.07015 0.39792 C -0.07185 0.37246 -0.07536 0.34838 -0.07015 0.32269 C -0.06924 0.3132 -0.06833 0.30579 -0.06651 0.297 C -0.06547 0.28403 -0.06469 0.27153 -0.06052 0.26042 C -0.05844 0.24885 -0.05467 0.23635 -0.04842 0.23033 C -0.04621 0.22825 -0.04113 0.22593 -0.04113 0.22593 C -0.03046 0.22963 -0.02004 0.23241 -0.00976 0.23889 C -0.00599 0.24885 -0.00364 0.24607 0.00234 0.24954 C 0.0108 0.25973 0.00234 0.24746 0.00716 0.26042 C 0.00885 0.26482 0.01211 0.26829 0.01445 0.27107 C 0.01796 0.28033 0.02187 0.2875 0.02538 0.297 C 0.02616 0.29908 0.02772 0.30325 0.02772 0.30325 C 0.03254 0.33612 0.03436 0.3713 0.02772 0.4044 C 0.02733 0.4088 0.02681 0.41297 0.02655 0.41737 C 0.02603 0.42593 0.02603 0.4345 0.02538 0.44306 C 0.02499 0.44769 0.02356 0.45163 0.02291 0.45602 C 0.02174 0.46505 0.02213 0.47338 0.01692 0.47963 C 0.00924 0.48889 -0.00026 0.48959 -0.00846 0.497 C -0.01432 0.50232 -0.01015 0.5 -0.01575 0.50764 C -0.01978 0.5132 -0.02655 0.51806 -0.03033 0.52477 C -0.03501 0.53311 -0.03254 0.5294 -0.03748 0.53565 C -0.04035 0.54329 -0.04243 0.54538 -0.04725 0.54838 C -0.0518 0.55672 -0.05649 0.56505 -0.06169 0.572 C -0.06404 0.57547 -0.06651 0.57801 -0.06898 0.58079 C -0.07015 0.58195 -0.07263 0.58496 -0.07263 0.58496 C -0.07562 0.59283 -0.08057 0.59676 -0.0859 0.6 C -0.10022 0.59862 -0.10842 0.59815 -0.12092 0.59144 C -0.12456 0.58936 -0.12847 0.5882 -0.13185 0.58496 C -0.13445 0.58241 -0.13914 0.57639 -0.13914 0.57639 C -0.13953 0.57408 -0.1394 0.57153 -0.14031 0.56991 C -0.14239 0.56621 -0.14552 0.56505 -0.1476 0.56112 C -0.14877 0.55926 -0.14981 0.55625 -0.15124 0.55487 C -0.15228 0.55371 -0.15372 0.55325 -0.15489 0.55278 C -0.15567 0.5507 -0.15606 0.54792 -0.15723 0.5463 C -0.15827 0.54491 -0.1597 0.54538 -0.16087 0.54422 C -0.16803 0.53727 -0.17441 0.52755 -0.18261 0.52477 C -0.18743 0.52315 -0.19719 0.52061 -0.19719 0.52061 C -0.20851 0.52269 -0.20526 0.51829 -0.20929 0.52477 " pathEditMode="relative" ptsTypes="fffffffffffffffffffffffffffffffffffffffffffffffffffffffffffffffffffffA">
                                      <p:cBhvr>
                                        <p:cTn id="10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  <p:bldP spid="22" grpId="0" uiExpand="1" build="p"/>
      <p:bldP spid="23" grpId="0" animBg="1"/>
      <p:bldP spid="24" grpId="0"/>
      <p:bldP spid="24" grpId="1"/>
      <p:bldP spid="24" grpId="3"/>
      <p:bldP spid="26" grpId="0"/>
      <p:bldP spid="26" grpId="1"/>
      <p:bldP spid="29" grpId="0"/>
      <p:bldP spid="29" grpId="1"/>
      <p:bldP spid="29" grpId="2"/>
      <p:bldP spid="31" grpId="0"/>
      <p:bldP spid="3" grpId="0" uiExpand="1" build="p"/>
      <p:bldP spid="9" grpId="0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206450" y="135235"/>
            <a:ext cx="178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선종류</a:t>
            </a:r>
            <a:r>
              <a:rPr lang="ko-KR" altLang="en-US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en-US" altLang="ko-KR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/</a:t>
            </a:r>
            <a:endParaRPr lang="ko-KR" altLang="en-US" sz="2400" dirty="0">
              <a:solidFill>
                <a:srgbClr val="CE5243"/>
              </a:solidFill>
              <a:latin typeface="Kozuka Gothic Pr6N EL" panose="020B02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06972" y="191921"/>
            <a:ext cx="27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사각형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06450" y="561253"/>
            <a:ext cx="703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왼쪽 버튼이 눌렸을 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좌표 값을 변수에 저장한다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S2.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그리고 움직일 때를 대비해 기준점을 잡기 위해 또 다른 변수에도 똑같이 저장한다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S3.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그리고 있다는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BOOL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변수에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TRUE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를 보내준다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316828" y="1976833"/>
            <a:ext cx="142504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43502" y="1752493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45720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SX, SY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53154" y="2048085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45720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OLDX, OLDY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0957" y="95567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457200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nowDraw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=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10106382" y="5250438"/>
            <a:ext cx="2129869" cy="16031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hlinkClick r:id="rId3" action="ppaction://hlinksldjump"/>
          </p:cNvPr>
          <p:cNvSpPr/>
          <p:nvPr/>
        </p:nvSpPr>
        <p:spPr>
          <a:xfrm>
            <a:off x="10091628" y="0"/>
            <a:ext cx="2129869" cy="16031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967020" y="965252"/>
            <a:ext cx="10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TRUE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57192" y="970172"/>
            <a:ext cx="8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FALSE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244164" y="2121825"/>
            <a:ext cx="7039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 latinLnBrk="0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왼쪽 버튼이 움직일 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그리는 중인지 아닌지를 판별한다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S2.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펜을 두 개 생성해준다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S3.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브러쉬를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두 개 생성해준다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S4. SetROP2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함수로 그리기 모드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S5.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MoveToEx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로 기준 값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S6. Rectangle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함수로 사각형을 만들어 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S7.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oldx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, y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변수에 변경된 좌표 값을 입력한다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 </a:t>
            </a:r>
          </a:p>
          <a:p>
            <a:pPr marL="360000" indent="-457200"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S8. S5, S6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을 반복한다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44164" y="4734184"/>
            <a:ext cx="703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 latinLnBrk="0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왼쪽 버튼이 놓였을 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S1.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그리고 있다는 것을 알려주는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BOOL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변수에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FALSE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를 보내준다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S2.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과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브러쉬를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두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개씩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생성해준다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S3. SetROP2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로 그리기 모드를 설정한다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S4.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Rectangle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함수로 사각형을 만들어 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marL="360000" indent="-457200" latinLnBrk="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S5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선택해제 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브러쉬와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펜을 제거해준다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110436" y="3840046"/>
            <a:ext cx="142504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88080" y="2048085"/>
            <a:ext cx="2793608" cy="186321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933E-6 -2.96296E-6 C 0.00624 0.00996 0.01236 0.02338 0.01991 0.02917 C 0.02876 0.04236 0.02408 0.03403 0.03293 0.05394 C 0.03397 0.05672 0.03566 0.05695 0.03696 0.0588 C 0.04087 0.06459 0.05505 0.08611 0.05805 0.09283 C 0.0613 0.10023 0.06403 0.10394 0.0682 0.1088 C 0.07458 0.12338 0.06742 0.10926 0.07523 0.11806 C 0.08004 0.12338 0.08408 0.13218 0.08928 0.13635 C 0.09332 0.14283 0.10009 0.15579 0.10451 0.1588 C 0.1066 0.16042 0.10855 0.16111 0.1105 0.1632 C 0.1161 0.16968 0.12078 0.17616 0.12651 0.17917 C 0.13627 0.19236 0.14694 0.20116 0.15684 0.21343 C 0.16191 0.22014 0.15918 0.22084 0.16478 0.225 C 0.17024 0.22871 0.17623 0.23079 0.18196 0.23357 C 0.18964 0.23797 0.19666 0.2419 0.20408 0.24769 C 0.20512 0.24838 0.20617 0.24885 0.20721 0.24954 C 0.20812 0.25047 0.20916 0.25139 0.21007 0.25209 C 0.21098 0.25278 0.21306 0.2544 0.21306 0.25463 C 0.21918 0.26343 0.22231 0.26875 0.22933 0.27246 C 0.2309 0.27338 0.23272 0.27385 0.23428 0.27523 C 0.23636 0.27639 0.24053 0.27963 0.24053 0.2801 " pathEditMode="relative" rAng="0" ptsTypes="ffffffffffffffffffffA">
                                      <p:cBhvr>
                                        <p:cTn id="9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27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  <p:bldP spid="2" grpId="0" uiExpand="1" animBg="1"/>
      <p:bldP spid="5" grpId="0" uiExpand="1"/>
      <p:bldP spid="5" grpId="1" uiExpand="1"/>
      <p:bldP spid="5" grpId="2"/>
      <p:bldP spid="43" grpId="0" uiExpand="1"/>
      <p:bldP spid="43" grpId="4"/>
      <p:bldP spid="45" grpId="0"/>
      <p:bldP spid="45" grpId="1" uiExpand="1"/>
      <p:bldP spid="55" grpId="0"/>
      <p:bldP spid="55" grpId="1" uiExpand="1"/>
      <p:bldP spid="55" grpId="2"/>
      <p:bldP spid="56" grpId="0"/>
      <p:bldP spid="24" grpId="0" uiExpand="1" build="p"/>
      <p:bldP spid="25" grpId="0" uiExpand="1" build="p"/>
      <p:bldP spid="2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50252" y="147110"/>
            <a:ext cx="289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</a:t>
            </a:r>
            <a:r>
              <a:rPr lang="en-US" altLang="ko-KR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/</a:t>
            </a:r>
            <a:r>
              <a:rPr lang="ko-KR" altLang="en-US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채우기 색깔</a:t>
            </a:r>
            <a:endParaRPr lang="en-US" altLang="ko-KR" sz="2400" dirty="0" smtClean="0">
              <a:solidFill>
                <a:srgbClr val="CE5243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0" y="1968909"/>
            <a:ext cx="3861502" cy="27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0" y="2016060"/>
            <a:ext cx="3929672" cy="264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427231" y="608775"/>
            <a:ext cx="7389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굵기와 마찬가지로 선 색과 채우기 색 또한 선택되면 메뉴의 모습이 어떻게 나타날 지 설정되어 있다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  <a:p>
            <a:pPr latinLnBrk="0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여기서 특이점은 사용자지정 색이다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사용자지정 색을 선택하면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Dialog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창이 뜨면서 사용자가 원하는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RGB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값을 입력하게 된다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427231" y="1957471"/>
            <a:ext cx="7389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예외처리 또한 설정돼 있다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75" y="2157526"/>
            <a:ext cx="3619603" cy="441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39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50252" y="147110"/>
            <a:ext cx="289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더블버퍼링</a:t>
            </a:r>
            <a:endParaRPr lang="en-US" altLang="ko-KR" sz="2400" dirty="0" smtClean="0">
              <a:solidFill>
                <a:srgbClr val="CE5243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1" y="789346"/>
            <a:ext cx="10747015" cy="393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83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8"/>
          <p:cNvSpPr>
            <a:spLocks noEditPoints="1"/>
          </p:cNvSpPr>
          <p:nvPr/>
        </p:nvSpPr>
        <p:spPr bwMode="auto">
          <a:xfrm>
            <a:off x="3197551" y="2915493"/>
            <a:ext cx="751615" cy="694514"/>
          </a:xfrm>
          <a:custGeom>
            <a:avLst/>
            <a:gdLst>
              <a:gd name="T0" fmla="*/ 627 w 3396"/>
              <a:gd name="T1" fmla="*/ 265 h 3137"/>
              <a:gd name="T2" fmla="*/ 330 w 3396"/>
              <a:gd name="T3" fmla="*/ 513 h 3137"/>
              <a:gd name="T4" fmla="*/ 201 w 3396"/>
              <a:gd name="T5" fmla="*/ 863 h 3137"/>
              <a:gd name="T6" fmla="*/ 238 w 3396"/>
              <a:gd name="T7" fmla="*/ 1223 h 3137"/>
              <a:gd name="T8" fmla="*/ 376 w 3396"/>
              <a:gd name="T9" fmla="*/ 1524 h 3137"/>
              <a:gd name="T10" fmla="*/ 508 w 3396"/>
              <a:gd name="T11" fmla="*/ 1696 h 3137"/>
              <a:gd name="T12" fmla="*/ 650 w 3396"/>
              <a:gd name="T13" fmla="*/ 1847 h 3137"/>
              <a:gd name="T14" fmla="*/ 1047 w 3396"/>
              <a:gd name="T15" fmla="*/ 2200 h 3137"/>
              <a:gd name="T16" fmla="*/ 1242 w 3396"/>
              <a:gd name="T17" fmla="*/ 2374 h 3137"/>
              <a:gd name="T18" fmla="*/ 1512 w 3396"/>
              <a:gd name="T19" fmla="*/ 2647 h 3137"/>
              <a:gd name="T20" fmla="*/ 1877 w 3396"/>
              <a:gd name="T21" fmla="*/ 2643 h 3137"/>
              <a:gd name="T22" fmla="*/ 2151 w 3396"/>
              <a:gd name="T23" fmla="*/ 2359 h 3137"/>
              <a:gd name="T24" fmla="*/ 2393 w 3396"/>
              <a:gd name="T25" fmla="*/ 2142 h 3137"/>
              <a:gd name="T26" fmla="*/ 2703 w 3396"/>
              <a:gd name="T27" fmla="*/ 1861 h 3137"/>
              <a:gd name="T28" fmla="*/ 2927 w 3396"/>
              <a:gd name="T29" fmla="*/ 1626 h 3137"/>
              <a:gd name="T30" fmla="*/ 3163 w 3396"/>
              <a:gd name="T31" fmla="*/ 1186 h 3137"/>
              <a:gd name="T32" fmla="*/ 3185 w 3396"/>
              <a:gd name="T33" fmla="*/ 798 h 3137"/>
              <a:gd name="T34" fmla="*/ 3024 w 3396"/>
              <a:gd name="T35" fmla="*/ 460 h 3137"/>
              <a:gd name="T36" fmla="*/ 2711 w 3396"/>
              <a:gd name="T37" fmla="*/ 241 h 3137"/>
              <a:gd name="T38" fmla="*/ 2337 w 3396"/>
              <a:gd name="T39" fmla="*/ 208 h 3137"/>
              <a:gd name="T40" fmla="*/ 2010 w 3396"/>
              <a:gd name="T41" fmla="*/ 348 h 3137"/>
              <a:gd name="T42" fmla="*/ 1790 w 3396"/>
              <a:gd name="T43" fmla="*/ 620 h 3137"/>
              <a:gd name="T44" fmla="*/ 1698 w 3396"/>
              <a:gd name="T45" fmla="*/ 676 h 3137"/>
              <a:gd name="T46" fmla="*/ 1581 w 3396"/>
              <a:gd name="T47" fmla="*/ 566 h 3137"/>
              <a:gd name="T48" fmla="*/ 1335 w 3396"/>
              <a:gd name="T49" fmla="*/ 313 h 3137"/>
              <a:gd name="T50" fmla="*/ 1000 w 3396"/>
              <a:gd name="T51" fmla="*/ 201 h 3137"/>
              <a:gd name="T52" fmla="*/ 1228 w 3396"/>
              <a:gd name="T53" fmla="*/ 45 h 3137"/>
              <a:gd name="T54" fmla="*/ 1573 w 3396"/>
              <a:gd name="T55" fmla="*/ 243 h 3137"/>
              <a:gd name="T56" fmla="*/ 1823 w 3396"/>
              <a:gd name="T57" fmla="*/ 243 h 3137"/>
              <a:gd name="T58" fmla="*/ 2168 w 3396"/>
              <a:gd name="T59" fmla="*/ 45 h 3137"/>
              <a:gd name="T60" fmla="*/ 2607 w 3396"/>
              <a:gd name="T61" fmla="*/ 12 h 3137"/>
              <a:gd name="T62" fmla="*/ 3012 w 3396"/>
              <a:gd name="T63" fmla="*/ 179 h 3137"/>
              <a:gd name="T64" fmla="*/ 3290 w 3396"/>
              <a:gd name="T65" fmla="*/ 501 h 3137"/>
              <a:gd name="T66" fmla="*/ 3396 w 3396"/>
              <a:gd name="T67" fmla="*/ 929 h 3137"/>
              <a:gd name="T68" fmla="*/ 3327 w 3396"/>
              <a:gd name="T69" fmla="*/ 1333 h 3137"/>
              <a:gd name="T70" fmla="*/ 3169 w 3396"/>
              <a:gd name="T71" fmla="*/ 1633 h 3137"/>
              <a:gd name="T72" fmla="*/ 2994 w 3396"/>
              <a:gd name="T73" fmla="*/ 1855 h 3137"/>
              <a:gd name="T74" fmla="*/ 2785 w 3396"/>
              <a:gd name="T75" fmla="*/ 2061 h 3137"/>
              <a:gd name="T76" fmla="*/ 2577 w 3396"/>
              <a:gd name="T77" fmla="*/ 2244 h 3137"/>
              <a:gd name="T78" fmla="*/ 2319 w 3396"/>
              <a:gd name="T79" fmla="*/ 2475 h 3137"/>
              <a:gd name="T80" fmla="*/ 2088 w 3396"/>
              <a:gd name="T81" fmla="*/ 2709 h 3137"/>
              <a:gd name="T82" fmla="*/ 1769 w 3396"/>
              <a:gd name="T83" fmla="*/ 3108 h 3137"/>
              <a:gd name="T84" fmla="*/ 1661 w 3396"/>
              <a:gd name="T85" fmla="*/ 3129 h 3137"/>
              <a:gd name="T86" fmla="*/ 1463 w 3396"/>
              <a:gd name="T87" fmla="*/ 2889 h 3137"/>
              <a:gd name="T88" fmla="*/ 1142 w 3396"/>
              <a:gd name="T89" fmla="*/ 2556 h 3137"/>
              <a:gd name="T90" fmla="*/ 979 w 3396"/>
              <a:gd name="T91" fmla="*/ 2406 h 3137"/>
              <a:gd name="T92" fmla="*/ 747 w 3396"/>
              <a:gd name="T93" fmla="*/ 2203 h 3137"/>
              <a:gd name="T94" fmla="*/ 578 w 3396"/>
              <a:gd name="T95" fmla="*/ 2052 h 3137"/>
              <a:gd name="T96" fmla="*/ 362 w 3396"/>
              <a:gd name="T97" fmla="*/ 1836 h 3137"/>
              <a:gd name="T98" fmla="*/ 187 w 3396"/>
              <a:gd name="T99" fmla="*/ 1599 h 3137"/>
              <a:gd name="T100" fmla="*/ 47 w 3396"/>
              <a:gd name="T101" fmla="*/ 1281 h 3137"/>
              <a:gd name="T102" fmla="*/ 3 w 3396"/>
              <a:gd name="T103" fmla="*/ 854 h 3137"/>
              <a:gd name="T104" fmla="*/ 141 w 3396"/>
              <a:gd name="T105" fmla="*/ 438 h 3137"/>
              <a:gd name="T106" fmla="*/ 444 w 3396"/>
              <a:gd name="T107" fmla="*/ 139 h 3137"/>
              <a:gd name="T108" fmla="*/ 863 w 3396"/>
              <a:gd name="T109" fmla="*/ 3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96" h="3137">
                <a:moveTo>
                  <a:pt x="939" y="199"/>
                </a:moveTo>
                <a:lnTo>
                  <a:pt x="873" y="201"/>
                </a:lnTo>
                <a:lnTo>
                  <a:pt x="807" y="209"/>
                </a:lnTo>
                <a:lnTo>
                  <a:pt x="745" y="223"/>
                </a:lnTo>
                <a:lnTo>
                  <a:pt x="685" y="241"/>
                </a:lnTo>
                <a:lnTo>
                  <a:pt x="627" y="265"/>
                </a:lnTo>
                <a:lnTo>
                  <a:pt x="571" y="295"/>
                </a:lnTo>
                <a:lnTo>
                  <a:pt x="517" y="329"/>
                </a:lnTo>
                <a:lnTo>
                  <a:pt x="465" y="369"/>
                </a:lnTo>
                <a:lnTo>
                  <a:pt x="416" y="414"/>
                </a:lnTo>
                <a:lnTo>
                  <a:pt x="370" y="463"/>
                </a:lnTo>
                <a:lnTo>
                  <a:pt x="330" y="513"/>
                </a:lnTo>
                <a:lnTo>
                  <a:pt x="295" y="565"/>
                </a:lnTo>
                <a:lnTo>
                  <a:pt x="265" y="621"/>
                </a:lnTo>
                <a:lnTo>
                  <a:pt x="241" y="678"/>
                </a:lnTo>
                <a:lnTo>
                  <a:pt x="223" y="737"/>
                </a:lnTo>
                <a:lnTo>
                  <a:pt x="209" y="799"/>
                </a:lnTo>
                <a:lnTo>
                  <a:pt x="201" y="863"/>
                </a:lnTo>
                <a:lnTo>
                  <a:pt x="199" y="929"/>
                </a:lnTo>
                <a:lnTo>
                  <a:pt x="200" y="991"/>
                </a:lnTo>
                <a:lnTo>
                  <a:pt x="204" y="1051"/>
                </a:lnTo>
                <a:lnTo>
                  <a:pt x="211" y="1110"/>
                </a:lnTo>
                <a:lnTo>
                  <a:pt x="223" y="1166"/>
                </a:lnTo>
                <a:lnTo>
                  <a:pt x="238" y="1223"/>
                </a:lnTo>
                <a:lnTo>
                  <a:pt x="280" y="1350"/>
                </a:lnTo>
                <a:lnTo>
                  <a:pt x="293" y="1384"/>
                </a:lnTo>
                <a:lnTo>
                  <a:pt x="311" y="1420"/>
                </a:lnTo>
                <a:lnTo>
                  <a:pt x="332" y="1455"/>
                </a:lnTo>
                <a:lnTo>
                  <a:pt x="354" y="1490"/>
                </a:lnTo>
                <a:lnTo>
                  <a:pt x="376" y="1524"/>
                </a:lnTo>
                <a:lnTo>
                  <a:pt x="398" y="1556"/>
                </a:lnTo>
                <a:lnTo>
                  <a:pt x="418" y="1585"/>
                </a:lnTo>
                <a:lnTo>
                  <a:pt x="434" y="1609"/>
                </a:lnTo>
                <a:lnTo>
                  <a:pt x="455" y="1636"/>
                </a:lnTo>
                <a:lnTo>
                  <a:pt x="480" y="1665"/>
                </a:lnTo>
                <a:lnTo>
                  <a:pt x="508" y="1696"/>
                </a:lnTo>
                <a:lnTo>
                  <a:pt x="536" y="1727"/>
                </a:lnTo>
                <a:lnTo>
                  <a:pt x="562" y="1755"/>
                </a:lnTo>
                <a:lnTo>
                  <a:pt x="583" y="1779"/>
                </a:lnTo>
                <a:lnTo>
                  <a:pt x="603" y="1800"/>
                </a:lnTo>
                <a:lnTo>
                  <a:pt x="624" y="1823"/>
                </a:lnTo>
                <a:lnTo>
                  <a:pt x="650" y="1847"/>
                </a:lnTo>
                <a:lnTo>
                  <a:pt x="681" y="1876"/>
                </a:lnTo>
                <a:lnTo>
                  <a:pt x="715" y="1908"/>
                </a:lnTo>
                <a:lnTo>
                  <a:pt x="829" y="2010"/>
                </a:lnTo>
                <a:lnTo>
                  <a:pt x="953" y="2119"/>
                </a:lnTo>
                <a:lnTo>
                  <a:pt x="1002" y="2161"/>
                </a:lnTo>
                <a:lnTo>
                  <a:pt x="1047" y="2200"/>
                </a:lnTo>
                <a:lnTo>
                  <a:pt x="1087" y="2236"/>
                </a:lnTo>
                <a:lnTo>
                  <a:pt x="1123" y="2268"/>
                </a:lnTo>
                <a:lnTo>
                  <a:pt x="1157" y="2298"/>
                </a:lnTo>
                <a:lnTo>
                  <a:pt x="1187" y="2324"/>
                </a:lnTo>
                <a:lnTo>
                  <a:pt x="1213" y="2348"/>
                </a:lnTo>
                <a:lnTo>
                  <a:pt x="1242" y="2374"/>
                </a:lnTo>
                <a:lnTo>
                  <a:pt x="1275" y="2406"/>
                </a:lnTo>
                <a:lnTo>
                  <a:pt x="1311" y="2441"/>
                </a:lnTo>
                <a:lnTo>
                  <a:pt x="1350" y="2481"/>
                </a:lnTo>
                <a:lnTo>
                  <a:pt x="1394" y="2526"/>
                </a:lnTo>
                <a:lnTo>
                  <a:pt x="1442" y="2573"/>
                </a:lnTo>
                <a:lnTo>
                  <a:pt x="1512" y="2647"/>
                </a:lnTo>
                <a:lnTo>
                  <a:pt x="1578" y="2720"/>
                </a:lnTo>
                <a:lnTo>
                  <a:pt x="1641" y="2792"/>
                </a:lnTo>
                <a:lnTo>
                  <a:pt x="1698" y="2864"/>
                </a:lnTo>
                <a:lnTo>
                  <a:pt x="1754" y="2791"/>
                </a:lnTo>
                <a:lnTo>
                  <a:pt x="1813" y="2717"/>
                </a:lnTo>
                <a:lnTo>
                  <a:pt x="1877" y="2643"/>
                </a:lnTo>
                <a:lnTo>
                  <a:pt x="1945" y="2568"/>
                </a:lnTo>
                <a:lnTo>
                  <a:pt x="1992" y="2519"/>
                </a:lnTo>
                <a:lnTo>
                  <a:pt x="2035" y="2474"/>
                </a:lnTo>
                <a:lnTo>
                  <a:pt x="2077" y="2432"/>
                </a:lnTo>
                <a:lnTo>
                  <a:pt x="2115" y="2394"/>
                </a:lnTo>
                <a:lnTo>
                  <a:pt x="2151" y="2359"/>
                </a:lnTo>
                <a:lnTo>
                  <a:pt x="2186" y="2328"/>
                </a:lnTo>
                <a:lnTo>
                  <a:pt x="2221" y="2296"/>
                </a:lnTo>
                <a:lnTo>
                  <a:pt x="2259" y="2261"/>
                </a:lnTo>
                <a:lnTo>
                  <a:pt x="2300" y="2224"/>
                </a:lnTo>
                <a:lnTo>
                  <a:pt x="2344" y="2184"/>
                </a:lnTo>
                <a:lnTo>
                  <a:pt x="2393" y="2142"/>
                </a:lnTo>
                <a:lnTo>
                  <a:pt x="2444" y="2096"/>
                </a:lnTo>
                <a:lnTo>
                  <a:pt x="2504" y="2043"/>
                </a:lnTo>
                <a:lnTo>
                  <a:pt x="2559" y="1994"/>
                </a:lnTo>
                <a:lnTo>
                  <a:pt x="2611" y="1946"/>
                </a:lnTo>
                <a:lnTo>
                  <a:pt x="2658" y="1902"/>
                </a:lnTo>
                <a:lnTo>
                  <a:pt x="2703" y="1861"/>
                </a:lnTo>
                <a:lnTo>
                  <a:pt x="2742" y="1823"/>
                </a:lnTo>
                <a:lnTo>
                  <a:pt x="2778" y="1787"/>
                </a:lnTo>
                <a:lnTo>
                  <a:pt x="2812" y="1754"/>
                </a:lnTo>
                <a:lnTo>
                  <a:pt x="2840" y="1725"/>
                </a:lnTo>
                <a:lnTo>
                  <a:pt x="2865" y="1698"/>
                </a:lnTo>
                <a:lnTo>
                  <a:pt x="2927" y="1626"/>
                </a:lnTo>
                <a:lnTo>
                  <a:pt x="2983" y="1553"/>
                </a:lnTo>
                <a:lnTo>
                  <a:pt x="3031" y="1480"/>
                </a:lnTo>
                <a:lnTo>
                  <a:pt x="3075" y="1407"/>
                </a:lnTo>
                <a:lnTo>
                  <a:pt x="3110" y="1334"/>
                </a:lnTo>
                <a:lnTo>
                  <a:pt x="3140" y="1260"/>
                </a:lnTo>
                <a:lnTo>
                  <a:pt x="3163" y="1186"/>
                </a:lnTo>
                <a:lnTo>
                  <a:pt x="3180" y="1112"/>
                </a:lnTo>
                <a:lnTo>
                  <a:pt x="3188" y="1052"/>
                </a:lnTo>
                <a:lnTo>
                  <a:pt x="3193" y="990"/>
                </a:lnTo>
                <a:lnTo>
                  <a:pt x="3195" y="929"/>
                </a:lnTo>
                <a:lnTo>
                  <a:pt x="3193" y="862"/>
                </a:lnTo>
                <a:lnTo>
                  <a:pt x="3185" y="798"/>
                </a:lnTo>
                <a:lnTo>
                  <a:pt x="3171" y="736"/>
                </a:lnTo>
                <a:lnTo>
                  <a:pt x="3153" y="677"/>
                </a:lnTo>
                <a:lnTo>
                  <a:pt x="3129" y="619"/>
                </a:lnTo>
                <a:lnTo>
                  <a:pt x="3099" y="564"/>
                </a:lnTo>
                <a:lnTo>
                  <a:pt x="3065" y="511"/>
                </a:lnTo>
                <a:lnTo>
                  <a:pt x="3024" y="460"/>
                </a:lnTo>
                <a:lnTo>
                  <a:pt x="2979" y="412"/>
                </a:lnTo>
                <a:lnTo>
                  <a:pt x="2930" y="368"/>
                </a:lnTo>
                <a:lnTo>
                  <a:pt x="2878" y="328"/>
                </a:lnTo>
                <a:lnTo>
                  <a:pt x="2824" y="294"/>
                </a:lnTo>
                <a:lnTo>
                  <a:pt x="2769" y="265"/>
                </a:lnTo>
                <a:lnTo>
                  <a:pt x="2711" y="241"/>
                </a:lnTo>
                <a:lnTo>
                  <a:pt x="2651" y="223"/>
                </a:lnTo>
                <a:lnTo>
                  <a:pt x="2588" y="209"/>
                </a:lnTo>
                <a:lnTo>
                  <a:pt x="2524" y="201"/>
                </a:lnTo>
                <a:lnTo>
                  <a:pt x="2456" y="199"/>
                </a:lnTo>
                <a:lnTo>
                  <a:pt x="2396" y="201"/>
                </a:lnTo>
                <a:lnTo>
                  <a:pt x="2337" y="208"/>
                </a:lnTo>
                <a:lnTo>
                  <a:pt x="2278" y="220"/>
                </a:lnTo>
                <a:lnTo>
                  <a:pt x="2222" y="236"/>
                </a:lnTo>
                <a:lnTo>
                  <a:pt x="2166" y="257"/>
                </a:lnTo>
                <a:lnTo>
                  <a:pt x="2112" y="282"/>
                </a:lnTo>
                <a:lnTo>
                  <a:pt x="2059" y="313"/>
                </a:lnTo>
                <a:lnTo>
                  <a:pt x="2010" y="348"/>
                </a:lnTo>
                <a:lnTo>
                  <a:pt x="1964" y="386"/>
                </a:lnTo>
                <a:lnTo>
                  <a:pt x="1921" y="427"/>
                </a:lnTo>
                <a:lnTo>
                  <a:pt x="1883" y="471"/>
                </a:lnTo>
                <a:lnTo>
                  <a:pt x="1849" y="517"/>
                </a:lnTo>
                <a:lnTo>
                  <a:pt x="1818" y="568"/>
                </a:lnTo>
                <a:lnTo>
                  <a:pt x="1790" y="620"/>
                </a:lnTo>
                <a:lnTo>
                  <a:pt x="1779" y="637"/>
                </a:lnTo>
                <a:lnTo>
                  <a:pt x="1767" y="652"/>
                </a:lnTo>
                <a:lnTo>
                  <a:pt x="1752" y="662"/>
                </a:lnTo>
                <a:lnTo>
                  <a:pt x="1736" y="670"/>
                </a:lnTo>
                <a:lnTo>
                  <a:pt x="1718" y="675"/>
                </a:lnTo>
                <a:lnTo>
                  <a:pt x="1698" y="676"/>
                </a:lnTo>
                <a:lnTo>
                  <a:pt x="1675" y="673"/>
                </a:lnTo>
                <a:lnTo>
                  <a:pt x="1654" y="667"/>
                </a:lnTo>
                <a:lnTo>
                  <a:pt x="1636" y="656"/>
                </a:lnTo>
                <a:lnTo>
                  <a:pt x="1622" y="641"/>
                </a:lnTo>
                <a:lnTo>
                  <a:pt x="1609" y="620"/>
                </a:lnTo>
                <a:lnTo>
                  <a:pt x="1581" y="566"/>
                </a:lnTo>
                <a:lnTo>
                  <a:pt x="1550" y="517"/>
                </a:lnTo>
                <a:lnTo>
                  <a:pt x="1514" y="470"/>
                </a:lnTo>
                <a:lnTo>
                  <a:pt x="1475" y="427"/>
                </a:lnTo>
                <a:lnTo>
                  <a:pt x="1432" y="385"/>
                </a:lnTo>
                <a:lnTo>
                  <a:pt x="1386" y="348"/>
                </a:lnTo>
                <a:lnTo>
                  <a:pt x="1335" y="313"/>
                </a:lnTo>
                <a:lnTo>
                  <a:pt x="1282" y="282"/>
                </a:lnTo>
                <a:lnTo>
                  <a:pt x="1228" y="257"/>
                </a:lnTo>
                <a:lnTo>
                  <a:pt x="1173" y="236"/>
                </a:lnTo>
                <a:lnTo>
                  <a:pt x="1117" y="220"/>
                </a:lnTo>
                <a:lnTo>
                  <a:pt x="1059" y="208"/>
                </a:lnTo>
                <a:lnTo>
                  <a:pt x="1000" y="201"/>
                </a:lnTo>
                <a:lnTo>
                  <a:pt x="939" y="199"/>
                </a:lnTo>
                <a:close/>
                <a:moveTo>
                  <a:pt x="939" y="0"/>
                </a:moveTo>
                <a:lnTo>
                  <a:pt x="1014" y="3"/>
                </a:lnTo>
                <a:lnTo>
                  <a:pt x="1086" y="11"/>
                </a:lnTo>
                <a:lnTo>
                  <a:pt x="1158" y="25"/>
                </a:lnTo>
                <a:lnTo>
                  <a:pt x="1228" y="45"/>
                </a:lnTo>
                <a:lnTo>
                  <a:pt x="1298" y="71"/>
                </a:lnTo>
                <a:lnTo>
                  <a:pt x="1366" y="101"/>
                </a:lnTo>
                <a:lnTo>
                  <a:pt x="1422" y="132"/>
                </a:lnTo>
                <a:lnTo>
                  <a:pt x="1476" y="166"/>
                </a:lnTo>
                <a:lnTo>
                  <a:pt x="1526" y="203"/>
                </a:lnTo>
                <a:lnTo>
                  <a:pt x="1573" y="243"/>
                </a:lnTo>
                <a:lnTo>
                  <a:pt x="1618" y="287"/>
                </a:lnTo>
                <a:lnTo>
                  <a:pt x="1659" y="333"/>
                </a:lnTo>
                <a:lnTo>
                  <a:pt x="1698" y="381"/>
                </a:lnTo>
                <a:lnTo>
                  <a:pt x="1737" y="333"/>
                </a:lnTo>
                <a:lnTo>
                  <a:pt x="1778" y="287"/>
                </a:lnTo>
                <a:lnTo>
                  <a:pt x="1823" y="243"/>
                </a:lnTo>
                <a:lnTo>
                  <a:pt x="1870" y="203"/>
                </a:lnTo>
                <a:lnTo>
                  <a:pt x="1920" y="166"/>
                </a:lnTo>
                <a:lnTo>
                  <a:pt x="1973" y="132"/>
                </a:lnTo>
                <a:lnTo>
                  <a:pt x="2030" y="101"/>
                </a:lnTo>
                <a:lnTo>
                  <a:pt x="2099" y="71"/>
                </a:lnTo>
                <a:lnTo>
                  <a:pt x="2168" y="45"/>
                </a:lnTo>
                <a:lnTo>
                  <a:pt x="2238" y="25"/>
                </a:lnTo>
                <a:lnTo>
                  <a:pt x="2310" y="11"/>
                </a:lnTo>
                <a:lnTo>
                  <a:pt x="2383" y="3"/>
                </a:lnTo>
                <a:lnTo>
                  <a:pt x="2456" y="0"/>
                </a:lnTo>
                <a:lnTo>
                  <a:pt x="2533" y="3"/>
                </a:lnTo>
                <a:lnTo>
                  <a:pt x="2607" y="12"/>
                </a:lnTo>
                <a:lnTo>
                  <a:pt x="2681" y="27"/>
                </a:lnTo>
                <a:lnTo>
                  <a:pt x="2753" y="48"/>
                </a:lnTo>
                <a:lnTo>
                  <a:pt x="2821" y="74"/>
                </a:lnTo>
                <a:lnTo>
                  <a:pt x="2888" y="103"/>
                </a:lnTo>
                <a:lnTo>
                  <a:pt x="2952" y="139"/>
                </a:lnTo>
                <a:lnTo>
                  <a:pt x="3012" y="179"/>
                </a:lnTo>
                <a:lnTo>
                  <a:pt x="3069" y="223"/>
                </a:lnTo>
                <a:lnTo>
                  <a:pt x="3122" y="270"/>
                </a:lnTo>
                <a:lnTo>
                  <a:pt x="3170" y="323"/>
                </a:lnTo>
                <a:lnTo>
                  <a:pt x="3215" y="378"/>
                </a:lnTo>
                <a:lnTo>
                  <a:pt x="3255" y="438"/>
                </a:lnTo>
                <a:lnTo>
                  <a:pt x="3290" y="501"/>
                </a:lnTo>
                <a:lnTo>
                  <a:pt x="3322" y="566"/>
                </a:lnTo>
                <a:lnTo>
                  <a:pt x="3347" y="635"/>
                </a:lnTo>
                <a:lnTo>
                  <a:pt x="3368" y="706"/>
                </a:lnTo>
                <a:lnTo>
                  <a:pt x="3384" y="779"/>
                </a:lnTo>
                <a:lnTo>
                  <a:pt x="3393" y="854"/>
                </a:lnTo>
                <a:lnTo>
                  <a:pt x="3396" y="929"/>
                </a:lnTo>
                <a:lnTo>
                  <a:pt x="3393" y="1011"/>
                </a:lnTo>
                <a:lnTo>
                  <a:pt x="3385" y="1091"/>
                </a:lnTo>
                <a:lnTo>
                  <a:pt x="3370" y="1170"/>
                </a:lnTo>
                <a:lnTo>
                  <a:pt x="3358" y="1228"/>
                </a:lnTo>
                <a:lnTo>
                  <a:pt x="3343" y="1282"/>
                </a:lnTo>
                <a:lnTo>
                  <a:pt x="3327" y="1333"/>
                </a:lnTo>
                <a:lnTo>
                  <a:pt x="3309" y="1383"/>
                </a:lnTo>
                <a:lnTo>
                  <a:pt x="3288" y="1432"/>
                </a:lnTo>
                <a:lnTo>
                  <a:pt x="3264" y="1481"/>
                </a:lnTo>
                <a:lnTo>
                  <a:pt x="3236" y="1532"/>
                </a:lnTo>
                <a:lnTo>
                  <a:pt x="3202" y="1583"/>
                </a:lnTo>
                <a:lnTo>
                  <a:pt x="3169" y="1633"/>
                </a:lnTo>
                <a:lnTo>
                  <a:pt x="3137" y="1679"/>
                </a:lnTo>
                <a:lnTo>
                  <a:pt x="3107" y="1721"/>
                </a:lnTo>
                <a:lnTo>
                  <a:pt x="3078" y="1759"/>
                </a:lnTo>
                <a:lnTo>
                  <a:pt x="3053" y="1789"/>
                </a:lnTo>
                <a:lnTo>
                  <a:pt x="3026" y="1820"/>
                </a:lnTo>
                <a:lnTo>
                  <a:pt x="2994" y="1855"/>
                </a:lnTo>
                <a:lnTo>
                  <a:pt x="2959" y="1891"/>
                </a:lnTo>
                <a:lnTo>
                  <a:pt x="2920" y="1929"/>
                </a:lnTo>
                <a:lnTo>
                  <a:pt x="2882" y="1968"/>
                </a:lnTo>
                <a:lnTo>
                  <a:pt x="2847" y="2002"/>
                </a:lnTo>
                <a:lnTo>
                  <a:pt x="2814" y="2034"/>
                </a:lnTo>
                <a:lnTo>
                  <a:pt x="2785" y="2061"/>
                </a:lnTo>
                <a:lnTo>
                  <a:pt x="2758" y="2085"/>
                </a:lnTo>
                <a:lnTo>
                  <a:pt x="2731" y="2110"/>
                </a:lnTo>
                <a:lnTo>
                  <a:pt x="2699" y="2138"/>
                </a:lnTo>
                <a:lnTo>
                  <a:pt x="2662" y="2168"/>
                </a:lnTo>
                <a:lnTo>
                  <a:pt x="2622" y="2203"/>
                </a:lnTo>
                <a:lnTo>
                  <a:pt x="2577" y="2244"/>
                </a:lnTo>
                <a:lnTo>
                  <a:pt x="2526" y="2289"/>
                </a:lnTo>
                <a:lnTo>
                  <a:pt x="2477" y="2332"/>
                </a:lnTo>
                <a:lnTo>
                  <a:pt x="2432" y="2372"/>
                </a:lnTo>
                <a:lnTo>
                  <a:pt x="2391" y="2409"/>
                </a:lnTo>
                <a:lnTo>
                  <a:pt x="2354" y="2444"/>
                </a:lnTo>
                <a:lnTo>
                  <a:pt x="2319" y="2475"/>
                </a:lnTo>
                <a:lnTo>
                  <a:pt x="2288" y="2503"/>
                </a:lnTo>
                <a:lnTo>
                  <a:pt x="2254" y="2536"/>
                </a:lnTo>
                <a:lnTo>
                  <a:pt x="2217" y="2573"/>
                </a:lnTo>
                <a:lnTo>
                  <a:pt x="2176" y="2614"/>
                </a:lnTo>
                <a:lnTo>
                  <a:pt x="2134" y="2659"/>
                </a:lnTo>
                <a:lnTo>
                  <a:pt x="2088" y="2709"/>
                </a:lnTo>
                <a:lnTo>
                  <a:pt x="2040" y="2761"/>
                </a:lnTo>
                <a:lnTo>
                  <a:pt x="1968" y="2844"/>
                </a:lnTo>
                <a:lnTo>
                  <a:pt x="1902" y="2927"/>
                </a:lnTo>
                <a:lnTo>
                  <a:pt x="1840" y="3009"/>
                </a:lnTo>
                <a:lnTo>
                  <a:pt x="1783" y="3091"/>
                </a:lnTo>
                <a:lnTo>
                  <a:pt x="1769" y="3108"/>
                </a:lnTo>
                <a:lnTo>
                  <a:pt x="1754" y="3120"/>
                </a:lnTo>
                <a:lnTo>
                  <a:pt x="1737" y="3129"/>
                </a:lnTo>
                <a:lnTo>
                  <a:pt x="1718" y="3135"/>
                </a:lnTo>
                <a:lnTo>
                  <a:pt x="1698" y="3137"/>
                </a:lnTo>
                <a:lnTo>
                  <a:pt x="1679" y="3135"/>
                </a:lnTo>
                <a:lnTo>
                  <a:pt x="1661" y="3129"/>
                </a:lnTo>
                <a:lnTo>
                  <a:pt x="1645" y="3120"/>
                </a:lnTo>
                <a:lnTo>
                  <a:pt x="1630" y="3108"/>
                </a:lnTo>
                <a:lnTo>
                  <a:pt x="1617" y="3091"/>
                </a:lnTo>
                <a:lnTo>
                  <a:pt x="1567" y="3022"/>
                </a:lnTo>
                <a:lnTo>
                  <a:pt x="1516" y="2955"/>
                </a:lnTo>
                <a:lnTo>
                  <a:pt x="1463" y="2889"/>
                </a:lnTo>
                <a:lnTo>
                  <a:pt x="1407" y="2823"/>
                </a:lnTo>
                <a:lnTo>
                  <a:pt x="1348" y="2758"/>
                </a:lnTo>
                <a:lnTo>
                  <a:pt x="1285" y="2693"/>
                </a:lnTo>
                <a:lnTo>
                  <a:pt x="1218" y="2627"/>
                </a:lnTo>
                <a:lnTo>
                  <a:pt x="1178" y="2590"/>
                </a:lnTo>
                <a:lnTo>
                  <a:pt x="1142" y="2556"/>
                </a:lnTo>
                <a:lnTo>
                  <a:pt x="1110" y="2526"/>
                </a:lnTo>
                <a:lnTo>
                  <a:pt x="1081" y="2498"/>
                </a:lnTo>
                <a:lnTo>
                  <a:pt x="1054" y="2474"/>
                </a:lnTo>
                <a:lnTo>
                  <a:pt x="1031" y="2453"/>
                </a:lnTo>
                <a:lnTo>
                  <a:pt x="1007" y="2432"/>
                </a:lnTo>
                <a:lnTo>
                  <a:pt x="979" y="2406"/>
                </a:lnTo>
                <a:lnTo>
                  <a:pt x="947" y="2377"/>
                </a:lnTo>
                <a:lnTo>
                  <a:pt x="910" y="2345"/>
                </a:lnTo>
                <a:lnTo>
                  <a:pt x="870" y="2309"/>
                </a:lnTo>
                <a:lnTo>
                  <a:pt x="824" y="2270"/>
                </a:lnTo>
                <a:lnTo>
                  <a:pt x="783" y="2235"/>
                </a:lnTo>
                <a:lnTo>
                  <a:pt x="747" y="2203"/>
                </a:lnTo>
                <a:lnTo>
                  <a:pt x="714" y="2175"/>
                </a:lnTo>
                <a:lnTo>
                  <a:pt x="684" y="2149"/>
                </a:lnTo>
                <a:lnTo>
                  <a:pt x="658" y="2125"/>
                </a:lnTo>
                <a:lnTo>
                  <a:pt x="635" y="2105"/>
                </a:lnTo>
                <a:lnTo>
                  <a:pt x="609" y="2081"/>
                </a:lnTo>
                <a:lnTo>
                  <a:pt x="578" y="2052"/>
                </a:lnTo>
                <a:lnTo>
                  <a:pt x="545" y="2021"/>
                </a:lnTo>
                <a:lnTo>
                  <a:pt x="508" y="1986"/>
                </a:lnTo>
                <a:lnTo>
                  <a:pt x="467" y="1947"/>
                </a:lnTo>
                <a:lnTo>
                  <a:pt x="428" y="1908"/>
                </a:lnTo>
                <a:lnTo>
                  <a:pt x="393" y="1871"/>
                </a:lnTo>
                <a:lnTo>
                  <a:pt x="362" y="1836"/>
                </a:lnTo>
                <a:lnTo>
                  <a:pt x="334" y="1804"/>
                </a:lnTo>
                <a:lnTo>
                  <a:pt x="311" y="1775"/>
                </a:lnTo>
                <a:lnTo>
                  <a:pt x="283" y="1737"/>
                </a:lnTo>
                <a:lnTo>
                  <a:pt x="252" y="1696"/>
                </a:lnTo>
                <a:lnTo>
                  <a:pt x="220" y="1650"/>
                </a:lnTo>
                <a:lnTo>
                  <a:pt x="187" y="1599"/>
                </a:lnTo>
                <a:lnTo>
                  <a:pt x="153" y="1547"/>
                </a:lnTo>
                <a:lnTo>
                  <a:pt x="126" y="1497"/>
                </a:lnTo>
                <a:lnTo>
                  <a:pt x="103" y="1447"/>
                </a:lnTo>
                <a:lnTo>
                  <a:pt x="83" y="1399"/>
                </a:lnTo>
                <a:lnTo>
                  <a:pt x="64" y="1341"/>
                </a:lnTo>
                <a:lnTo>
                  <a:pt x="47" y="1281"/>
                </a:lnTo>
                <a:lnTo>
                  <a:pt x="31" y="1215"/>
                </a:lnTo>
                <a:lnTo>
                  <a:pt x="19" y="1147"/>
                </a:lnTo>
                <a:lnTo>
                  <a:pt x="8" y="1076"/>
                </a:lnTo>
                <a:lnTo>
                  <a:pt x="2" y="1003"/>
                </a:lnTo>
                <a:lnTo>
                  <a:pt x="0" y="929"/>
                </a:lnTo>
                <a:lnTo>
                  <a:pt x="3" y="854"/>
                </a:lnTo>
                <a:lnTo>
                  <a:pt x="12" y="779"/>
                </a:lnTo>
                <a:lnTo>
                  <a:pt x="28" y="706"/>
                </a:lnTo>
                <a:lnTo>
                  <a:pt x="49" y="635"/>
                </a:lnTo>
                <a:lnTo>
                  <a:pt x="75" y="566"/>
                </a:lnTo>
                <a:lnTo>
                  <a:pt x="106" y="501"/>
                </a:lnTo>
                <a:lnTo>
                  <a:pt x="141" y="438"/>
                </a:lnTo>
                <a:lnTo>
                  <a:pt x="181" y="378"/>
                </a:lnTo>
                <a:lnTo>
                  <a:pt x="226" y="323"/>
                </a:lnTo>
                <a:lnTo>
                  <a:pt x="275" y="270"/>
                </a:lnTo>
                <a:lnTo>
                  <a:pt x="327" y="223"/>
                </a:lnTo>
                <a:lnTo>
                  <a:pt x="383" y="179"/>
                </a:lnTo>
                <a:lnTo>
                  <a:pt x="444" y="139"/>
                </a:lnTo>
                <a:lnTo>
                  <a:pt x="508" y="103"/>
                </a:lnTo>
                <a:lnTo>
                  <a:pt x="574" y="74"/>
                </a:lnTo>
                <a:lnTo>
                  <a:pt x="644" y="48"/>
                </a:lnTo>
                <a:lnTo>
                  <a:pt x="715" y="27"/>
                </a:lnTo>
                <a:lnTo>
                  <a:pt x="789" y="12"/>
                </a:lnTo>
                <a:lnTo>
                  <a:pt x="863" y="3"/>
                </a:lnTo>
                <a:lnTo>
                  <a:pt x="939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931351" y="2708752"/>
            <a:ext cx="6329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CE5243"/>
                </a:solidFill>
                <a:latin typeface="Kozuka Gothic Pr6N EL" panose="020B0200000000000000" pitchFamily="34" charset="-128"/>
              </a:rPr>
              <a:t>감사합니다</a:t>
            </a:r>
            <a:endParaRPr lang="ko-KR" altLang="en-US" sz="6600" b="1" dirty="0">
              <a:solidFill>
                <a:srgbClr val="CE5243"/>
              </a:solidFill>
              <a:latin typeface="Kozuka Gothic Pr6N EL" panose="020B0200000000000000" pitchFamily="34" charset="-128"/>
            </a:endParaRPr>
          </a:p>
        </p:txBody>
      </p:sp>
      <p:sp>
        <p:nvSpPr>
          <p:cNvPr id="4" name="Freeform 108"/>
          <p:cNvSpPr>
            <a:spLocks noEditPoints="1"/>
          </p:cNvSpPr>
          <p:nvPr/>
        </p:nvSpPr>
        <p:spPr bwMode="auto">
          <a:xfrm>
            <a:off x="8256439" y="2915493"/>
            <a:ext cx="751615" cy="694514"/>
          </a:xfrm>
          <a:custGeom>
            <a:avLst/>
            <a:gdLst>
              <a:gd name="T0" fmla="*/ 627 w 3396"/>
              <a:gd name="T1" fmla="*/ 265 h 3137"/>
              <a:gd name="T2" fmla="*/ 330 w 3396"/>
              <a:gd name="T3" fmla="*/ 513 h 3137"/>
              <a:gd name="T4" fmla="*/ 201 w 3396"/>
              <a:gd name="T5" fmla="*/ 863 h 3137"/>
              <a:gd name="T6" fmla="*/ 238 w 3396"/>
              <a:gd name="T7" fmla="*/ 1223 h 3137"/>
              <a:gd name="T8" fmla="*/ 376 w 3396"/>
              <a:gd name="T9" fmla="*/ 1524 h 3137"/>
              <a:gd name="T10" fmla="*/ 508 w 3396"/>
              <a:gd name="T11" fmla="*/ 1696 h 3137"/>
              <a:gd name="T12" fmla="*/ 650 w 3396"/>
              <a:gd name="T13" fmla="*/ 1847 h 3137"/>
              <a:gd name="T14" fmla="*/ 1047 w 3396"/>
              <a:gd name="T15" fmla="*/ 2200 h 3137"/>
              <a:gd name="T16" fmla="*/ 1242 w 3396"/>
              <a:gd name="T17" fmla="*/ 2374 h 3137"/>
              <a:gd name="T18" fmla="*/ 1512 w 3396"/>
              <a:gd name="T19" fmla="*/ 2647 h 3137"/>
              <a:gd name="T20" fmla="*/ 1877 w 3396"/>
              <a:gd name="T21" fmla="*/ 2643 h 3137"/>
              <a:gd name="T22" fmla="*/ 2151 w 3396"/>
              <a:gd name="T23" fmla="*/ 2359 h 3137"/>
              <a:gd name="T24" fmla="*/ 2393 w 3396"/>
              <a:gd name="T25" fmla="*/ 2142 h 3137"/>
              <a:gd name="T26" fmla="*/ 2703 w 3396"/>
              <a:gd name="T27" fmla="*/ 1861 h 3137"/>
              <a:gd name="T28" fmla="*/ 2927 w 3396"/>
              <a:gd name="T29" fmla="*/ 1626 h 3137"/>
              <a:gd name="T30" fmla="*/ 3163 w 3396"/>
              <a:gd name="T31" fmla="*/ 1186 h 3137"/>
              <a:gd name="T32" fmla="*/ 3185 w 3396"/>
              <a:gd name="T33" fmla="*/ 798 h 3137"/>
              <a:gd name="T34" fmla="*/ 3024 w 3396"/>
              <a:gd name="T35" fmla="*/ 460 h 3137"/>
              <a:gd name="T36" fmla="*/ 2711 w 3396"/>
              <a:gd name="T37" fmla="*/ 241 h 3137"/>
              <a:gd name="T38" fmla="*/ 2337 w 3396"/>
              <a:gd name="T39" fmla="*/ 208 h 3137"/>
              <a:gd name="T40" fmla="*/ 2010 w 3396"/>
              <a:gd name="T41" fmla="*/ 348 h 3137"/>
              <a:gd name="T42" fmla="*/ 1790 w 3396"/>
              <a:gd name="T43" fmla="*/ 620 h 3137"/>
              <a:gd name="T44" fmla="*/ 1698 w 3396"/>
              <a:gd name="T45" fmla="*/ 676 h 3137"/>
              <a:gd name="T46" fmla="*/ 1581 w 3396"/>
              <a:gd name="T47" fmla="*/ 566 h 3137"/>
              <a:gd name="T48" fmla="*/ 1335 w 3396"/>
              <a:gd name="T49" fmla="*/ 313 h 3137"/>
              <a:gd name="T50" fmla="*/ 1000 w 3396"/>
              <a:gd name="T51" fmla="*/ 201 h 3137"/>
              <a:gd name="T52" fmla="*/ 1228 w 3396"/>
              <a:gd name="T53" fmla="*/ 45 h 3137"/>
              <a:gd name="T54" fmla="*/ 1573 w 3396"/>
              <a:gd name="T55" fmla="*/ 243 h 3137"/>
              <a:gd name="T56" fmla="*/ 1823 w 3396"/>
              <a:gd name="T57" fmla="*/ 243 h 3137"/>
              <a:gd name="T58" fmla="*/ 2168 w 3396"/>
              <a:gd name="T59" fmla="*/ 45 h 3137"/>
              <a:gd name="T60" fmla="*/ 2607 w 3396"/>
              <a:gd name="T61" fmla="*/ 12 h 3137"/>
              <a:gd name="T62" fmla="*/ 3012 w 3396"/>
              <a:gd name="T63" fmla="*/ 179 h 3137"/>
              <a:gd name="T64" fmla="*/ 3290 w 3396"/>
              <a:gd name="T65" fmla="*/ 501 h 3137"/>
              <a:gd name="T66" fmla="*/ 3396 w 3396"/>
              <a:gd name="T67" fmla="*/ 929 h 3137"/>
              <a:gd name="T68" fmla="*/ 3327 w 3396"/>
              <a:gd name="T69" fmla="*/ 1333 h 3137"/>
              <a:gd name="T70" fmla="*/ 3169 w 3396"/>
              <a:gd name="T71" fmla="*/ 1633 h 3137"/>
              <a:gd name="T72" fmla="*/ 2994 w 3396"/>
              <a:gd name="T73" fmla="*/ 1855 h 3137"/>
              <a:gd name="T74" fmla="*/ 2785 w 3396"/>
              <a:gd name="T75" fmla="*/ 2061 h 3137"/>
              <a:gd name="T76" fmla="*/ 2577 w 3396"/>
              <a:gd name="T77" fmla="*/ 2244 h 3137"/>
              <a:gd name="T78" fmla="*/ 2319 w 3396"/>
              <a:gd name="T79" fmla="*/ 2475 h 3137"/>
              <a:gd name="T80" fmla="*/ 2088 w 3396"/>
              <a:gd name="T81" fmla="*/ 2709 h 3137"/>
              <a:gd name="T82" fmla="*/ 1769 w 3396"/>
              <a:gd name="T83" fmla="*/ 3108 h 3137"/>
              <a:gd name="T84" fmla="*/ 1661 w 3396"/>
              <a:gd name="T85" fmla="*/ 3129 h 3137"/>
              <a:gd name="T86" fmla="*/ 1463 w 3396"/>
              <a:gd name="T87" fmla="*/ 2889 h 3137"/>
              <a:gd name="T88" fmla="*/ 1142 w 3396"/>
              <a:gd name="T89" fmla="*/ 2556 h 3137"/>
              <a:gd name="T90" fmla="*/ 979 w 3396"/>
              <a:gd name="T91" fmla="*/ 2406 h 3137"/>
              <a:gd name="T92" fmla="*/ 747 w 3396"/>
              <a:gd name="T93" fmla="*/ 2203 h 3137"/>
              <a:gd name="T94" fmla="*/ 578 w 3396"/>
              <a:gd name="T95" fmla="*/ 2052 h 3137"/>
              <a:gd name="T96" fmla="*/ 362 w 3396"/>
              <a:gd name="T97" fmla="*/ 1836 h 3137"/>
              <a:gd name="T98" fmla="*/ 187 w 3396"/>
              <a:gd name="T99" fmla="*/ 1599 h 3137"/>
              <a:gd name="T100" fmla="*/ 47 w 3396"/>
              <a:gd name="T101" fmla="*/ 1281 h 3137"/>
              <a:gd name="T102" fmla="*/ 3 w 3396"/>
              <a:gd name="T103" fmla="*/ 854 h 3137"/>
              <a:gd name="T104" fmla="*/ 141 w 3396"/>
              <a:gd name="T105" fmla="*/ 438 h 3137"/>
              <a:gd name="T106" fmla="*/ 444 w 3396"/>
              <a:gd name="T107" fmla="*/ 139 h 3137"/>
              <a:gd name="T108" fmla="*/ 863 w 3396"/>
              <a:gd name="T109" fmla="*/ 3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96" h="3137">
                <a:moveTo>
                  <a:pt x="939" y="199"/>
                </a:moveTo>
                <a:lnTo>
                  <a:pt x="873" y="201"/>
                </a:lnTo>
                <a:lnTo>
                  <a:pt x="807" y="209"/>
                </a:lnTo>
                <a:lnTo>
                  <a:pt x="745" y="223"/>
                </a:lnTo>
                <a:lnTo>
                  <a:pt x="685" y="241"/>
                </a:lnTo>
                <a:lnTo>
                  <a:pt x="627" y="265"/>
                </a:lnTo>
                <a:lnTo>
                  <a:pt x="571" y="295"/>
                </a:lnTo>
                <a:lnTo>
                  <a:pt x="517" y="329"/>
                </a:lnTo>
                <a:lnTo>
                  <a:pt x="465" y="369"/>
                </a:lnTo>
                <a:lnTo>
                  <a:pt x="416" y="414"/>
                </a:lnTo>
                <a:lnTo>
                  <a:pt x="370" y="463"/>
                </a:lnTo>
                <a:lnTo>
                  <a:pt x="330" y="513"/>
                </a:lnTo>
                <a:lnTo>
                  <a:pt x="295" y="565"/>
                </a:lnTo>
                <a:lnTo>
                  <a:pt x="265" y="621"/>
                </a:lnTo>
                <a:lnTo>
                  <a:pt x="241" y="678"/>
                </a:lnTo>
                <a:lnTo>
                  <a:pt x="223" y="737"/>
                </a:lnTo>
                <a:lnTo>
                  <a:pt x="209" y="799"/>
                </a:lnTo>
                <a:lnTo>
                  <a:pt x="201" y="863"/>
                </a:lnTo>
                <a:lnTo>
                  <a:pt x="199" y="929"/>
                </a:lnTo>
                <a:lnTo>
                  <a:pt x="200" y="991"/>
                </a:lnTo>
                <a:lnTo>
                  <a:pt x="204" y="1051"/>
                </a:lnTo>
                <a:lnTo>
                  <a:pt x="211" y="1110"/>
                </a:lnTo>
                <a:lnTo>
                  <a:pt x="223" y="1166"/>
                </a:lnTo>
                <a:lnTo>
                  <a:pt x="238" y="1223"/>
                </a:lnTo>
                <a:lnTo>
                  <a:pt x="280" y="1350"/>
                </a:lnTo>
                <a:lnTo>
                  <a:pt x="293" y="1384"/>
                </a:lnTo>
                <a:lnTo>
                  <a:pt x="311" y="1420"/>
                </a:lnTo>
                <a:lnTo>
                  <a:pt x="332" y="1455"/>
                </a:lnTo>
                <a:lnTo>
                  <a:pt x="354" y="1490"/>
                </a:lnTo>
                <a:lnTo>
                  <a:pt x="376" y="1524"/>
                </a:lnTo>
                <a:lnTo>
                  <a:pt x="398" y="1556"/>
                </a:lnTo>
                <a:lnTo>
                  <a:pt x="418" y="1585"/>
                </a:lnTo>
                <a:lnTo>
                  <a:pt x="434" y="1609"/>
                </a:lnTo>
                <a:lnTo>
                  <a:pt x="455" y="1636"/>
                </a:lnTo>
                <a:lnTo>
                  <a:pt x="480" y="1665"/>
                </a:lnTo>
                <a:lnTo>
                  <a:pt x="508" y="1696"/>
                </a:lnTo>
                <a:lnTo>
                  <a:pt x="536" y="1727"/>
                </a:lnTo>
                <a:lnTo>
                  <a:pt x="562" y="1755"/>
                </a:lnTo>
                <a:lnTo>
                  <a:pt x="583" y="1779"/>
                </a:lnTo>
                <a:lnTo>
                  <a:pt x="603" y="1800"/>
                </a:lnTo>
                <a:lnTo>
                  <a:pt x="624" y="1823"/>
                </a:lnTo>
                <a:lnTo>
                  <a:pt x="650" y="1847"/>
                </a:lnTo>
                <a:lnTo>
                  <a:pt x="681" y="1876"/>
                </a:lnTo>
                <a:lnTo>
                  <a:pt x="715" y="1908"/>
                </a:lnTo>
                <a:lnTo>
                  <a:pt x="829" y="2010"/>
                </a:lnTo>
                <a:lnTo>
                  <a:pt x="953" y="2119"/>
                </a:lnTo>
                <a:lnTo>
                  <a:pt x="1002" y="2161"/>
                </a:lnTo>
                <a:lnTo>
                  <a:pt x="1047" y="2200"/>
                </a:lnTo>
                <a:lnTo>
                  <a:pt x="1087" y="2236"/>
                </a:lnTo>
                <a:lnTo>
                  <a:pt x="1123" y="2268"/>
                </a:lnTo>
                <a:lnTo>
                  <a:pt x="1157" y="2298"/>
                </a:lnTo>
                <a:lnTo>
                  <a:pt x="1187" y="2324"/>
                </a:lnTo>
                <a:lnTo>
                  <a:pt x="1213" y="2348"/>
                </a:lnTo>
                <a:lnTo>
                  <a:pt x="1242" y="2374"/>
                </a:lnTo>
                <a:lnTo>
                  <a:pt x="1275" y="2406"/>
                </a:lnTo>
                <a:lnTo>
                  <a:pt x="1311" y="2441"/>
                </a:lnTo>
                <a:lnTo>
                  <a:pt x="1350" y="2481"/>
                </a:lnTo>
                <a:lnTo>
                  <a:pt x="1394" y="2526"/>
                </a:lnTo>
                <a:lnTo>
                  <a:pt x="1442" y="2573"/>
                </a:lnTo>
                <a:lnTo>
                  <a:pt x="1512" y="2647"/>
                </a:lnTo>
                <a:lnTo>
                  <a:pt x="1578" y="2720"/>
                </a:lnTo>
                <a:lnTo>
                  <a:pt x="1641" y="2792"/>
                </a:lnTo>
                <a:lnTo>
                  <a:pt x="1698" y="2864"/>
                </a:lnTo>
                <a:lnTo>
                  <a:pt x="1754" y="2791"/>
                </a:lnTo>
                <a:lnTo>
                  <a:pt x="1813" y="2717"/>
                </a:lnTo>
                <a:lnTo>
                  <a:pt x="1877" y="2643"/>
                </a:lnTo>
                <a:lnTo>
                  <a:pt x="1945" y="2568"/>
                </a:lnTo>
                <a:lnTo>
                  <a:pt x="1992" y="2519"/>
                </a:lnTo>
                <a:lnTo>
                  <a:pt x="2035" y="2474"/>
                </a:lnTo>
                <a:lnTo>
                  <a:pt x="2077" y="2432"/>
                </a:lnTo>
                <a:lnTo>
                  <a:pt x="2115" y="2394"/>
                </a:lnTo>
                <a:lnTo>
                  <a:pt x="2151" y="2359"/>
                </a:lnTo>
                <a:lnTo>
                  <a:pt x="2186" y="2328"/>
                </a:lnTo>
                <a:lnTo>
                  <a:pt x="2221" y="2296"/>
                </a:lnTo>
                <a:lnTo>
                  <a:pt x="2259" y="2261"/>
                </a:lnTo>
                <a:lnTo>
                  <a:pt x="2300" y="2224"/>
                </a:lnTo>
                <a:lnTo>
                  <a:pt x="2344" y="2184"/>
                </a:lnTo>
                <a:lnTo>
                  <a:pt x="2393" y="2142"/>
                </a:lnTo>
                <a:lnTo>
                  <a:pt x="2444" y="2096"/>
                </a:lnTo>
                <a:lnTo>
                  <a:pt x="2504" y="2043"/>
                </a:lnTo>
                <a:lnTo>
                  <a:pt x="2559" y="1994"/>
                </a:lnTo>
                <a:lnTo>
                  <a:pt x="2611" y="1946"/>
                </a:lnTo>
                <a:lnTo>
                  <a:pt x="2658" y="1902"/>
                </a:lnTo>
                <a:lnTo>
                  <a:pt x="2703" y="1861"/>
                </a:lnTo>
                <a:lnTo>
                  <a:pt x="2742" y="1823"/>
                </a:lnTo>
                <a:lnTo>
                  <a:pt x="2778" y="1787"/>
                </a:lnTo>
                <a:lnTo>
                  <a:pt x="2812" y="1754"/>
                </a:lnTo>
                <a:lnTo>
                  <a:pt x="2840" y="1725"/>
                </a:lnTo>
                <a:lnTo>
                  <a:pt x="2865" y="1698"/>
                </a:lnTo>
                <a:lnTo>
                  <a:pt x="2927" y="1626"/>
                </a:lnTo>
                <a:lnTo>
                  <a:pt x="2983" y="1553"/>
                </a:lnTo>
                <a:lnTo>
                  <a:pt x="3031" y="1480"/>
                </a:lnTo>
                <a:lnTo>
                  <a:pt x="3075" y="1407"/>
                </a:lnTo>
                <a:lnTo>
                  <a:pt x="3110" y="1334"/>
                </a:lnTo>
                <a:lnTo>
                  <a:pt x="3140" y="1260"/>
                </a:lnTo>
                <a:lnTo>
                  <a:pt x="3163" y="1186"/>
                </a:lnTo>
                <a:lnTo>
                  <a:pt x="3180" y="1112"/>
                </a:lnTo>
                <a:lnTo>
                  <a:pt x="3188" y="1052"/>
                </a:lnTo>
                <a:lnTo>
                  <a:pt x="3193" y="990"/>
                </a:lnTo>
                <a:lnTo>
                  <a:pt x="3195" y="929"/>
                </a:lnTo>
                <a:lnTo>
                  <a:pt x="3193" y="862"/>
                </a:lnTo>
                <a:lnTo>
                  <a:pt x="3185" y="798"/>
                </a:lnTo>
                <a:lnTo>
                  <a:pt x="3171" y="736"/>
                </a:lnTo>
                <a:lnTo>
                  <a:pt x="3153" y="677"/>
                </a:lnTo>
                <a:lnTo>
                  <a:pt x="3129" y="619"/>
                </a:lnTo>
                <a:lnTo>
                  <a:pt x="3099" y="564"/>
                </a:lnTo>
                <a:lnTo>
                  <a:pt x="3065" y="511"/>
                </a:lnTo>
                <a:lnTo>
                  <a:pt x="3024" y="460"/>
                </a:lnTo>
                <a:lnTo>
                  <a:pt x="2979" y="412"/>
                </a:lnTo>
                <a:lnTo>
                  <a:pt x="2930" y="368"/>
                </a:lnTo>
                <a:lnTo>
                  <a:pt x="2878" y="328"/>
                </a:lnTo>
                <a:lnTo>
                  <a:pt x="2824" y="294"/>
                </a:lnTo>
                <a:lnTo>
                  <a:pt x="2769" y="265"/>
                </a:lnTo>
                <a:lnTo>
                  <a:pt x="2711" y="241"/>
                </a:lnTo>
                <a:lnTo>
                  <a:pt x="2651" y="223"/>
                </a:lnTo>
                <a:lnTo>
                  <a:pt x="2588" y="209"/>
                </a:lnTo>
                <a:lnTo>
                  <a:pt x="2524" y="201"/>
                </a:lnTo>
                <a:lnTo>
                  <a:pt x="2456" y="199"/>
                </a:lnTo>
                <a:lnTo>
                  <a:pt x="2396" y="201"/>
                </a:lnTo>
                <a:lnTo>
                  <a:pt x="2337" y="208"/>
                </a:lnTo>
                <a:lnTo>
                  <a:pt x="2278" y="220"/>
                </a:lnTo>
                <a:lnTo>
                  <a:pt x="2222" y="236"/>
                </a:lnTo>
                <a:lnTo>
                  <a:pt x="2166" y="257"/>
                </a:lnTo>
                <a:lnTo>
                  <a:pt x="2112" y="282"/>
                </a:lnTo>
                <a:lnTo>
                  <a:pt x="2059" y="313"/>
                </a:lnTo>
                <a:lnTo>
                  <a:pt x="2010" y="348"/>
                </a:lnTo>
                <a:lnTo>
                  <a:pt x="1964" y="386"/>
                </a:lnTo>
                <a:lnTo>
                  <a:pt x="1921" y="427"/>
                </a:lnTo>
                <a:lnTo>
                  <a:pt x="1883" y="471"/>
                </a:lnTo>
                <a:lnTo>
                  <a:pt x="1849" y="517"/>
                </a:lnTo>
                <a:lnTo>
                  <a:pt x="1818" y="568"/>
                </a:lnTo>
                <a:lnTo>
                  <a:pt x="1790" y="620"/>
                </a:lnTo>
                <a:lnTo>
                  <a:pt x="1779" y="637"/>
                </a:lnTo>
                <a:lnTo>
                  <a:pt x="1767" y="652"/>
                </a:lnTo>
                <a:lnTo>
                  <a:pt x="1752" y="662"/>
                </a:lnTo>
                <a:lnTo>
                  <a:pt x="1736" y="670"/>
                </a:lnTo>
                <a:lnTo>
                  <a:pt x="1718" y="675"/>
                </a:lnTo>
                <a:lnTo>
                  <a:pt x="1698" y="676"/>
                </a:lnTo>
                <a:lnTo>
                  <a:pt x="1675" y="673"/>
                </a:lnTo>
                <a:lnTo>
                  <a:pt x="1654" y="667"/>
                </a:lnTo>
                <a:lnTo>
                  <a:pt x="1636" y="656"/>
                </a:lnTo>
                <a:lnTo>
                  <a:pt x="1622" y="641"/>
                </a:lnTo>
                <a:lnTo>
                  <a:pt x="1609" y="620"/>
                </a:lnTo>
                <a:lnTo>
                  <a:pt x="1581" y="566"/>
                </a:lnTo>
                <a:lnTo>
                  <a:pt x="1550" y="517"/>
                </a:lnTo>
                <a:lnTo>
                  <a:pt x="1514" y="470"/>
                </a:lnTo>
                <a:lnTo>
                  <a:pt x="1475" y="427"/>
                </a:lnTo>
                <a:lnTo>
                  <a:pt x="1432" y="385"/>
                </a:lnTo>
                <a:lnTo>
                  <a:pt x="1386" y="348"/>
                </a:lnTo>
                <a:lnTo>
                  <a:pt x="1335" y="313"/>
                </a:lnTo>
                <a:lnTo>
                  <a:pt x="1282" y="282"/>
                </a:lnTo>
                <a:lnTo>
                  <a:pt x="1228" y="257"/>
                </a:lnTo>
                <a:lnTo>
                  <a:pt x="1173" y="236"/>
                </a:lnTo>
                <a:lnTo>
                  <a:pt x="1117" y="220"/>
                </a:lnTo>
                <a:lnTo>
                  <a:pt x="1059" y="208"/>
                </a:lnTo>
                <a:lnTo>
                  <a:pt x="1000" y="201"/>
                </a:lnTo>
                <a:lnTo>
                  <a:pt x="939" y="199"/>
                </a:lnTo>
                <a:close/>
                <a:moveTo>
                  <a:pt x="939" y="0"/>
                </a:moveTo>
                <a:lnTo>
                  <a:pt x="1014" y="3"/>
                </a:lnTo>
                <a:lnTo>
                  <a:pt x="1086" y="11"/>
                </a:lnTo>
                <a:lnTo>
                  <a:pt x="1158" y="25"/>
                </a:lnTo>
                <a:lnTo>
                  <a:pt x="1228" y="45"/>
                </a:lnTo>
                <a:lnTo>
                  <a:pt x="1298" y="71"/>
                </a:lnTo>
                <a:lnTo>
                  <a:pt x="1366" y="101"/>
                </a:lnTo>
                <a:lnTo>
                  <a:pt x="1422" y="132"/>
                </a:lnTo>
                <a:lnTo>
                  <a:pt x="1476" y="166"/>
                </a:lnTo>
                <a:lnTo>
                  <a:pt x="1526" y="203"/>
                </a:lnTo>
                <a:lnTo>
                  <a:pt x="1573" y="243"/>
                </a:lnTo>
                <a:lnTo>
                  <a:pt x="1618" y="287"/>
                </a:lnTo>
                <a:lnTo>
                  <a:pt x="1659" y="333"/>
                </a:lnTo>
                <a:lnTo>
                  <a:pt x="1698" y="381"/>
                </a:lnTo>
                <a:lnTo>
                  <a:pt x="1737" y="333"/>
                </a:lnTo>
                <a:lnTo>
                  <a:pt x="1778" y="287"/>
                </a:lnTo>
                <a:lnTo>
                  <a:pt x="1823" y="243"/>
                </a:lnTo>
                <a:lnTo>
                  <a:pt x="1870" y="203"/>
                </a:lnTo>
                <a:lnTo>
                  <a:pt x="1920" y="166"/>
                </a:lnTo>
                <a:lnTo>
                  <a:pt x="1973" y="132"/>
                </a:lnTo>
                <a:lnTo>
                  <a:pt x="2030" y="101"/>
                </a:lnTo>
                <a:lnTo>
                  <a:pt x="2099" y="71"/>
                </a:lnTo>
                <a:lnTo>
                  <a:pt x="2168" y="45"/>
                </a:lnTo>
                <a:lnTo>
                  <a:pt x="2238" y="25"/>
                </a:lnTo>
                <a:lnTo>
                  <a:pt x="2310" y="11"/>
                </a:lnTo>
                <a:lnTo>
                  <a:pt x="2383" y="3"/>
                </a:lnTo>
                <a:lnTo>
                  <a:pt x="2456" y="0"/>
                </a:lnTo>
                <a:lnTo>
                  <a:pt x="2533" y="3"/>
                </a:lnTo>
                <a:lnTo>
                  <a:pt x="2607" y="12"/>
                </a:lnTo>
                <a:lnTo>
                  <a:pt x="2681" y="27"/>
                </a:lnTo>
                <a:lnTo>
                  <a:pt x="2753" y="48"/>
                </a:lnTo>
                <a:lnTo>
                  <a:pt x="2821" y="74"/>
                </a:lnTo>
                <a:lnTo>
                  <a:pt x="2888" y="103"/>
                </a:lnTo>
                <a:lnTo>
                  <a:pt x="2952" y="139"/>
                </a:lnTo>
                <a:lnTo>
                  <a:pt x="3012" y="179"/>
                </a:lnTo>
                <a:lnTo>
                  <a:pt x="3069" y="223"/>
                </a:lnTo>
                <a:lnTo>
                  <a:pt x="3122" y="270"/>
                </a:lnTo>
                <a:lnTo>
                  <a:pt x="3170" y="323"/>
                </a:lnTo>
                <a:lnTo>
                  <a:pt x="3215" y="378"/>
                </a:lnTo>
                <a:lnTo>
                  <a:pt x="3255" y="438"/>
                </a:lnTo>
                <a:lnTo>
                  <a:pt x="3290" y="501"/>
                </a:lnTo>
                <a:lnTo>
                  <a:pt x="3322" y="566"/>
                </a:lnTo>
                <a:lnTo>
                  <a:pt x="3347" y="635"/>
                </a:lnTo>
                <a:lnTo>
                  <a:pt x="3368" y="706"/>
                </a:lnTo>
                <a:lnTo>
                  <a:pt x="3384" y="779"/>
                </a:lnTo>
                <a:lnTo>
                  <a:pt x="3393" y="854"/>
                </a:lnTo>
                <a:lnTo>
                  <a:pt x="3396" y="929"/>
                </a:lnTo>
                <a:lnTo>
                  <a:pt x="3393" y="1011"/>
                </a:lnTo>
                <a:lnTo>
                  <a:pt x="3385" y="1091"/>
                </a:lnTo>
                <a:lnTo>
                  <a:pt x="3370" y="1170"/>
                </a:lnTo>
                <a:lnTo>
                  <a:pt x="3358" y="1228"/>
                </a:lnTo>
                <a:lnTo>
                  <a:pt x="3343" y="1282"/>
                </a:lnTo>
                <a:lnTo>
                  <a:pt x="3327" y="1333"/>
                </a:lnTo>
                <a:lnTo>
                  <a:pt x="3309" y="1383"/>
                </a:lnTo>
                <a:lnTo>
                  <a:pt x="3288" y="1432"/>
                </a:lnTo>
                <a:lnTo>
                  <a:pt x="3264" y="1481"/>
                </a:lnTo>
                <a:lnTo>
                  <a:pt x="3236" y="1532"/>
                </a:lnTo>
                <a:lnTo>
                  <a:pt x="3202" y="1583"/>
                </a:lnTo>
                <a:lnTo>
                  <a:pt x="3169" y="1633"/>
                </a:lnTo>
                <a:lnTo>
                  <a:pt x="3137" y="1679"/>
                </a:lnTo>
                <a:lnTo>
                  <a:pt x="3107" y="1721"/>
                </a:lnTo>
                <a:lnTo>
                  <a:pt x="3078" y="1759"/>
                </a:lnTo>
                <a:lnTo>
                  <a:pt x="3053" y="1789"/>
                </a:lnTo>
                <a:lnTo>
                  <a:pt x="3026" y="1820"/>
                </a:lnTo>
                <a:lnTo>
                  <a:pt x="2994" y="1855"/>
                </a:lnTo>
                <a:lnTo>
                  <a:pt x="2959" y="1891"/>
                </a:lnTo>
                <a:lnTo>
                  <a:pt x="2920" y="1929"/>
                </a:lnTo>
                <a:lnTo>
                  <a:pt x="2882" y="1968"/>
                </a:lnTo>
                <a:lnTo>
                  <a:pt x="2847" y="2002"/>
                </a:lnTo>
                <a:lnTo>
                  <a:pt x="2814" y="2034"/>
                </a:lnTo>
                <a:lnTo>
                  <a:pt x="2785" y="2061"/>
                </a:lnTo>
                <a:lnTo>
                  <a:pt x="2758" y="2085"/>
                </a:lnTo>
                <a:lnTo>
                  <a:pt x="2731" y="2110"/>
                </a:lnTo>
                <a:lnTo>
                  <a:pt x="2699" y="2138"/>
                </a:lnTo>
                <a:lnTo>
                  <a:pt x="2662" y="2168"/>
                </a:lnTo>
                <a:lnTo>
                  <a:pt x="2622" y="2203"/>
                </a:lnTo>
                <a:lnTo>
                  <a:pt x="2577" y="2244"/>
                </a:lnTo>
                <a:lnTo>
                  <a:pt x="2526" y="2289"/>
                </a:lnTo>
                <a:lnTo>
                  <a:pt x="2477" y="2332"/>
                </a:lnTo>
                <a:lnTo>
                  <a:pt x="2432" y="2372"/>
                </a:lnTo>
                <a:lnTo>
                  <a:pt x="2391" y="2409"/>
                </a:lnTo>
                <a:lnTo>
                  <a:pt x="2354" y="2444"/>
                </a:lnTo>
                <a:lnTo>
                  <a:pt x="2319" y="2475"/>
                </a:lnTo>
                <a:lnTo>
                  <a:pt x="2288" y="2503"/>
                </a:lnTo>
                <a:lnTo>
                  <a:pt x="2254" y="2536"/>
                </a:lnTo>
                <a:lnTo>
                  <a:pt x="2217" y="2573"/>
                </a:lnTo>
                <a:lnTo>
                  <a:pt x="2176" y="2614"/>
                </a:lnTo>
                <a:lnTo>
                  <a:pt x="2134" y="2659"/>
                </a:lnTo>
                <a:lnTo>
                  <a:pt x="2088" y="2709"/>
                </a:lnTo>
                <a:lnTo>
                  <a:pt x="2040" y="2761"/>
                </a:lnTo>
                <a:lnTo>
                  <a:pt x="1968" y="2844"/>
                </a:lnTo>
                <a:lnTo>
                  <a:pt x="1902" y="2927"/>
                </a:lnTo>
                <a:lnTo>
                  <a:pt x="1840" y="3009"/>
                </a:lnTo>
                <a:lnTo>
                  <a:pt x="1783" y="3091"/>
                </a:lnTo>
                <a:lnTo>
                  <a:pt x="1769" y="3108"/>
                </a:lnTo>
                <a:lnTo>
                  <a:pt x="1754" y="3120"/>
                </a:lnTo>
                <a:lnTo>
                  <a:pt x="1737" y="3129"/>
                </a:lnTo>
                <a:lnTo>
                  <a:pt x="1718" y="3135"/>
                </a:lnTo>
                <a:lnTo>
                  <a:pt x="1698" y="3137"/>
                </a:lnTo>
                <a:lnTo>
                  <a:pt x="1679" y="3135"/>
                </a:lnTo>
                <a:lnTo>
                  <a:pt x="1661" y="3129"/>
                </a:lnTo>
                <a:lnTo>
                  <a:pt x="1645" y="3120"/>
                </a:lnTo>
                <a:lnTo>
                  <a:pt x="1630" y="3108"/>
                </a:lnTo>
                <a:lnTo>
                  <a:pt x="1617" y="3091"/>
                </a:lnTo>
                <a:lnTo>
                  <a:pt x="1567" y="3022"/>
                </a:lnTo>
                <a:lnTo>
                  <a:pt x="1516" y="2955"/>
                </a:lnTo>
                <a:lnTo>
                  <a:pt x="1463" y="2889"/>
                </a:lnTo>
                <a:lnTo>
                  <a:pt x="1407" y="2823"/>
                </a:lnTo>
                <a:lnTo>
                  <a:pt x="1348" y="2758"/>
                </a:lnTo>
                <a:lnTo>
                  <a:pt x="1285" y="2693"/>
                </a:lnTo>
                <a:lnTo>
                  <a:pt x="1218" y="2627"/>
                </a:lnTo>
                <a:lnTo>
                  <a:pt x="1178" y="2590"/>
                </a:lnTo>
                <a:lnTo>
                  <a:pt x="1142" y="2556"/>
                </a:lnTo>
                <a:lnTo>
                  <a:pt x="1110" y="2526"/>
                </a:lnTo>
                <a:lnTo>
                  <a:pt x="1081" y="2498"/>
                </a:lnTo>
                <a:lnTo>
                  <a:pt x="1054" y="2474"/>
                </a:lnTo>
                <a:lnTo>
                  <a:pt x="1031" y="2453"/>
                </a:lnTo>
                <a:lnTo>
                  <a:pt x="1007" y="2432"/>
                </a:lnTo>
                <a:lnTo>
                  <a:pt x="979" y="2406"/>
                </a:lnTo>
                <a:lnTo>
                  <a:pt x="947" y="2377"/>
                </a:lnTo>
                <a:lnTo>
                  <a:pt x="910" y="2345"/>
                </a:lnTo>
                <a:lnTo>
                  <a:pt x="870" y="2309"/>
                </a:lnTo>
                <a:lnTo>
                  <a:pt x="824" y="2270"/>
                </a:lnTo>
                <a:lnTo>
                  <a:pt x="783" y="2235"/>
                </a:lnTo>
                <a:lnTo>
                  <a:pt x="747" y="2203"/>
                </a:lnTo>
                <a:lnTo>
                  <a:pt x="714" y="2175"/>
                </a:lnTo>
                <a:lnTo>
                  <a:pt x="684" y="2149"/>
                </a:lnTo>
                <a:lnTo>
                  <a:pt x="658" y="2125"/>
                </a:lnTo>
                <a:lnTo>
                  <a:pt x="635" y="2105"/>
                </a:lnTo>
                <a:lnTo>
                  <a:pt x="609" y="2081"/>
                </a:lnTo>
                <a:lnTo>
                  <a:pt x="578" y="2052"/>
                </a:lnTo>
                <a:lnTo>
                  <a:pt x="545" y="2021"/>
                </a:lnTo>
                <a:lnTo>
                  <a:pt x="508" y="1986"/>
                </a:lnTo>
                <a:lnTo>
                  <a:pt x="467" y="1947"/>
                </a:lnTo>
                <a:lnTo>
                  <a:pt x="428" y="1908"/>
                </a:lnTo>
                <a:lnTo>
                  <a:pt x="393" y="1871"/>
                </a:lnTo>
                <a:lnTo>
                  <a:pt x="362" y="1836"/>
                </a:lnTo>
                <a:lnTo>
                  <a:pt x="334" y="1804"/>
                </a:lnTo>
                <a:lnTo>
                  <a:pt x="311" y="1775"/>
                </a:lnTo>
                <a:lnTo>
                  <a:pt x="283" y="1737"/>
                </a:lnTo>
                <a:lnTo>
                  <a:pt x="252" y="1696"/>
                </a:lnTo>
                <a:lnTo>
                  <a:pt x="220" y="1650"/>
                </a:lnTo>
                <a:lnTo>
                  <a:pt x="187" y="1599"/>
                </a:lnTo>
                <a:lnTo>
                  <a:pt x="153" y="1547"/>
                </a:lnTo>
                <a:lnTo>
                  <a:pt x="126" y="1497"/>
                </a:lnTo>
                <a:lnTo>
                  <a:pt x="103" y="1447"/>
                </a:lnTo>
                <a:lnTo>
                  <a:pt x="83" y="1399"/>
                </a:lnTo>
                <a:lnTo>
                  <a:pt x="64" y="1341"/>
                </a:lnTo>
                <a:lnTo>
                  <a:pt x="47" y="1281"/>
                </a:lnTo>
                <a:lnTo>
                  <a:pt x="31" y="1215"/>
                </a:lnTo>
                <a:lnTo>
                  <a:pt x="19" y="1147"/>
                </a:lnTo>
                <a:lnTo>
                  <a:pt x="8" y="1076"/>
                </a:lnTo>
                <a:lnTo>
                  <a:pt x="2" y="1003"/>
                </a:lnTo>
                <a:lnTo>
                  <a:pt x="0" y="929"/>
                </a:lnTo>
                <a:lnTo>
                  <a:pt x="3" y="854"/>
                </a:lnTo>
                <a:lnTo>
                  <a:pt x="12" y="779"/>
                </a:lnTo>
                <a:lnTo>
                  <a:pt x="28" y="706"/>
                </a:lnTo>
                <a:lnTo>
                  <a:pt x="49" y="635"/>
                </a:lnTo>
                <a:lnTo>
                  <a:pt x="75" y="566"/>
                </a:lnTo>
                <a:lnTo>
                  <a:pt x="106" y="501"/>
                </a:lnTo>
                <a:lnTo>
                  <a:pt x="141" y="438"/>
                </a:lnTo>
                <a:lnTo>
                  <a:pt x="181" y="378"/>
                </a:lnTo>
                <a:lnTo>
                  <a:pt x="226" y="323"/>
                </a:lnTo>
                <a:lnTo>
                  <a:pt x="275" y="270"/>
                </a:lnTo>
                <a:lnTo>
                  <a:pt x="327" y="223"/>
                </a:lnTo>
                <a:lnTo>
                  <a:pt x="383" y="179"/>
                </a:lnTo>
                <a:lnTo>
                  <a:pt x="444" y="139"/>
                </a:lnTo>
                <a:lnTo>
                  <a:pt x="508" y="103"/>
                </a:lnTo>
                <a:lnTo>
                  <a:pt x="574" y="74"/>
                </a:lnTo>
                <a:lnTo>
                  <a:pt x="644" y="48"/>
                </a:lnTo>
                <a:lnTo>
                  <a:pt x="715" y="27"/>
                </a:lnTo>
                <a:lnTo>
                  <a:pt x="789" y="12"/>
                </a:lnTo>
                <a:lnTo>
                  <a:pt x="863" y="3"/>
                </a:lnTo>
                <a:lnTo>
                  <a:pt x="939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6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4262284" y="1412461"/>
            <a:ext cx="5692877" cy="3672432"/>
          </a:xfrm>
          <a:custGeom>
            <a:avLst/>
            <a:gdLst>
              <a:gd name="connsiteX0" fmla="*/ 811161 w 5692877"/>
              <a:gd name="connsiteY0" fmla="*/ 0 h 3672432"/>
              <a:gd name="connsiteX1" fmla="*/ 604684 w 5692877"/>
              <a:gd name="connsiteY1" fmla="*/ 235974 h 3672432"/>
              <a:gd name="connsiteX2" fmla="*/ 516193 w 5692877"/>
              <a:gd name="connsiteY2" fmla="*/ 339213 h 3672432"/>
              <a:gd name="connsiteX3" fmla="*/ 191729 w 5692877"/>
              <a:gd name="connsiteY3" fmla="*/ 781665 h 3672432"/>
              <a:gd name="connsiteX4" fmla="*/ 132735 w 5692877"/>
              <a:gd name="connsiteY4" fmla="*/ 899652 h 3672432"/>
              <a:gd name="connsiteX5" fmla="*/ 73742 w 5692877"/>
              <a:gd name="connsiteY5" fmla="*/ 1002891 h 3672432"/>
              <a:gd name="connsiteX6" fmla="*/ 0 w 5692877"/>
              <a:gd name="connsiteY6" fmla="*/ 1371600 h 3672432"/>
              <a:gd name="connsiteX7" fmla="*/ 117987 w 5692877"/>
              <a:gd name="connsiteY7" fmla="*/ 1666568 h 3672432"/>
              <a:gd name="connsiteX8" fmla="*/ 162232 w 5692877"/>
              <a:gd name="connsiteY8" fmla="*/ 1696065 h 3672432"/>
              <a:gd name="connsiteX9" fmla="*/ 634181 w 5692877"/>
              <a:gd name="connsiteY9" fmla="*/ 1637071 h 3672432"/>
              <a:gd name="connsiteX10" fmla="*/ 825910 w 5692877"/>
              <a:gd name="connsiteY10" fmla="*/ 1563329 h 3672432"/>
              <a:gd name="connsiteX11" fmla="*/ 1017639 w 5692877"/>
              <a:gd name="connsiteY11" fmla="*/ 1519084 h 3672432"/>
              <a:gd name="connsiteX12" fmla="*/ 1194619 w 5692877"/>
              <a:gd name="connsiteY12" fmla="*/ 1445342 h 3672432"/>
              <a:gd name="connsiteX13" fmla="*/ 1401097 w 5692877"/>
              <a:gd name="connsiteY13" fmla="*/ 1386349 h 3672432"/>
              <a:gd name="connsiteX14" fmla="*/ 1755058 w 5692877"/>
              <a:gd name="connsiteY14" fmla="*/ 1297858 h 3672432"/>
              <a:gd name="connsiteX15" fmla="*/ 2595716 w 5692877"/>
              <a:gd name="connsiteY15" fmla="*/ 1327355 h 3672432"/>
              <a:gd name="connsiteX16" fmla="*/ 2743200 w 5692877"/>
              <a:gd name="connsiteY16" fmla="*/ 1401097 h 3672432"/>
              <a:gd name="connsiteX17" fmla="*/ 2831690 w 5692877"/>
              <a:gd name="connsiteY17" fmla="*/ 1474839 h 3672432"/>
              <a:gd name="connsiteX18" fmla="*/ 2920181 w 5692877"/>
              <a:gd name="connsiteY18" fmla="*/ 1622323 h 3672432"/>
              <a:gd name="connsiteX19" fmla="*/ 2934929 w 5692877"/>
              <a:gd name="connsiteY19" fmla="*/ 2020529 h 3672432"/>
              <a:gd name="connsiteX20" fmla="*/ 2861187 w 5692877"/>
              <a:gd name="connsiteY20" fmla="*/ 2168013 h 3672432"/>
              <a:gd name="connsiteX21" fmla="*/ 2802193 w 5692877"/>
              <a:gd name="connsiteY21" fmla="*/ 2256503 h 3672432"/>
              <a:gd name="connsiteX22" fmla="*/ 2757948 w 5692877"/>
              <a:gd name="connsiteY22" fmla="*/ 2344994 h 3672432"/>
              <a:gd name="connsiteX23" fmla="*/ 2669458 w 5692877"/>
              <a:gd name="connsiteY23" fmla="*/ 2492478 h 3672432"/>
              <a:gd name="connsiteX24" fmla="*/ 2595716 w 5692877"/>
              <a:gd name="connsiteY24" fmla="*/ 2625213 h 3672432"/>
              <a:gd name="connsiteX25" fmla="*/ 2536722 w 5692877"/>
              <a:gd name="connsiteY25" fmla="*/ 2802194 h 3672432"/>
              <a:gd name="connsiteX26" fmla="*/ 2507226 w 5692877"/>
              <a:gd name="connsiteY26" fmla="*/ 2875936 h 3672432"/>
              <a:gd name="connsiteX27" fmla="*/ 2521974 w 5692877"/>
              <a:gd name="connsiteY27" fmla="*/ 3421626 h 3672432"/>
              <a:gd name="connsiteX28" fmla="*/ 2580968 w 5692877"/>
              <a:gd name="connsiteY28" fmla="*/ 3465871 h 3672432"/>
              <a:gd name="connsiteX29" fmla="*/ 2654710 w 5692877"/>
              <a:gd name="connsiteY29" fmla="*/ 3510116 h 3672432"/>
              <a:gd name="connsiteX30" fmla="*/ 2757948 w 5692877"/>
              <a:gd name="connsiteY30" fmla="*/ 3569110 h 3672432"/>
              <a:gd name="connsiteX31" fmla="*/ 2949677 w 5692877"/>
              <a:gd name="connsiteY31" fmla="*/ 3583858 h 3672432"/>
              <a:gd name="connsiteX32" fmla="*/ 5161935 w 5692877"/>
              <a:gd name="connsiteY32" fmla="*/ 3598607 h 3672432"/>
              <a:gd name="connsiteX33" fmla="*/ 5294671 w 5692877"/>
              <a:gd name="connsiteY33" fmla="*/ 3628103 h 3672432"/>
              <a:gd name="connsiteX34" fmla="*/ 5353664 w 5692877"/>
              <a:gd name="connsiteY34" fmla="*/ 3642852 h 3672432"/>
              <a:gd name="connsiteX35" fmla="*/ 5397910 w 5692877"/>
              <a:gd name="connsiteY35" fmla="*/ 3657600 h 3672432"/>
              <a:gd name="connsiteX36" fmla="*/ 5692877 w 5692877"/>
              <a:gd name="connsiteY36" fmla="*/ 3672349 h 36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92877" h="3672432">
                <a:moveTo>
                  <a:pt x="811161" y="0"/>
                </a:moveTo>
                <a:lnTo>
                  <a:pt x="604684" y="235974"/>
                </a:lnTo>
                <a:cubicBezTo>
                  <a:pt x="574943" y="270176"/>
                  <a:pt x="542996" y="302663"/>
                  <a:pt x="516193" y="339213"/>
                </a:cubicBezTo>
                <a:cubicBezTo>
                  <a:pt x="408038" y="486697"/>
                  <a:pt x="295004" y="630724"/>
                  <a:pt x="191729" y="781665"/>
                </a:cubicBezTo>
                <a:cubicBezTo>
                  <a:pt x="166899" y="817955"/>
                  <a:pt x="153427" y="860854"/>
                  <a:pt x="132735" y="899652"/>
                </a:cubicBezTo>
                <a:cubicBezTo>
                  <a:pt x="114083" y="934624"/>
                  <a:pt x="93406" y="968478"/>
                  <a:pt x="73742" y="1002891"/>
                </a:cubicBezTo>
                <a:cubicBezTo>
                  <a:pt x="7207" y="1302296"/>
                  <a:pt x="27567" y="1178624"/>
                  <a:pt x="0" y="1371600"/>
                </a:cubicBezTo>
                <a:cubicBezTo>
                  <a:pt x="51378" y="1662743"/>
                  <a:pt x="-29253" y="1574543"/>
                  <a:pt x="117987" y="1666568"/>
                </a:cubicBezTo>
                <a:cubicBezTo>
                  <a:pt x="133018" y="1675962"/>
                  <a:pt x="147484" y="1686233"/>
                  <a:pt x="162232" y="1696065"/>
                </a:cubicBezTo>
                <a:cubicBezTo>
                  <a:pt x="267662" y="1686480"/>
                  <a:pt x="504370" y="1676579"/>
                  <a:pt x="634181" y="1637071"/>
                </a:cubicBezTo>
                <a:cubicBezTo>
                  <a:pt x="699688" y="1617134"/>
                  <a:pt x="760464" y="1583466"/>
                  <a:pt x="825910" y="1563329"/>
                </a:cubicBezTo>
                <a:cubicBezTo>
                  <a:pt x="888599" y="1544040"/>
                  <a:pt x="955170" y="1539074"/>
                  <a:pt x="1017639" y="1519084"/>
                </a:cubicBezTo>
                <a:cubicBezTo>
                  <a:pt x="1078508" y="1499606"/>
                  <a:pt x="1134225" y="1466247"/>
                  <a:pt x="1194619" y="1445342"/>
                </a:cubicBezTo>
                <a:cubicBezTo>
                  <a:pt x="1262261" y="1421927"/>
                  <a:pt x="1332682" y="1407400"/>
                  <a:pt x="1401097" y="1386349"/>
                </a:cubicBezTo>
                <a:cubicBezTo>
                  <a:pt x="1677316" y="1301358"/>
                  <a:pt x="1475862" y="1344391"/>
                  <a:pt x="1755058" y="1297858"/>
                </a:cubicBezTo>
                <a:cubicBezTo>
                  <a:pt x="2035277" y="1307690"/>
                  <a:pt x="2315888" y="1309588"/>
                  <a:pt x="2595716" y="1327355"/>
                </a:cubicBezTo>
                <a:cubicBezTo>
                  <a:pt x="2659357" y="1331396"/>
                  <a:pt x="2697413" y="1364467"/>
                  <a:pt x="2743200" y="1401097"/>
                </a:cubicBezTo>
                <a:cubicBezTo>
                  <a:pt x="2773182" y="1425083"/>
                  <a:pt x="2807704" y="1444857"/>
                  <a:pt x="2831690" y="1474839"/>
                </a:cubicBezTo>
                <a:cubicBezTo>
                  <a:pt x="2867505" y="1519607"/>
                  <a:pt x="2920181" y="1622323"/>
                  <a:pt x="2920181" y="1622323"/>
                </a:cubicBezTo>
                <a:cubicBezTo>
                  <a:pt x="2952501" y="1816247"/>
                  <a:pt x="2965179" y="1808775"/>
                  <a:pt x="2934929" y="2020529"/>
                </a:cubicBezTo>
                <a:cubicBezTo>
                  <a:pt x="2923057" y="2103634"/>
                  <a:pt x="2904009" y="2106839"/>
                  <a:pt x="2861187" y="2168013"/>
                </a:cubicBezTo>
                <a:cubicBezTo>
                  <a:pt x="2840857" y="2197055"/>
                  <a:pt x="2820056" y="2225881"/>
                  <a:pt x="2802193" y="2256503"/>
                </a:cubicBezTo>
                <a:cubicBezTo>
                  <a:pt x="2785576" y="2284989"/>
                  <a:pt x="2774116" y="2316251"/>
                  <a:pt x="2757948" y="2344994"/>
                </a:cubicBezTo>
                <a:cubicBezTo>
                  <a:pt x="2729841" y="2394963"/>
                  <a:pt x="2698955" y="2443317"/>
                  <a:pt x="2669458" y="2492478"/>
                </a:cubicBezTo>
                <a:cubicBezTo>
                  <a:pt x="2637550" y="2545658"/>
                  <a:pt x="2619895" y="2570810"/>
                  <a:pt x="2595716" y="2625213"/>
                </a:cubicBezTo>
                <a:cubicBezTo>
                  <a:pt x="2549060" y="2730188"/>
                  <a:pt x="2578720" y="2676199"/>
                  <a:pt x="2536722" y="2802194"/>
                </a:cubicBezTo>
                <a:cubicBezTo>
                  <a:pt x="2528350" y="2827310"/>
                  <a:pt x="2517058" y="2851355"/>
                  <a:pt x="2507226" y="2875936"/>
                </a:cubicBezTo>
                <a:cubicBezTo>
                  <a:pt x="2489959" y="3083129"/>
                  <a:pt x="2471673" y="3186892"/>
                  <a:pt x="2521974" y="3421626"/>
                </a:cubicBezTo>
                <a:cubicBezTo>
                  <a:pt x="2527124" y="3445661"/>
                  <a:pt x="2560516" y="3452236"/>
                  <a:pt x="2580968" y="3465871"/>
                </a:cubicBezTo>
                <a:cubicBezTo>
                  <a:pt x="2604819" y="3481772"/>
                  <a:pt x="2630859" y="3494215"/>
                  <a:pt x="2654710" y="3510116"/>
                </a:cubicBezTo>
                <a:cubicBezTo>
                  <a:pt x="2696044" y="3537672"/>
                  <a:pt x="2709418" y="3563044"/>
                  <a:pt x="2757948" y="3569110"/>
                </a:cubicBezTo>
                <a:cubicBezTo>
                  <a:pt x="2821552" y="3577060"/>
                  <a:pt x="2885583" y="3583072"/>
                  <a:pt x="2949677" y="3583858"/>
                </a:cubicBezTo>
                <a:lnTo>
                  <a:pt x="5161935" y="3598607"/>
                </a:lnTo>
                <a:cubicBezTo>
                  <a:pt x="5305854" y="3634586"/>
                  <a:pt x="5126102" y="3590643"/>
                  <a:pt x="5294671" y="3628103"/>
                </a:cubicBezTo>
                <a:cubicBezTo>
                  <a:pt x="5314458" y="3632500"/>
                  <a:pt x="5334174" y="3637283"/>
                  <a:pt x="5353664" y="3642852"/>
                </a:cubicBezTo>
                <a:cubicBezTo>
                  <a:pt x="5368612" y="3647123"/>
                  <a:pt x="5382470" y="3655784"/>
                  <a:pt x="5397910" y="3657600"/>
                </a:cubicBezTo>
                <a:cubicBezTo>
                  <a:pt x="5541140" y="3674451"/>
                  <a:pt x="5575000" y="3672349"/>
                  <a:pt x="5692877" y="36723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10091628" y="0"/>
            <a:ext cx="2129869" cy="16031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206450" y="135235"/>
            <a:ext cx="178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선종류</a:t>
            </a:r>
            <a:r>
              <a:rPr lang="ko-KR" altLang="en-US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en-US" altLang="ko-KR" sz="2400" dirty="0" smtClean="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/</a:t>
            </a:r>
            <a:endParaRPr lang="ko-KR" altLang="en-US" sz="2400" dirty="0">
              <a:solidFill>
                <a:srgbClr val="CE5243"/>
              </a:solidFill>
              <a:latin typeface="Kozuka Gothic Pr6N EL" panose="020B02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406972" y="191921"/>
            <a:ext cx="27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SetROP2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06450" y="691327"/>
            <a:ext cx="2918869" cy="58348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R2_BLACK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6450" y="1462647"/>
            <a:ext cx="2918869" cy="58348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R2_WHITE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06450" y="2233967"/>
            <a:ext cx="2918869" cy="58348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R2_NOP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06450" y="3005287"/>
            <a:ext cx="2918869" cy="58348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R2_NOT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06450" y="3776607"/>
            <a:ext cx="2918869" cy="58348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R2_COPYPEN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06450" y="4547927"/>
            <a:ext cx="2949706" cy="58348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00" dirty="0" smtClean="0"/>
              <a:t>R2_NOTCOPYPEN</a:t>
            </a:r>
            <a:endParaRPr lang="ko-KR" altLang="en-US" spc="-100" dirty="0"/>
          </a:p>
        </p:txBody>
      </p:sp>
      <p:sp>
        <p:nvSpPr>
          <p:cNvPr id="12" name="타원 11"/>
          <p:cNvSpPr/>
          <p:nvPr/>
        </p:nvSpPr>
        <p:spPr>
          <a:xfrm>
            <a:off x="206450" y="6090570"/>
            <a:ext cx="2918869" cy="58348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R2_NOTXORPEN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06449" y="5319247"/>
            <a:ext cx="2918869" cy="58348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R2_XORPEN</a:t>
            </a:r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4262283" y="1412461"/>
            <a:ext cx="5692877" cy="3672432"/>
          </a:xfrm>
          <a:custGeom>
            <a:avLst/>
            <a:gdLst>
              <a:gd name="connsiteX0" fmla="*/ 811161 w 5692877"/>
              <a:gd name="connsiteY0" fmla="*/ 0 h 3672432"/>
              <a:gd name="connsiteX1" fmla="*/ 604684 w 5692877"/>
              <a:gd name="connsiteY1" fmla="*/ 235974 h 3672432"/>
              <a:gd name="connsiteX2" fmla="*/ 516193 w 5692877"/>
              <a:gd name="connsiteY2" fmla="*/ 339213 h 3672432"/>
              <a:gd name="connsiteX3" fmla="*/ 191729 w 5692877"/>
              <a:gd name="connsiteY3" fmla="*/ 781665 h 3672432"/>
              <a:gd name="connsiteX4" fmla="*/ 132735 w 5692877"/>
              <a:gd name="connsiteY4" fmla="*/ 899652 h 3672432"/>
              <a:gd name="connsiteX5" fmla="*/ 73742 w 5692877"/>
              <a:gd name="connsiteY5" fmla="*/ 1002891 h 3672432"/>
              <a:gd name="connsiteX6" fmla="*/ 0 w 5692877"/>
              <a:gd name="connsiteY6" fmla="*/ 1371600 h 3672432"/>
              <a:gd name="connsiteX7" fmla="*/ 117987 w 5692877"/>
              <a:gd name="connsiteY7" fmla="*/ 1666568 h 3672432"/>
              <a:gd name="connsiteX8" fmla="*/ 162232 w 5692877"/>
              <a:gd name="connsiteY8" fmla="*/ 1696065 h 3672432"/>
              <a:gd name="connsiteX9" fmla="*/ 634181 w 5692877"/>
              <a:gd name="connsiteY9" fmla="*/ 1637071 h 3672432"/>
              <a:gd name="connsiteX10" fmla="*/ 825910 w 5692877"/>
              <a:gd name="connsiteY10" fmla="*/ 1563329 h 3672432"/>
              <a:gd name="connsiteX11" fmla="*/ 1017639 w 5692877"/>
              <a:gd name="connsiteY11" fmla="*/ 1519084 h 3672432"/>
              <a:gd name="connsiteX12" fmla="*/ 1194619 w 5692877"/>
              <a:gd name="connsiteY12" fmla="*/ 1445342 h 3672432"/>
              <a:gd name="connsiteX13" fmla="*/ 1401097 w 5692877"/>
              <a:gd name="connsiteY13" fmla="*/ 1386349 h 3672432"/>
              <a:gd name="connsiteX14" fmla="*/ 1755058 w 5692877"/>
              <a:gd name="connsiteY14" fmla="*/ 1297858 h 3672432"/>
              <a:gd name="connsiteX15" fmla="*/ 2595716 w 5692877"/>
              <a:gd name="connsiteY15" fmla="*/ 1327355 h 3672432"/>
              <a:gd name="connsiteX16" fmla="*/ 2743200 w 5692877"/>
              <a:gd name="connsiteY16" fmla="*/ 1401097 h 3672432"/>
              <a:gd name="connsiteX17" fmla="*/ 2831690 w 5692877"/>
              <a:gd name="connsiteY17" fmla="*/ 1474839 h 3672432"/>
              <a:gd name="connsiteX18" fmla="*/ 2920181 w 5692877"/>
              <a:gd name="connsiteY18" fmla="*/ 1622323 h 3672432"/>
              <a:gd name="connsiteX19" fmla="*/ 2934929 w 5692877"/>
              <a:gd name="connsiteY19" fmla="*/ 2020529 h 3672432"/>
              <a:gd name="connsiteX20" fmla="*/ 2861187 w 5692877"/>
              <a:gd name="connsiteY20" fmla="*/ 2168013 h 3672432"/>
              <a:gd name="connsiteX21" fmla="*/ 2802193 w 5692877"/>
              <a:gd name="connsiteY21" fmla="*/ 2256503 h 3672432"/>
              <a:gd name="connsiteX22" fmla="*/ 2757948 w 5692877"/>
              <a:gd name="connsiteY22" fmla="*/ 2344994 h 3672432"/>
              <a:gd name="connsiteX23" fmla="*/ 2669458 w 5692877"/>
              <a:gd name="connsiteY23" fmla="*/ 2492478 h 3672432"/>
              <a:gd name="connsiteX24" fmla="*/ 2595716 w 5692877"/>
              <a:gd name="connsiteY24" fmla="*/ 2625213 h 3672432"/>
              <a:gd name="connsiteX25" fmla="*/ 2536722 w 5692877"/>
              <a:gd name="connsiteY25" fmla="*/ 2802194 h 3672432"/>
              <a:gd name="connsiteX26" fmla="*/ 2507226 w 5692877"/>
              <a:gd name="connsiteY26" fmla="*/ 2875936 h 3672432"/>
              <a:gd name="connsiteX27" fmla="*/ 2521974 w 5692877"/>
              <a:gd name="connsiteY27" fmla="*/ 3421626 h 3672432"/>
              <a:gd name="connsiteX28" fmla="*/ 2580968 w 5692877"/>
              <a:gd name="connsiteY28" fmla="*/ 3465871 h 3672432"/>
              <a:gd name="connsiteX29" fmla="*/ 2654710 w 5692877"/>
              <a:gd name="connsiteY29" fmla="*/ 3510116 h 3672432"/>
              <a:gd name="connsiteX30" fmla="*/ 2757948 w 5692877"/>
              <a:gd name="connsiteY30" fmla="*/ 3569110 h 3672432"/>
              <a:gd name="connsiteX31" fmla="*/ 2949677 w 5692877"/>
              <a:gd name="connsiteY31" fmla="*/ 3583858 h 3672432"/>
              <a:gd name="connsiteX32" fmla="*/ 5161935 w 5692877"/>
              <a:gd name="connsiteY32" fmla="*/ 3598607 h 3672432"/>
              <a:gd name="connsiteX33" fmla="*/ 5294671 w 5692877"/>
              <a:gd name="connsiteY33" fmla="*/ 3628103 h 3672432"/>
              <a:gd name="connsiteX34" fmla="*/ 5353664 w 5692877"/>
              <a:gd name="connsiteY34" fmla="*/ 3642852 h 3672432"/>
              <a:gd name="connsiteX35" fmla="*/ 5397910 w 5692877"/>
              <a:gd name="connsiteY35" fmla="*/ 3657600 h 3672432"/>
              <a:gd name="connsiteX36" fmla="*/ 5692877 w 5692877"/>
              <a:gd name="connsiteY36" fmla="*/ 3672349 h 36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92877" h="3672432">
                <a:moveTo>
                  <a:pt x="811161" y="0"/>
                </a:moveTo>
                <a:lnTo>
                  <a:pt x="604684" y="235974"/>
                </a:lnTo>
                <a:cubicBezTo>
                  <a:pt x="574943" y="270176"/>
                  <a:pt x="542996" y="302663"/>
                  <a:pt x="516193" y="339213"/>
                </a:cubicBezTo>
                <a:cubicBezTo>
                  <a:pt x="408038" y="486697"/>
                  <a:pt x="295004" y="630724"/>
                  <a:pt x="191729" y="781665"/>
                </a:cubicBezTo>
                <a:cubicBezTo>
                  <a:pt x="166899" y="817955"/>
                  <a:pt x="153427" y="860854"/>
                  <a:pt x="132735" y="899652"/>
                </a:cubicBezTo>
                <a:cubicBezTo>
                  <a:pt x="114083" y="934624"/>
                  <a:pt x="93406" y="968478"/>
                  <a:pt x="73742" y="1002891"/>
                </a:cubicBezTo>
                <a:cubicBezTo>
                  <a:pt x="7207" y="1302296"/>
                  <a:pt x="27567" y="1178624"/>
                  <a:pt x="0" y="1371600"/>
                </a:cubicBezTo>
                <a:cubicBezTo>
                  <a:pt x="51378" y="1662743"/>
                  <a:pt x="-29253" y="1574543"/>
                  <a:pt x="117987" y="1666568"/>
                </a:cubicBezTo>
                <a:cubicBezTo>
                  <a:pt x="133018" y="1675962"/>
                  <a:pt x="147484" y="1686233"/>
                  <a:pt x="162232" y="1696065"/>
                </a:cubicBezTo>
                <a:cubicBezTo>
                  <a:pt x="267662" y="1686480"/>
                  <a:pt x="504370" y="1676579"/>
                  <a:pt x="634181" y="1637071"/>
                </a:cubicBezTo>
                <a:cubicBezTo>
                  <a:pt x="699688" y="1617134"/>
                  <a:pt x="760464" y="1583466"/>
                  <a:pt x="825910" y="1563329"/>
                </a:cubicBezTo>
                <a:cubicBezTo>
                  <a:pt x="888599" y="1544040"/>
                  <a:pt x="955170" y="1539074"/>
                  <a:pt x="1017639" y="1519084"/>
                </a:cubicBezTo>
                <a:cubicBezTo>
                  <a:pt x="1078508" y="1499606"/>
                  <a:pt x="1134225" y="1466247"/>
                  <a:pt x="1194619" y="1445342"/>
                </a:cubicBezTo>
                <a:cubicBezTo>
                  <a:pt x="1262261" y="1421927"/>
                  <a:pt x="1332682" y="1407400"/>
                  <a:pt x="1401097" y="1386349"/>
                </a:cubicBezTo>
                <a:cubicBezTo>
                  <a:pt x="1677316" y="1301358"/>
                  <a:pt x="1475862" y="1344391"/>
                  <a:pt x="1755058" y="1297858"/>
                </a:cubicBezTo>
                <a:cubicBezTo>
                  <a:pt x="2035277" y="1307690"/>
                  <a:pt x="2315888" y="1309588"/>
                  <a:pt x="2595716" y="1327355"/>
                </a:cubicBezTo>
                <a:cubicBezTo>
                  <a:pt x="2659357" y="1331396"/>
                  <a:pt x="2697413" y="1364467"/>
                  <a:pt x="2743200" y="1401097"/>
                </a:cubicBezTo>
                <a:cubicBezTo>
                  <a:pt x="2773182" y="1425083"/>
                  <a:pt x="2807704" y="1444857"/>
                  <a:pt x="2831690" y="1474839"/>
                </a:cubicBezTo>
                <a:cubicBezTo>
                  <a:pt x="2867505" y="1519607"/>
                  <a:pt x="2920181" y="1622323"/>
                  <a:pt x="2920181" y="1622323"/>
                </a:cubicBezTo>
                <a:cubicBezTo>
                  <a:pt x="2952501" y="1816247"/>
                  <a:pt x="2965179" y="1808775"/>
                  <a:pt x="2934929" y="2020529"/>
                </a:cubicBezTo>
                <a:cubicBezTo>
                  <a:pt x="2923057" y="2103634"/>
                  <a:pt x="2904009" y="2106839"/>
                  <a:pt x="2861187" y="2168013"/>
                </a:cubicBezTo>
                <a:cubicBezTo>
                  <a:pt x="2840857" y="2197055"/>
                  <a:pt x="2820056" y="2225881"/>
                  <a:pt x="2802193" y="2256503"/>
                </a:cubicBezTo>
                <a:cubicBezTo>
                  <a:pt x="2785576" y="2284989"/>
                  <a:pt x="2774116" y="2316251"/>
                  <a:pt x="2757948" y="2344994"/>
                </a:cubicBezTo>
                <a:cubicBezTo>
                  <a:pt x="2729841" y="2394963"/>
                  <a:pt x="2698955" y="2443317"/>
                  <a:pt x="2669458" y="2492478"/>
                </a:cubicBezTo>
                <a:cubicBezTo>
                  <a:pt x="2637550" y="2545658"/>
                  <a:pt x="2619895" y="2570810"/>
                  <a:pt x="2595716" y="2625213"/>
                </a:cubicBezTo>
                <a:cubicBezTo>
                  <a:pt x="2549060" y="2730188"/>
                  <a:pt x="2578720" y="2676199"/>
                  <a:pt x="2536722" y="2802194"/>
                </a:cubicBezTo>
                <a:cubicBezTo>
                  <a:pt x="2528350" y="2827310"/>
                  <a:pt x="2517058" y="2851355"/>
                  <a:pt x="2507226" y="2875936"/>
                </a:cubicBezTo>
                <a:cubicBezTo>
                  <a:pt x="2489959" y="3083129"/>
                  <a:pt x="2471673" y="3186892"/>
                  <a:pt x="2521974" y="3421626"/>
                </a:cubicBezTo>
                <a:cubicBezTo>
                  <a:pt x="2527124" y="3445661"/>
                  <a:pt x="2560516" y="3452236"/>
                  <a:pt x="2580968" y="3465871"/>
                </a:cubicBezTo>
                <a:cubicBezTo>
                  <a:pt x="2604819" y="3481772"/>
                  <a:pt x="2630859" y="3494215"/>
                  <a:pt x="2654710" y="3510116"/>
                </a:cubicBezTo>
                <a:cubicBezTo>
                  <a:pt x="2696044" y="3537672"/>
                  <a:pt x="2709418" y="3563044"/>
                  <a:pt x="2757948" y="3569110"/>
                </a:cubicBezTo>
                <a:cubicBezTo>
                  <a:pt x="2821552" y="3577060"/>
                  <a:pt x="2885583" y="3583072"/>
                  <a:pt x="2949677" y="3583858"/>
                </a:cubicBezTo>
                <a:lnTo>
                  <a:pt x="5161935" y="3598607"/>
                </a:lnTo>
                <a:cubicBezTo>
                  <a:pt x="5305854" y="3634586"/>
                  <a:pt x="5126102" y="3590643"/>
                  <a:pt x="5294671" y="3628103"/>
                </a:cubicBezTo>
                <a:cubicBezTo>
                  <a:pt x="5314458" y="3632500"/>
                  <a:pt x="5334174" y="3637283"/>
                  <a:pt x="5353664" y="3642852"/>
                </a:cubicBezTo>
                <a:cubicBezTo>
                  <a:pt x="5368612" y="3647123"/>
                  <a:pt x="5382470" y="3655784"/>
                  <a:pt x="5397910" y="3657600"/>
                </a:cubicBezTo>
                <a:cubicBezTo>
                  <a:pt x="5541140" y="3674451"/>
                  <a:pt x="5575000" y="3672349"/>
                  <a:pt x="5692877" y="3672349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262284" y="1412461"/>
            <a:ext cx="5692877" cy="3672432"/>
          </a:xfrm>
          <a:custGeom>
            <a:avLst/>
            <a:gdLst>
              <a:gd name="connsiteX0" fmla="*/ 811161 w 5692877"/>
              <a:gd name="connsiteY0" fmla="*/ 0 h 3672432"/>
              <a:gd name="connsiteX1" fmla="*/ 604684 w 5692877"/>
              <a:gd name="connsiteY1" fmla="*/ 235974 h 3672432"/>
              <a:gd name="connsiteX2" fmla="*/ 516193 w 5692877"/>
              <a:gd name="connsiteY2" fmla="*/ 339213 h 3672432"/>
              <a:gd name="connsiteX3" fmla="*/ 191729 w 5692877"/>
              <a:gd name="connsiteY3" fmla="*/ 781665 h 3672432"/>
              <a:gd name="connsiteX4" fmla="*/ 132735 w 5692877"/>
              <a:gd name="connsiteY4" fmla="*/ 899652 h 3672432"/>
              <a:gd name="connsiteX5" fmla="*/ 73742 w 5692877"/>
              <a:gd name="connsiteY5" fmla="*/ 1002891 h 3672432"/>
              <a:gd name="connsiteX6" fmla="*/ 0 w 5692877"/>
              <a:gd name="connsiteY6" fmla="*/ 1371600 h 3672432"/>
              <a:gd name="connsiteX7" fmla="*/ 117987 w 5692877"/>
              <a:gd name="connsiteY7" fmla="*/ 1666568 h 3672432"/>
              <a:gd name="connsiteX8" fmla="*/ 162232 w 5692877"/>
              <a:gd name="connsiteY8" fmla="*/ 1696065 h 3672432"/>
              <a:gd name="connsiteX9" fmla="*/ 634181 w 5692877"/>
              <a:gd name="connsiteY9" fmla="*/ 1637071 h 3672432"/>
              <a:gd name="connsiteX10" fmla="*/ 825910 w 5692877"/>
              <a:gd name="connsiteY10" fmla="*/ 1563329 h 3672432"/>
              <a:gd name="connsiteX11" fmla="*/ 1017639 w 5692877"/>
              <a:gd name="connsiteY11" fmla="*/ 1519084 h 3672432"/>
              <a:gd name="connsiteX12" fmla="*/ 1194619 w 5692877"/>
              <a:gd name="connsiteY12" fmla="*/ 1445342 h 3672432"/>
              <a:gd name="connsiteX13" fmla="*/ 1401097 w 5692877"/>
              <a:gd name="connsiteY13" fmla="*/ 1386349 h 3672432"/>
              <a:gd name="connsiteX14" fmla="*/ 1755058 w 5692877"/>
              <a:gd name="connsiteY14" fmla="*/ 1297858 h 3672432"/>
              <a:gd name="connsiteX15" fmla="*/ 2595716 w 5692877"/>
              <a:gd name="connsiteY15" fmla="*/ 1327355 h 3672432"/>
              <a:gd name="connsiteX16" fmla="*/ 2743200 w 5692877"/>
              <a:gd name="connsiteY16" fmla="*/ 1401097 h 3672432"/>
              <a:gd name="connsiteX17" fmla="*/ 2831690 w 5692877"/>
              <a:gd name="connsiteY17" fmla="*/ 1474839 h 3672432"/>
              <a:gd name="connsiteX18" fmla="*/ 2920181 w 5692877"/>
              <a:gd name="connsiteY18" fmla="*/ 1622323 h 3672432"/>
              <a:gd name="connsiteX19" fmla="*/ 2934929 w 5692877"/>
              <a:gd name="connsiteY19" fmla="*/ 2020529 h 3672432"/>
              <a:gd name="connsiteX20" fmla="*/ 2861187 w 5692877"/>
              <a:gd name="connsiteY20" fmla="*/ 2168013 h 3672432"/>
              <a:gd name="connsiteX21" fmla="*/ 2802193 w 5692877"/>
              <a:gd name="connsiteY21" fmla="*/ 2256503 h 3672432"/>
              <a:gd name="connsiteX22" fmla="*/ 2757948 w 5692877"/>
              <a:gd name="connsiteY22" fmla="*/ 2344994 h 3672432"/>
              <a:gd name="connsiteX23" fmla="*/ 2669458 w 5692877"/>
              <a:gd name="connsiteY23" fmla="*/ 2492478 h 3672432"/>
              <a:gd name="connsiteX24" fmla="*/ 2595716 w 5692877"/>
              <a:gd name="connsiteY24" fmla="*/ 2625213 h 3672432"/>
              <a:gd name="connsiteX25" fmla="*/ 2536722 w 5692877"/>
              <a:gd name="connsiteY25" fmla="*/ 2802194 h 3672432"/>
              <a:gd name="connsiteX26" fmla="*/ 2507226 w 5692877"/>
              <a:gd name="connsiteY26" fmla="*/ 2875936 h 3672432"/>
              <a:gd name="connsiteX27" fmla="*/ 2521974 w 5692877"/>
              <a:gd name="connsiteY27" fmla="*/ 3421626 h 3672432"/>
              <a:gd name="connsiteX28" fmla="*/ 2580968 w 5692877"/>
              <a:gd name="connsiteY28" fmla="*/ 3465871 h 3672432"/>
              <a:gd name="connsiteX29" fmla="*/ 2654710 w 5692877"/>
              <a:gd name="connsiteY29" fmla="*/ 3510116 h 3672432"/>
              <a:gd name="connsiteX30" fmla="*/ 2757948 w 5692877"/>
              <a:gd name="connsiteY30" fmla="*/ 3569110 h 3672432"/>
              <a:gd name="connsiteX31" fmla="*/ 2949677 w 5692877"/>
              <a:gd name="connsiteY31" fmla="*/ 3583858 h 3672432"/>
              <a:gd name="connsiteX32" fmla="*/ 5161935 w 5692877"/>
              <a:gd name="connsiteY32" fmla="*/ 3598607 h 3672432"/>
              <a:gd name="connsiteX33" fmla="*/ 5294671 w 5692877"/>
              <a:gd name="connsiteY33" fmla="*/ 3628103 h 3672432"/>
              <a:gd name="connsiteX34" fmla="*/ 5353664 w 5692877"/>
              <a:gd name="connsiteY34" fmla="*/ 3642852 h 3672432"/>
              <a:gd name="connsiteX35" fmla="*/ 5397910 w 5692877"/>
              <a:gd name="connsiteY35" fmla="*/ 3657600 h 3672432"/>
              <a:gd name="connsiteX36" fmla="*/ 5692877 w 5692877"/>
              <a:gd name="connsiteY36" fmla="*/ 3672349 h 36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92877" h="3672432">
                <a:moveTo>
                  <a:pt x="811161" y="0"/>
                </a:moveTo>
                <a:lnTo>
                  <a:pt x="604684" y="235974"/>
                </a:lnTo>
                <a:cubicBezTo>
                  <a:pt x="574943" y="270176"/>
                  <a:pt x="542996" y="302663"/>
                  <a:pt x="516193" y="339213"/>
                </a:cubicBezTo>
                <a:cubicBezTo>
                  <a:pt x="408038" y="486697"/>
                  <a:pt x="295004" y="630724"/>
                  <a:pt x="191729" y="781665"/>
                </a:cubicBezTo>
                <a:cubicBezTo>
                  <a:pt x="166899" y="817955"/>
                  <a:pt x="153427" y="860854"/>
                  <a:pt x="132735" y="899652"/>
                </a:cubicBezTo>
                <a:cubicBezTo>
                  <a:pt x="114083" y="934624"/>
                  <a:pt x="93406" y="968478"/>
                  <a:pt x="73742" y="1002891"/>
                </a:cubicBezTo>
                <a:cubicBezTo>
                  <a:pt x="7207" y="1302296"/>
                  <a:pt x="27567" y="1178624"/>
                  <a:pt x="0" y="1371600"/>
                </a:cubicBezTo>
                <a:cubicBezTo>
                  <a:pt x="51378" y="1662743"/>
                  <a:pt x="-29253" y="1574543"/>
                  <a:pt x="117987" y="1666568"/>
                </a:cubicBezTo>
                <a:cubicBezTo>
                  <a:pt x="133018" y="1675962"/>
                  <a:pt x="147484" y="1686233"/>
                  <a:pt x="162232" y="1696065"/>
                </a:cubicBezTo>
                <a:cubicBezTo>
                  <a:pt x="267662" y="1686480"/>
                  <a:pt x="504370" y="1676579"/>
                  <a:pt x="634181" y="1637071"/>
                </a:cubicBezTo>
                <a:cubicBezTo>
                  <a:pt x="699688" y="1617134"/>
                  <a:pt x="760464" y="1583466"/>
                  <a:pt x="825910" y="1563329"/>
                </a:cubicBezTo>
                <a:cubicBezTo>
                  <a:pt x="888599" y="1544040"/>
                  <a:pt x="955170" y="1539074"/>
                  <a:pt x="1017639" y="1519084"/>
                </a:cubicBezTo>
                <a:cubicBezTo>
                  <a:pt x="1078508" y="1499606"/>
                  <a:pt x="1134225" y="1466247"/>
                  <a:pt x="1194619" y="1445342"/>
                </a:cubicBezTo>
                <a:cubicBezTo>
                  <a:pt x="1262261" y="1421927"/>
                  <a:pt x="1332682" y="1407400"/>
                  <a:pt x="1401097" y="1386349"/>
                </a:cubicBezTo>
                <a:cubicBezTo>
                  <a:pt x="1677316" y="1301358"/>
                  <a:pt x="1475862" y="1344391"/>
                  <a:pt x="1755058" y="1297858"/>
                </a:cubicBezTo>
                <a:cubicBezTo>
                  <a:pt x="2035277" y="1307690"/>
                  <a:pt x="2315888" y="1309588"/>
                  <a:pt x="2595716" y="1327355"/>
                </a:cubicBezTo>
                <a:cubicBezTo>
                  <a:pt x="2659357" y="1331396"/>
                  <a:pt x="2697413" y="1364467"/>
                  <a:pt x="2743200" y="1401097"/>
                </a:cubicBezTo>
                <a:cubicBezTo>
                  <a:pt x="2773182" y="1425083"/>
                  <a:pt x="2807704" y="1444857"/>
                  <a:pt x="2831690" y="1474839"/>
                </a:cubicBezTo>
                <a:cubicBezTo>
                  <a:pt x="2867505" y="1519607"/>
                  <a:pt x="2920181" y="1622323"/>
                  <a:pt x="2920181" y="1622323"/>
                </a:cubicBezTo>
                <a:cubicBezTo>
                  <a:pt x="2952501" y="1816247"/>
                  <a:pt x="2965179" y="1808775"/>
                  <a:pt x="2934929" y="2020529"/>
                </a:cubicBezTo>
                <a:cubicBezTo>
                  <a:pt x="2923057" y="2103634"/>
                  <a:pt x="2904009" y="2106839"/>
                  <a:pt x="2861187" y="2168013"/>
                </a:cubicBezTo>
                <a:cubicBezTo>
                  <a:pt x="2840857" y="2197055"/>
                  <a:pt x="2820056" y="2225881"/>
                  <a:pt x="2802193" y="2256503"/>
                </a:cubicBezTo>
                <a:cubicBezTo>
                  <a:pt x="2785576" y="2284989"/>
                  <a:pt x="2774116" y="2316251"/>
                  <a:pt x="2757948" y="2344994"/>
                </a:cubicBezTo>
                <a:cubicBezTo>
                  <a:pt x="2729841" y="2394963"/>
                  <a:pt x="2698955" y="2443317"/>
                  <a:pt x="2669458" y="2492478"/>
                </a:cubicBezTo>
                <a:cubicBezTo>
                  <a:pt x="2637550" y="2545658"/>
                  <a:pt x="2619895" y="2570810"/>
                  <a:pt x="2595716" y="2625213"/>
                </a:cubicBezTo>
                <a:cubicBezTo>
                  <a:pt x="2549060" y="2730188"/>
                  <a:pt x="2578720" y="2676199"/>
                  <a:pt x="2536722" y="2802194"/>
                </a:cubicBezTo>
                <a:cubicBezTo>
                  <a:pt x="2528350" y="2827310"/>
                  <a:pt x="2517058" y="2851355"/>
                  <a:pt x="2507226" y="2875936"/>
                </a:cubicBezTo>
                <a:cubicBezTo>
                  <a:pt x="2489959" y="3083129"/>
                  <a:pt x="2471673" y="3186892"/>
                  <a:pt x="2521974" y="3421626"/>
                </a:cubicBezTo>
                <a:cubicBezTo>
                  <a:pt x="2527124" y="3445661"/>
                  <a:pt x="2560516" y="3452236"/>
                  <a:pt x="2580968" y="3465871"/>
                </a:cubicBezTo>
                <a:cubicBezTo>
                  <a:pt x="2604819" y="3481772"/>
                  <a:pt x="2630859" y="3494215"/>
                  <a:pt x="2654710" y="3510116"/>
                </a:cubicBezTo>
                <a:cubicBezTo>
                  <a:pt x="2696044" y="3537672"/>
                  <a:pt x="2709418" y="3563044"/>
                  <a:pt x="2757948" y="3569110"/>
                </a:cubicBezTo>
                <a:cubicBezTo>
                  <a:pt x="2821552" y="3577060"/>
                  <a:pt x="2885583" y="3583072"/>
                  <a:pt x="2949677" y="3583858"/>
                </a:cubicBezTo>
                <a:lnTo>
                  <a:pt x="5161935" y="3598607"/>
                </a:lnTo>
                <a:cubicBezTo>
                  <a:pt x="5305854" y="3634586"/>
                  <a:pt x="5126102" y="3590643"/>
                  <a:pt x="5294671" y="3628103"/>
                </a:cubicBezTo>
                <a:cubicBezTo>
                  <a:pt x="5314458" y="3632500"/>
                  <a:pt x="5334174" y="3637283"/>
                  <a:pt x="5353664" y="3642852"/>
                </a:cubicBezTo>
                <a:cubicBezTo>
                  <a:pt x="5368612" y="3647123"/>
                  <a:pt x="5382470" y="3655784"/>
                  <a:pt x="5397910" y="3657600"/>
                </a:cubicBezTo>
                <a:cubicBezTo>
                  <a:pt x="5541140" y="3674451"/>
                  <a:pt x="5575000" y="3672349"/>
                  <a:pt x="5692877" y="3672349"/>
                </a:cubicBez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572" l="9091" r="89239">
                        <a14:foregroundMark x1="36364" y1="15799" x2="26716" y2="11152"/>
                        <a14:foregroundMark x1="26531" y1="11152" x2="33395" y2="21747"/>
                        <a14:foregroundMark x1="33395" y1="21747" x2="33210" y2="31041"/>
                        <a14:foregroundMark x1="31354" y1="34015" x2="41929" y2="41636"/>
                        <a14:foregroundMark x1="41929" y1="41636" x2="55288" y2="34944"/>
                        <a14:foregroundMark x1="32653" y1="36803" x2="42301" y2="53160"/>
                        <a14:foregroundMark x1="42115" y1="53532" x2="66790" y2="44610"/>
                        <a14:foregroundMark x1="66790" y1="44981" x2="68646" y2="27695"/>
                        <a14:foregroundMark x1="68646" y1="27695" x2="60297" y2="19703"/>
                        <a14:foregroundMark x1="60668" y1="19703" x2="64378" y2="5576"/>
                        <a14:backgroundMark x1="37848" y1="7993" x2="53061" y2="7063"/>
                        <a14:backgroundMark x1="62152" y1="3160" x2="75139" y2="3903"/>
                        <a14:backgroundMark x1="68460" y1="9108" x2="71429" y2="23792"/>
                        <a14:backgroundMark x1="66419" y1="21933" x2="76809" y2="20818"/>
                        <a14:backgroundMark x1="67718" y1="15056" x2="65677" y2="14312"/>
                        <a14:backgroundMark x1="65306" y1="15428" x2="64193" y2="17844"/>
                        <a14:backgroundMark x1="64564" y1="15056" x2="64007" y2="18587"/>
                        <a14:backgroundMark x1="64378" y1="14126" x2="63265" y2="18030"/>
                        <a14:backgroundMark x1="64935" y1="20260" x2="62709" y2="18030"/>
                        <a14:backgroundMark x1="38776" y1="12825" x2="19852" y2="5762"/>
                        <a14:backgroundMark x1="35250" y1="13383" x2="32282" y2="11152"/>
                        <a14:backgroundMark x1="25417" y1="10781" x2="27087" y2="16357"/>
                        <a14:backgroundMark x1="28386" y1="25093" x2="27644" y2="42751"/>
                        <a14:backgroundMark x1="27087" y1="41264" x2="36920" y2="49071"/>
                        <a14:backgroundMark x1="36735" y1="53717" x2="50278" y2="60967"/>
                        <a14:backgroundMark x1="44527" y1="56134" x2="70872" y2="46840"/>
                        <a14:backgroundMark x1="69388" y1="27695" x2="67347" y2="44796"/>
                        <a14:backgroundMark x1="44156" y1="54089" x2="64564" y2="47026"/>
                        <a14:backgroundMark x1="65677" y1="45911" x2="42301" y2="53903"/>
                        <a14:backgroundMark x1="41373" y1="53903" x2="31169" y2="35130"/>
                        <a14:backgroundMark x1="30241" y1="33271" x2="31169" y2="25279"/>
                        <a14:backgroundMark x1="32096" y1="26580" x2="31911" y2="29182"/>
                        <a14:backgroundMark x1="33581" y1="32342" x2="29685" y2="27509"/>
                        <a14:backgroundMark x1="66234" y1="10037" x2="65677" y2="13941"/>
                        <a14:backgroundMark x1="27829" y1="15428" x2="26160" y2="12082"/>
                      </a14:backgroundRemoval>
                    </a14:imgEffect>
                    <a14:imgEffect>
                      <a14:artisticPaintStrokes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39" y="348018"/>
            <a:ext cx="11020554" cy="11000107"/>
          </a:xfrm>
          <a:prstGeom prst="rect">
            <a:avLst/>
          </a:prstGeom>
        </p:spPr>
      </p:pic>
      <p:sp>
        <p:nvSpPr>
          <p:cNvPr id="23" name="자유형 22"/>
          <p:cNvSpPr/>
          <p:nvPr/>
        </p:nvSpPr>
        <p:spPr>
          <a:xfrm>
            <a:off x="4252456" y="1414029"/>
            <a:ext cx="5692877" cy="3672432"/>
          </a:xfrm>
          <a:custGeom>
            <a:avLst/>
            <a:gdLst>
              <a:gd name="connsiteX0" fmla="*/ 811161 w 5692877"/>
              <a:gd name="connsiteY0" fmla="*/ 0 h 3672432"/>
              <a:gd name="connsiteX1" fmla="*/ 604684 w 5692877"/>
              <a:gd name="connsiteY1" fmla="*/ 235974 h 3672432"/>
              <a:gd name="connsiteX2" fmla="*/ 516193 w 5692877"/>
              <a:gd name="connsiteY2" fmla="*/ 339213 h 3672432"/>
              <a:gd name="connsiteX3" fmla="*/ 191729 w 5692877"/>
              <a:gd name="connsiteY3" fmla="*/ 781665 h 3672432"/>
              <a:gd name="connsiteX4" fmla="*/ 132735 w 5692877"/>
              <a:gd name="connsiteY4" fmla="*/ 899652 h 3672432"/>
              <a:gd name="connsiteX5" fmla="*/ 73742 w 5692877"/>
              <a:gd name="connsiteY5" fmla="*/ 1002891 h 3672432"/>
              <a:gd name="connsiteX6" fmla="*/ 0 w 5692877"/>
              <a:gd name="connsiteY6" fmla="*/ 1371600 h 3672432"/>
              <a:gd name="connsiteX7" fmla="*/ 117987 w 5692877"/>
              <a:gd name="connsiteY7" fmla="*/ 1666568 h 3672432"/>
              <a:gd name="connsiteX8" fmla="*/ 162232 w 5692877"/>
              <a:gd name="connsiteY8" fmla="*/ 1696065 h 3672432"/>
              <a:gd name="connsiteX9" fmla="*/ 634181 w 5692877"/>
              <a:gd name="connsiteY9" fmla="*/ 1637071 h 3672432"/>
              <a:gd name="connsiteX10" fmla="*/ 825910 w 5692877"/>
              <a:gd name="connsiteY10" fmla="*/ 1563329 h 3672432"/>
              <a:gd name="connsiteX11" fmla="*/ 1017639 w 5692877"/>
              <a:gd name="connsiteY11" fmla="*/ 1519084 h 3672432"/>
              <a:gd name="connsiteX12" fmla="*/ 1194619 w 5692877"/>
              <a:gd name="connsiteY12" fmla="*/ 1445342 h 3672432"/>
              <a:gd name="connsiteX13" fmla="*/ 1401097 w 5692877"/>
              <a:gd name="connsiteY13" fmla="*/ 1386349 h 3672432"/>
              <a:gd name="connsiteX14" fmla="*/ 1755058 w 5692877"/>
              <a:gd name="connsiteY14" fmla="*/ 1297858 h 3672432"/>
              <a:gd name="connsiteX15" fmla="*/ 2595716 w 5692877"/>
              <a:gd name="connsiteY15" fmla="*/ 1327355 h 3672432"/>
              <a:gd name="connsiteX16" fmla="*/ 2743200 w 5692877"/>
              <a:gd name="connsiteY16" fmla="*/ 1401097 h 3672432"/>
              <a:gd name="connsiteX17" fmla="*/ 2831690 w 5692877"/>
              <a:gd name="connsiteY17" fmla="*/ 1474839 h 3672432"/>
              <a:gd name="connsiteX18" fmla="*/ 2920181 w 5692877"/>
              <a:gd name="connsiteY18" fmla="*/ 1622323 h 3672432"/>
              <a:gd name="connsiteX19" fmla="*/ 2934929 w 5692877"/>
              <a:gd name="connsiteY19" fmla="*/ 2020529 h 3672432"/>
              <a:gd name="connsiteX20" fmla="*/ 2861187 w 5692877"/>
              <a:gd name="connsiteY20" fmla="*/ 2168013 h 3672432"/>
              <a:gd name="connsiteX21" fmla="*/ 2802193 w 5692877"/>
              <a:gd name="connsiteY21" fmla="*/ 2256503 h 3672432"/>
              <a:gd name="connsiteX22" fmla="*/ 2757948 w 5692877"/>
              <a:gd name="connsiteY22" fmla="*/ 2344994 h 3672432"/>
              <a:gd name="connsiteX23" fmla="*/ 2669458 w 5692877"/>
              <a:gd name="connsiteY23" fmla="*/ 2492478 h 3672432"/>
              <a:gd name="connsiteX24" fmla="*/ 2595716 w 5692877"/>
              <a:gd name="connsiteY24" fmla="*/ 2625213 h 3672432"/>
              <a:gd name="connsiteX25" fmla="*/ 2536722 w 5692877"/>
              <a:gd name="connsiteY25" fmla="*/ 2802194 h 3672432"/>
              <a:gd name="connsiteX26" fmla="*/ 2507226 w 5692877"/>
              <a:gd name="connsiteY26" fmla="*/ 2875936 h 3672432"/>
              <a:gd name="connsiteX27" fmla="*/ 2521974 w 5692877"/>
              <a:gd name="connsiteY27" fmla="*/ 3421626 h 3672432"/>
              <a:gd name="connsiteX28" fmla="*/ 2580968 w 5692877"/>
              <a:gd name="connsiteY28" fmla="*/ 3465871 h 3672432"/>
              <a:gd name="connsiteX29" fmla="*/ 2654710 w 5692877"/>
              <a:gd name="connsiteY29" fmla="*/ 3510116 h 3672432"/>
              <a:gd name="connsiteX30" fmla="*/ 2757948 w 5692877"/>
              <a:gd name="connsiteY30" fmla="*/ 3569110 h 3672432"/>
              <a:gd name="connsiteX31" fmla="*/ 2949677 w 5692877"/>
              <a:gd name="connsiteY31" fmla="*/ 3583858 h 3672432"/>
              <a:gd name="connsiteX32" fmla="*/ 5161935 w 5692877"/>
              <a:gd name="connsiteY32" fmla="*/ 3598607 h 3672432"/>
              <a:gd name="connsiteX33" fmla="*/ 5294671 w 5692877"/>
              <a:gd name="connsiteY33" fmla="*/ 3628103 h 3672432"/>
              <a:gd name="connsiteX34" fmla="*/ 5353664 w 5692877"/>
              <a:gd name="connsiteY34" fmla="*/ 3642852 h 3672432"/>
              <a:gd name="connsiteX35" fmla="*/ 5397910 w 5692877"/>
              <a:gd name="connsiteY35" fmla="*/ 3657600 h 3672432"/>
              <a:gd name="connsiteX36" fmla="*/ 5692877 w 5692877"/>
              <a:gd name="connsiteY36" fmla="*/ 3672349 h 36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92877" h="3672432">
                <a:moveTo>
                  <a:pt x="811161" y="0"/>
                </a:moveTo>
                <a:lnTo>
                  <a:pt x="604684" y="235974"/>
                </a:lnTo>
                <a:cubicBezTo>
                  <a:pt x="574943" y="270176"/>
                  <a:pt x="542996" y="302663"/>
                  <a:pt x="516193" y="339213"/>
                </a:cubicBezTo>
                <a:cubicBezTo>
                  <a:pt x="408038" y="486697"/>
                  <a:pt x="295004" y="630724"/>
                  <a:pt x="191729" y="781665"/>
                </a:cubicBezTo>
                <a:cubicBezTo>
                  <a:pt x="166899" y="817955"/>
                  <a:pt x="153427" y="860854"/>
                  <a:pt x="132735" y="899652"/>
                </a:cubicBezTo>
                <a:cubicBezTo>
                  <a:pt x="114083" y="934624"/>
                  <a:pt x="93406" y="968478"/>
                  <a:pt x="73742" y="1002891"/>
                </a:cubicBezTo>
                <a:cubicBezTo>
                  <a:pt x="7207" y="1302296"/>
                  <a:pt x="27567" y="1178624"/>
                  <a:pt x="0" y="1371600"/>
                </a:cubicBezTo>
                <a:cubicBezTo>
                  <a:pt x="51378" y="1662743"/>
                  <a:pt x="-29253" y="1574543"/>
                  <a:pt x="117987" y="1666568"/>
                </a:cubicBezTo>
                <a:cubicBezTo>
                  <a:pt x="133018" y="1675962"/>
                  <a:pt x="147484" y="1686233"/>
                  <a:pt x="162232" y="1696065"/>
                </a:cubicBezTo>
                <a:cubicBezTo>
                  <a:pt x="267662" y="1686480"/>
                  <a:pt x="504370" y="1676579"/>
                  <a:pt x="634181" y="1637071"/>
                </a:cubicBezTo>
                <a:cubicBezTo>
                  <a:pt x="699688" y="1617134"/>
                  <a:pt x="760464" y="1583466"/>
                  <a:pt x="825910" y="1563329"/>
                </a:cubicBezTo>
                <a:cubicBezTo>
                  <a:pt x="888599" y="1544040"/>
                  <a:pt x="955170" y="1539074"/>
                  <a:pt x="1017639" y="1519084"/>
                </a:cubicBezTo>
                <a:cubicBezTo>
                  <a:pt x="1078508" y="1499606"/>
                  <a:pt x="1134225" y="1466247"/>
                  <a:pt x="1194619" y="1445342"/>
                </a:cubicBezTo>
                <a:cubicBezTo>
                  <a:pt x="1262261" y="1421927"/>
                  <a:pt x="1332682" y="1407400"/>
                  <a:pt x="1401097" y="1386349"/>
                </a:cubicBezTo>
                <a:cubicBezTo>
                  <a:pt x="1677316" y="1301358"/>
                  <a:pt x="1475862" y="1344391"/>
                  <a:pt x="1755058" y="1297858"/>
                </a:cubicBezTo>
                <a:cubicBezTo>
                  <a:pt x="2035277" y="1307690"/>
                  <a:pt x="2315888" y="1309588"/>
                  <a:pt x="2595716" y="1327355"/>
                </a:cubicBezTo>
                <a:cubicBezTo>
                  <a:pt x="2659357" y="1331396"/>
                  <a:pt x="2697413" y="1364467"/>
                  <a:pt x="2743200" y="1401097"/>
                </a:cubicBezTo>
                <a:cubicBezTo>
                  <a:pt x="2773182" y="1425083"/>
                  <a:pt x="2807704" y="1444857"/>
                  <a:pt x="2831690" y="1474839"/>
                </a:cubicBezTo>
                <a:cubicBezTo>
                  <a:pt x="2867505" y="1519607"/>
                  <a:pt x="2920181" y="1622323"/>
                  <a:pt x="2920181" y="1622323"/>
                </a:cubicBezTo>
                <a:cubicBezTo>
                  <a:pt x="2952501" y="1816247"/>
                  <a:pt x="2965179" y="1808775"/>
                  <a:pt x="2934929" y="2020529"/>
                </a:cubicBezTo>
                <a:cubicBezTo>
                  <a:pt x="2923057" y="2103634"/>
                  <a:pt x="2904009" y="2106839"/>
                  <a:pt x="2861187" y="2168013"/>
                </a:cubicBezTo>
                <a:cubicBezTo>
                  <a:pt x="2840857" y="2197055"/>
                  <a:pt x="2820056" y="2225881"/>
                  <a:pt x="2802193" y="2256503"/>
                </a:cubicBezTo>
                <a:cubicBezTo>
                  <a:pt x="2785576" y="2284989"/>
                  <a:pt x="2774116" y="2316251"/>
                  <a:pt x="2757948" y="2344994"/>
                </a:cubicBezTo>
                <a:cubicBezTo>
                  <a:pt x="2729841" y="2394963"/>
                  <a:pt x="2698955" y="2443317"/>
                  <a:pt x="2669458" y="2492478"/>
                </a:cubicBezTo>
                <a:cubicBezTo>
                  <a:pt x="2637550" y="2545658"/>
                  <a:pt x="2619895" y="2570810"/>
                  <a:pt x="2595716" y="2625213"/>
                </a:cubicBezTo>
                <a:cubicBezTo>
                  <a:pt x="2549060" y="2730188"/>
                  <a:pt x="2578720" y="2676199"/>
                  <a:pt x="2536722" y="2802194"/>
                </a:cubicBezTo>
                <a:cubicBezTo>
                  <a:pt x="2528350" y="2827310"/>
                  <a:pt x="2517058" y="2851355"/>
                  <a:pt x="2507226" y="2875936"/>
                </a:cubicBezTo>
                <a:cubicBezTo>
                  <a:pt x="2489959" y="3083129"/>
                  <a:pt x="2471673" y="3186892"/>
                  <a:pt x="2521974" y="3421626"/>
                </a:cubicBezTo>
                <a:cubicBezTo>
                  <a:pt x="2527124" y="3445661"/>
                  <a:pt x="2560516" y="3452236"/>
                  <a:pt x="2580968" y="3465871"/>
                </a:cubicBezTo>
                <a:cubicBezTo>
                  <a:pt x="2604819" y="3481772"/>
                  <a:pt x="2630859" y="3494215"/>
                  <a:pt x="2654710" y="3510116"/>
                </a:cubicBezTo>
                <a:cubicBezTo>
                  <a:pt x="2696044" y="3537672"/>
                  <a:pt x="2709418" y="3563044"/>
                  <a:pt x="2757948" y="3569110"/>
                </a:cubicBezTo>
                <a:cubicBezTo>
                  <a:pt x="2821552" y="3577060"/>
                  <a:pt x="2885583" y="3583072"/>
                  <a:pt x="2949677" y="3583858"/>
                </a:cubicBezTo>
                <a:lnTo>
                  <a:pt x="5161935" y="3598607"/>
                </a:lnTo>
                <a:cubicBezTo>
                  <a:pt x="5305854" y="3634586"/>
                  <a:pt x="5126102" y="3590643"/>
                  <a:pt x="5294671" y="3628103"/>
                </a:cubicBezTo>
                <a:cubicBezTo>
                  <a:pt x="5314458" y="3632500"/>
                  <a:pt x="5334174" y="3637283"/>
                  <a:pt x="5353664" y="3642852"/>
                </a:cubicBezTo>
                <a:cubicBezTo>
                  <a:pt x="5368612" y="3647123"/>
                  <a:pt x="5382470" y="3655784"/>
                  <a:pt x="5397910" y="3657600"/>
                </a:cubicBezTo>
                <a:cubicBezTo>
                  <a:pt x="5541140" y="3674451"/>
                  <a:pt x="5575000" y="3672349"/>
                  <a:pt x="5692877" y="36723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29897" y="0"/>
            <a:ext cx="57961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4" idx="0"/>
          </p:cNvCxnSpPr>
          <p:nvPr/>
        </p:nvCxnSpPr>
        <p:spPr>
          <a:xfrm>
            <a:off x="612795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4" idx="1"/>
          </p:cNvCxnSpPr>
          <p:nvPr/>
        </p:nvCxnSpPr>
        <p:spPr>
          <a:xfrm flipH="1">
            <a:off x="3229897" y="3429000"/>
            <a:ext cx="579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29897" y="1754389"/>
            <a:ext cx="5796116" cy="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29897" y="5131411"/>
            <a:ext cx="5796116" cy="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383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0279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691681" y="1305328"/>
            <a:ext cx="884903" cy="884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210665" y="4688959"/>
            <a:ext cx="884903" cy="884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4669927" y="1771931"/>
            <a:ext cx="1474838" cy="3365928"/>
          </a:xfrm>
          <a:prstGeom prst="line">
            <a:avLst/>
          </a:prstGeom>
          <a:ln w="889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700250" y="1284062"/>
            <a:ext cx="884903" cy="8849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196632" y="4695407"/>
            <a:ext cx="884903" cy="8849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667863" y="1771931"/>
            <a:ext cx="1474838" cy="3365928"/>
          </a:xfrm>
          <a:prstGeom prst="line">
            <a:avLst/>
          </a:prstGeom>
          <a:ln w="889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/>
          <p:cNvSpPr/>
          <p:nvPr/>
        </p:nvSpPr>
        <p:spPr>
          <a:xfrm>
            <a:off x="4257162" y="1412461"/>
            <a:ext cx="5692877" cy="3672432"/>
          </a:xfrm>
          <a:custGeom>
            <a:avLst/>
            <a:gdLst>
              <a:gd name="connsiteX0" fmla="*/ 811161 w 5692877"/>
              <a:gd name="connsiteY0" fmla="*/ 0 h 3672432"/>
              <a:gd name="connsiteX1" fmla="*/ 604684 w 5692877"/>
              <a:gd name="connsiteY1" fmla="*/ 235974 h 3672432"/>
              <a:gd name="connsiteX2" fmla="*/ 516193 w 5692877"/>
              <a:gd name="connsiteY2" fmla="*/ 339213 h 3672432"/>
              <a:gd name="connsiteX3" fmla="*/ 191729 w 5692877"/>
              <a:gd name="connsiteY3" fmla="*/ 781665 h 3672432"/>
              <a:gd name="connsiteX4" fmla="*/ 132735 w 5692877"/>
              <a:gd name="connsiteY4" fmla="*/ 899652 h 3672432"/>
              <a:gd name="connsiteX5" fmla="*/ 73742 w 5692877"/>
              <a:gd name="connsiteY5" fmla="*/ 1002891 h 3672432"/>
              <a:gd name="connsiteX6" fmla="*/ 0 w 5692877"/>
              <a:gd name="connsiteY6" fmla="*/ 1371600 h 3672432"/>
              <a:gd name="connsiteX7" fmla="*/ 117987 w 5692877"/>
              <a:gd name="connsiteY7" fmla="*/ 1666568 h 3672432"/>
              <a:gd name="connsiteX8" fmla="*/ 162232 w 5692877"/>
              <a:gd name="connsiteY8" fmla="*/ 1696065 h 3672432"/>
              <a:gd name="connsiteX9" fmla="*/ 634181 w 5692877"/>
              <a:gd name="connsiteY9" fmla="*/ 1637071 h 3672432"/>
              <a:gd name="connsiteX10" fmla="*/ 825910 w 5692877"/>
              <a:gd name="connsiteY10" fmla="*/ 1563329 h 3672432"/>
              <a:gd name="connsiteX11" fmla="*/ 1017639 w 5692877"/>
              <a:gd name="connsiteY11" fmla="*/ 1519084 h 3672432"/>
              <a:gd name="connsiteX12" fmla="*/ 1194619 w 5692877"/>
              <a:gd name="connsiteY12" fmla="*/ 1445342 h 3672432"/>
              <a:gd name="connsiteX13" fmla="*/ 1401097 w 5692877"/>
              <a:gd name="connsiteY13" fmla="*/ 1386349 h 3672432"/>
              <a:gd name="connsiteX14" fmla="*/ 1755058 w 5692877"/>
              <a:gd name="connsiteY14" fmla="*/ 1297858 h 3672432"/>
              <a:gd name="connsiteX15" fmla="*/ 2595716 w 5692877"/>
              <a:gd name="connsiteY15" fmla="*/ 1327355 h 3672432"/>
              <a:gd name="connsiteX16" fmla="*/ 2743200 w 5692877"/>
              <a:gd name="connsiteY16" fmla="*/ 1401097 h 3672432"/>
              <a:gd name="connsiteX17" fmla="*/ 2831690 w 5692877"/>
              <a:gd name="connsiteY17" fmla="*/ 1474839 h 3672432"/>
              <a:gd name="connsiteX18" fmla="*/ 2920181 w 5692877"/>
              <a:gd name="connsiteY18" fmla="*/ 1622323 h 3672432"/>
              <a:gd name="connsiteX19" fmla="*/ 2934929 w 5692877"/>
              <a:gd name="connsiteY19" fmla="*/ 2020529 h 3672432"/>
              <a:gd name="connsiteX20" fmla="*/ 2861187 w 5692877"/>
              <a:gd name="connsiteY20" fmla="*/ 2168013 h 3672432"/>
              <a:gd name="connsiteX21" fmla="*/ 2802193 w 5692877"/>
              <a:gd name="connsiteY21" fmla="*/ 2256503 h 3672432"/>
              <a:gd name="connsiteX22" fmla="*/ 2757948 w 5692877"/>
              <a:gd name="connsiteY22" fmla="*/ 2344994 h 3672432"/>
              <a:gd name="connsiteX23" fmla="*/ 2669458 w 5692877"/>
              <a:gd name="connsiteY23" fmla="*/ 2492478 h 3672432"/>
              <a:gd name="connsiteX24" fmla="*/ 2595716 w 5692877"/>
              <a:gd name="connsiteY24" fmla="*/ 2625213 h 3672432"/>
              <a:gd name="connsiteX25" fmla="*/ 2536722 w 5692877"/>
              <a:gd name="connsiteY25" fmla="*/ 2802194 h 3672432"/>
              <a:gd name="connsiteX26" fmla="*/ 2507226 w 5692877"/>
              <a:gd name="connsiteY26" fmla="*/ 2875936 h 3672432"/>
              <a:gd name="connsiteX27" fmla="*/ 2521974 w 5692877"/>
              <a:gd name="connsiteY27" fmla="*/ 3421626 h 3672432"/>
              <a:gd name="connsiteX28" fmla="*/ 2580968 w 5692877"/>
              <a:gd name="connsiteY28" fmla="*/ 3465871 h 3672432"/>
              <a:gd name="connsiteX29" fmla="*/ 2654710 w 5692877"/>
              <a:gd name="connsiteY29" fmla="*/ 3510116 h 3672432"/>
              <a:gd name="connsiteX30" fmla="*/ 2757948 w 5692877"/>
              <a:gd name="connsiteY30" fmla="*/ 3569110 h 3672432"/>
              <a:gd name="connsiteX31" fmla="*/ 2949677 w 5692877"/>
              <a:gd name="connsiteY31" fmla="*/ 3583858 h 3672432"/>
              <a:gd name="connsiteX32" fmla="*/ 5161935 w 5692877"/>
              <a:gd name="connsiteY32" fmla="*/ 3598607 h 3672432"/>
              <a:gd name="connsiteX33" fmla="*/ 5294671 w 5692877"/>
              <a:gd name="connsiteY33" fmla="*/ 3628103 h 3672432"/>
              <a:gd name="connsiteX34" fmla="*/ 5353664 w 5692877"/>
              <a:gd name="connsiteY34" fmla="*/ 3642852 h 3672432"/>
              <a:gd name="connsiteX35" fmla="*/ 5397910 w 5692877"/>
              <a:gd name="connsiteY35" fmla="*/ 3657600 h 3672432"/>
              <a:gd name="connsiteX36" fmla="*/ 5692877 w 5692877"/>
              <a:gd name="connsiteY36" fmla="*/ 3672349 h 36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92877" h="3672432">
                <a:moveTo>
                  <a:pt x="811161" y="0"/>
                </a:moveTo>
                <a:lnTo>
                  <a:pt x="604684" y="235974"/>
                </a:lnTo>
                <a:cubicBezTo>
                  <a:pt x="574943" y="270176"/>
                  <a:pt x="542996" y="302663"/>
                  <a:pt x="516193" y="339213"/>
                </a:cubicBezTo>
                <a:cubicBezTo>
                  <a:pt x="408038" y="486697"/>
                  <a:pt x="295004" y="630724"/>
                  <a:pt x="191729" y="781665"/>
                </a:cubicBezTo>
                <a:cubicBezTo>
                  <a:pt x="166899" y="817955"/>
                  <a:pt x="153427" y="860854"/>
                  <a:pt x="132735" y="899652"/>
                </a:cubicBezTo>
                <a:cubicBezTo>
                  <a:pt x="114083" y="934624"/>
                  <a:pt x="93406" y="968478"/>
                  <a:pt x="73742" y="1002891"/>
                </a:cubicBezTo>
                <a:cubicBezTo>
                  <a:pt x="7207" y="1302296"/>
                  <a:pt x="27567" y="1178624"/>
                  <a:pt x="0" y="1371600"/>
                </a:cubicBezTo>
                <a:cubicBezTo>
                  <a:pt x="51378" y="1662743"/>
                  <a:pt x="-29253" y="1574543"/>
                  <a:pt x="117987" y="1666568"/>
                </a:cubicBezTo>
                <a:cubicBezTo>
                  <a:pt x="133018" y="1675962"/>
                  <a:pt x="147484" y="1686233"/>
                  <a:pt x="162232" y="1696065"/>
                </a:cubicBezTo>
                <a:cubicBezTo>
                  <a:pt x="267662" y="1686480"/>
                  <a:pt x="504370" y="1676579"/>
                  <a:pt x="634181" y="1637071"/>
                </a:cubicBezTo>
                <a:cubicBezTo>
                  <a:pt x="699688" y="1617134"/>
                  <a:pt x="760464" y="1583466"/>
                  <a:pt x="825910" y="1563329"/>
                </a:cubicBezTo>
                <a:cubicBezTo>
                  <a:pt x="888599" y="1544040"/>
                  <a:pt x="955170" y="1539074"/>
                  <a:pt x="1017639" y="1519084"/>
                </a:cubicBezTo>
                <a:cubicBezTo>
                  <a:pt x="1078508" y="1499606"/>
                  <a:pt x="1134225" y="1466247"/>
                  <a:pt x="1194619" y="1445342"/>
                </a:cubicBezTo>
                <a:cubicBezTo>
                  <a:pt x="1262261" y="1421927"/>
                  <a:pt x="1332682" y="1407400"/>
                  <a:pt x="1401097" y="1386349"/>
                </a:cubicBezTo>
                <a:cubicBezTo>
                  <a:pt x="1677316" y="1301358"/>
                  <a:pt x="1475862" y="1344391"/>
                  <a:pt x="1755058" y="1297858"/>
                </a:cubicBezTo>
                <a:cubicBezTo>
                  <a:pt x="2035277" y="1307690"/>
                  <a:pt x="2315888" y="1309588"/>
                  <a:pt x="2595716" y="1327355"/>
                </a:cubicBezTo>
                <a:cubicBezTo>
                  <a:pt x="2659357" y="1331396"/>
                  <a:pt x="2697413" y="1364467"/>
                  <a:pt x="2743200" y="1401097"/>
                </a:cubicBezTo>
                <a:cubicBezTo>
                  <a:pt x="2773182" y="1425083"/>
                  <a:pt x="2807704" y="1444857"/>
                  <a:pt x="2831690" y="1474839"/>
                </a:cubicBezTo>
                <a:cubicBezTo>
                  <a:pt x="2867505" y="1519607"/>
                  <a:pt x="2920181" y="1622323"/>
                  <a:pt x="2920181" y="1622323"/>
                </a:cubicBezTo>
                <a:cubicBezTo>
                  <a:pt x="2952501" y="1816247"/>
                  <a:pt x="2965179" y="1808775"/>
                  <a:pt x="2934929" y="2020529"/>
                </a:cubicBezTo>
                <a:cubicBezTo>
                  <a:pt x="2923057" y="2103634"/>
                  <a:pt x="2904009" y="2106839"/>
                  <a:pt x="2861187" y="2168013"/>
                </a:cubicBezTo>
                <a:cubicBezTo>
                  <a:pt x="2840857" y="2197055"/>
                  <a:pt x="2820056" y="2225881"/>
                  <a:pt x="2802193" y="2256503"/>
                </a:cubicBezTo>
                <a:cubicBezTo>
                  <a:pt x="2785576" y="2284989"/>
                  <a:pt x="2774116" y="2316251"/>
                  <a:pt x="2757948" y="2344994"/>
                </a:cubicBezTo>
                <a:cubicBezTo>
                  <a:pt x="2729841" y="2394963"/>
                  <a:pt x="2698955" y="2443317"/>
                  <a:pt x="2669458" y="2492478"/>
                </a:cubicBezTo>
                <a:cubicBezTo>
                  <a:pt x="2637550" y="2545658"/>
                  <a:pt x="2619895" y="2570810"/>
                  <a:pt x="2595716" y="2625213"/>
                </a:cubicBezTo>
                <a:cubicBezTo>
                  <a:pt x="2549060" y="2730188"/>
                  <a:pt x="2578720" y="2676199"/>
                  <a:pt x="2536722" y="2802194"/>
                </a:cubicBezTo>
                <a:cubicBezTo>
                  <a:pt x="2528350" y="2827310"/>
                  <a:pt x="2517058" y="2851355"/>
                  <a:pt x="2507226" y="2875936"/>
                </a:cubicBezTo>
                <a:cubicBezTo>
                  <a:pt x="2489959" y="3083129"/>
                  <a:pt x="2471673" y="3186892"/>
                  <a:pt x="2521974" y="3421626"/>
                </a:cubicBezTo>
                <a:cubicBezTo>
                  <a:pt x="2527124" y="3445661"/>
                  <a:pt x="2560516" y="3452236"/>
                  <a:pt x="2580968" y="3465871"/>
                </a:cubicBezTo>
                <a:cubicBezTo>
                  <a:pt x="2604819" y="3481772"/>
                  <a:pt x="2630859" y="3494215"/>
                  <a:pt x="2654710" y="3510116"/>
                </a:cubicBezTo>
                <a:cubicBezTo>
                  <a:pt x="2696044" y="3537672"/>
                  <a:pt x="2709418" y="3563044"/>
                  <a:pt x="2757948" y="3569110"/>
                </a:cubicBezTo>
                <a:cubicBezTo>
                  <a:pt x="2821552" y="3577060"/>
                  <a:pt x="2885583" y="3583072"/>
                  <a:pt x="2949677" y="3583858"/>
                </a:cubicBezTo>
                <a:lnTo>
                  <a:pt x="5161935" y="3598607"/>
                </a:lnTo>
                <a:cubicBezTo>
                  <a:pt x="5305854" y="3634586"/>
                  <a:pt x="5126102" y="3590643"/>
                  <a:pt x="5294671" y="3628103"/>
                </a:cubicBezTo>
                <a:cubicBezTo>
                  <a:pt x="5314458" y="3632500"/>
                  <a:pt x="5334174" y="3637283"/>
                  <a:pt x="5353664" y="3642852"/>
                </a:cubicBezTo>
                <a:cubicBezTo>
                  <a:pt x="5368612" y="3647123"/>
                  <a:pt x="5382470" y="3655784"/>
                  <a:pt x="5397910" y="3657600"/>
                </a:cubicBezTo>
                <a:cubicBezTo>
                  <a:pt x="5541140" y="3674451"/>
                  <a:pt x="5575000" y="3672349"/>
                  <a:pt x="5692877" y="3672349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1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5" grpId="0" animBg="1"/>
      <p:bldP spid="37" grpId="0" animBg="1"/>
      <p:bldP spid="37" grpId="1" animBg="1"/>
      <p:bldP spid="37" grpId="2" animBg="1"/>
      <p:bldP spid="40" grpId="0" animBg="1"/>
      <p:bldP spid="40" grpId="1" animBg="1"/>
      <p:bldP spid="40" grpId="2" animBg="1"/>
      <p:bldP spid="42" grpId="0" animBg="1"/>
      <p:bldP spid="42" grpId="1" animBg="1"/>
      <p:bldP spid="44" grpId="0" animBg="1"/>
      <p:bldP spid="44" grpId="1" animBg="1"/>
    </p:bldLst>
  </p:timing>
</p:sld>
</file>

<file path=ppt/theme/theme1.xml><?xml version="1.0" encoding="utf-8"?>
<a:theme xmlns:a="http://schemas.openxmlformats.org/drawingml/2006/main" name="default theme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6776</TotalTime>
  <Words>543</Words>
  <Application>Microsoft Office PowerPoint</Application>
  <PresentationFormat>사용자 지정</PresentationFormat>
  <Paragraphs>96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61</cp:revision>
  <dcterms:created xsi:type="dcterms:W3CDTF">2015-03-24T04:29:49Z</dcterms:created>
  <dcterms:modified xsi:type="dcterms:W3CDTF">2018-02-21T09:25:44Z</dcterms:modified>
</cp:coreProperties>
</file>