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6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1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87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7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83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2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5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49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6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4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6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1" y="2160590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1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0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1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6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069" indent="0">
              <a:buNone/>
              <a:defRPr sz="1401"/>
            </a:lvl2pPr>
            <a:lvl3pPr marL="914138" indent="0">
              <a:buNone/>
              <a:defRPr sz="1200"/>
            </a:lvl3pPr>
            <a:lvl4pPr marL="1371206" indent="0">
              <a:buNone/>
              <a:defRPr sz="1001"/>
            </a:lvl4pPr>
            <a:lvl5pPr marL="1828274" indent="0">
              <a:buNone/>
              <a:defRPr sz="1001"/>
            </a:lvl5pPr>
            <a:lvl6pPr marL="2285342" indent="0">
              <a:buNone/>
              <a:defRPr sz="1001"/>
            </a:lvl6pPr>
            <a:lvl7pPr marL="2742411" indent="0">
              <a:buNone/>
              <a:defRPr sz="1001"/>
            </a:lvl7pPr>
            <a:lvl8pPr marL="3199480" indent="0">
              <a:buNone/>
              <a:defRPr sz="1001"/>
            </a:lvl8pPr>
            <a:lvl9pPr marL="3656549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9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2" y="6041363"/>
            <a:ext cx="91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5332-5808-4B9D-93B9-54A6983607A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6DD04D-5952-40EE-8580-560778675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78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4" indent="-3429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9" indent="-285753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5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7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84523" y="2349796"/>
            <a:ext cx="6624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omic Sans MS" panose="030F0702030302020204" pitchFamily="66" charset="0"/>
              </a:rPr>
              <a:t>Projet:</a:t>
            </a:r>
            <a:endParaRPr lang="fr-FR" sz="4000" dirty="0">
              <a:latin typeface="Comic Sans MS" panose="030F0702030302020204" pitchFamily="66" charset="0"/>
            </a:endParaRPr>
          </a:p>
          <a:p>
            <a:pPr algn="ctr"/>
            <a:r>
              <a:rPr lang="fr-FR" sz="4000" dirty="0">
                <a:latin typeface="Comic Sans MS" panose="030F0702030302020204" pitchFamily="66" charset="0"/>
              </a:rPr>
              <a:t>Table de jeux interactive Yu-Gi-Oh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329069" y="1392864"/>
            <a:ext cx="72301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solidFill>
                  <a:srgbClr val="FF0000"/>
                </a:solidFill>
              </a:rPr>
              <a:t>Pour vous, à retirer pour la présentation finale </a:t>
            </a:r>
          </a:p>
          <a:p>
            <a:endParaRPr lang="fr-FR" sz="2400" u="sng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• Police de </a:t>
            </a:r>
            <a:r>
              <a:rPr lang="fr-FR" dirty="0" err="1" smtClean="0"/>
              <a:t>carct</a:t>
            </a:r>
            <a:r>
              <a:rPr lang="fr-FR" dirty="0" smtClean="0"/>
              <a:t>: </a:t>
            </a:r>
            <a:r>
              <a:rPr lang="fr-FR" dirty="0" err="1" smtClean="0">
                <a:latin typeface="Comic Sans MS" panose="030F0702030302020204" pitchFamily="66" charset="0"/>
              </a:rPr>
              <a:t>Comic</a:t>
            </a:r>
            <a:r>
              <a:rPr lang="fr-FR" dirty="0" smtClean="0">
                <a:latin typeface="Comic Sans MS" panose="030F0702030302020204" pitchFamily="66" charset="0"/>
              </a:rPr>
              <a:t> Sans MS</a:t>
            </a:r>
          </a:p>
          <a:p>
            <a:r>
              <a:rPr lang="fr-FR" dirty="0" smtClean="0">
                <a:latin typeface="Comic Sans MS" panose="030F0702030302020204" pitchFamily="66" charset="0"/>
              </a:rPr>
              <a:t>• rajouter votre partie</a:t>
            </a:r>
          </a:p>
          <a:p>
            <a:r>
              <a:rPr lang="fr-FR" dirty="0" smtClean="0">
                <a:latin typeface="Comic Sans MS" panose="030F0702030302020204" pitchFamily="66" charset="0"/>
              </a:rPr>
              <a:t>• gardez la même page </a:t>
            </a:r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dirty="0" smtClean="0">
                <a:latin typeface="Comic Sans MS" panose="030F0702030302020204" pitchFamily="66" charset="0"/>
              </a:rPr>
              <a:t>• rajouter votre nom</a:t>
            </a:r>
          </a:p>
          <a:p>
            <a:r>
              <a:rPr lang="fr-FR" dirty="0" smtClean="0">
                <a:latin typeface="Comic Sans MS" panose="030F0702030302020204" pitchFamily="66" charset="0"/>
              </a:rPr>
              <a:t>• compléter le sommaire</a:t>
            </a:r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dirty="0" smtClean="0">
                <a:latin typeface="Comic Sans MS" panose="030F0702030302020204" pitchFamily="66" charset="0"/>
              </a:rPr>
              <a:t>• gérer les mecs !!!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0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09823" y="818707"/>
            <a:ext cx="6836734" cy="314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1" dirty="0">
                <a:latin typeface="Comic Sans MS" panose="030F0702030302020204" pitchFamily="66" charset="0"/>
              </a:rPr>
              <a:t>Sommaire :</a:t>
            </a:r>
          </a:p>
          <a:p>
            <a:endParaRPr lang="fr-FR" sz="1801" dirty="0">
              <a:latin typeface="Comic Sans MS" panose="030F0702030302020204" pitchFamily="66" charset="0"/>
            </a:endParaRPr>
          </a:p>
          <a:p>
            <a:r>
              <a:rPr lang="fr-FR" sz="1801" dirty="0">
                <a:latin typeface="Comic Sans MS" panose="030F0702030302020204" pitchFamily="66" charset="0"/>
              </a:rPr>
              <a:t>I- Présentation du projet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 présentation du contexte et du jeu de carte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 expression du besoin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 présentation à l’aide des différents diagrammes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II-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	•</a:t>
            </a:r>
          </a:p>
        </p:txBody>
      </p:sp>
    </p:spTree>
    <p:extLst>
      <p:ext uri="{BB962C8B-B14F-4D97-AF65-F5344CB8AC3E}">
        <p14:creationId xmlns:p14="http://schemas.microsoft.com/office/powerpoint/2010/main" val="9466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953">
            <a:off x="7652844" y="3647310"/>
            <a:ext cx="1583800" cy="19659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102">
            <a:off x="1160524" y="1047704"/>
            <a:ext cx="2803373" cy="9837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0565">
            <a:off x="900375" y="3711564"/>
            <a:ext cx="1098551" cy="16064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7116" y="245959"/>
            <a:ext cx="54601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présentation du contexte et du jeu de carte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60" y="2306685"/>
            <a:ext cx="3048000" cy="27336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90" y="1344560"/>
            <a:ext cx="1846642" cy="3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106458" y="3035595"/>
            <a:ext cx="246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mic Sans MS" panose="030F0702030302020204" pitchFamily="66" charset="0"/>
              </a:rPr>
              <a:t>Diagramme des </a:t>
            </a:r>
          </a:p>
          <a:p>
            <a:r>
              <a:rPr lang="fr-FR" sz="2400" dirty="0">
                <a:latin typeface="Comic Sans MS" panose="030F0702030302020204" pitchFamily="66" charset="0"/>
              </a:rPr>
              <a:t>exigences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9" y="280737"/>
            <a:ext cx="9069608" cy="5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71" y="287081"/>
            <a:ext cx="4595525" cy="5422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0464" y="2574207"/>
            <a:ext cx="2587257" cy="64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1" dirty="0">
                <a:latin typeface="Comic Sans MS" panose="030F0702030302020204" pitchFamily="66" charset="0"/>
              </a:rPr>
              <a:t>Diagramme des </a:t>
            </a:r>
          </a:p>
          <a:p>
            <a:r>
              <a:rPr lang="fr-FR" sz="1801" dirty="0">
                <a:latin typeface="Comic Sans MS" panose="030F0702030302020204" pitchFamily="66" charset="0"/>
              </a:rPr>
              <a:t>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0040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03" y="189126"/>
            <a:ext cx="4725614" cy="53504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3" y="189126"/>
            <a:ext cx="4867458" cy="53504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90866" y="5966206"/>
            <a:ext cx="3044457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1" dirty="0">
                <a:latin typeface="Comic Sans MS" panose="030F0702030302020204" pitchFamily="66" charset="0"/>
              </a:rPr>
              <a:t>Diagramme </a:t>
            </a:r>
            <a:r>
              <a:rPr lang="fr-FR" sz="1801" dirty="0" smtClean="0">
                <a:latin typeface="Comic Sans MS" panose="030F0702030302020204" pitchFamily="66" charset="0"/>
              </a:rPr>
              <a:t>de Séquence</a:t>
            </a:r>
            <a:endParaRPr lang="fr-FR" sz="1801" dirty="0">
              <a:latin typeface="Comic Sans MS" panose="030F0702030302020204" pitchFamily="66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498531" y="2679405"/>
            <a:ext cx="86807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9" y="400166"/>
            <a:ext cx="8220245" cy="48842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0459" y="563526"/>
            <a:ext cx="4406574" cy="70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1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" y="132908"/>
            <a:ext cx="3951342" cy="566035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09" y="132908"/>
            <a:ext cx="3613922" cy="55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" y="5709686"/>
            <a:ext cx="4306610" cy="8825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962526"/>
            <a:ext cx="8224684" cy="44962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8674" y="962526"/>
            <a:ext cx="441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70</Words>
  <Application>Microsoft Office PowerPoint</Application>
  <PresentationFormat>Grand écran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Comic Sans MS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VIOGNE</dc:creator>
  <cp:lastModifiedBy>Baptiste VIOGNE</cp:lastModifiedBy>
  <cp:revision>14</cp:revision>
  <dcterms:created xsi:type="dcterms:W3CDTF">2020-01-15T09:24:06Z</dcterms:created>
  <dcterms:modified xsi:type="dcterms:W3CDTF">2020-01-15T16:41:17Z</dcterms:modified>
</cp:coreProperties>
</file>