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37" d="100"/>
          <a:sy n="37" d="100"/>
        </p:scale>
        <p:origin x="3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44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99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27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66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40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6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57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35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2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70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0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BFF9-EAD3-4795-8839-AAE3BFE1C2D1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F6FFA-CC6F-41C6-929C-85F0CD16D0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74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FF0000"/>
            </a:gs>
            <a:gs pos="100000">
              <a:schemeClr val="tx1"/>
            </a:gs>
            <a:gs pos="100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1124" y="2575336"/>
            <a:ext cx="544187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</a:t>
            </a:r>
            <a:r>
              <a:rPr lang="fr-FR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-Gi-Oh</a:t>
            </a:r>
            <a:endParaRPr lang="fr-FR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134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7"/>
            <a:ext cx="12192000" cy="68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75"/>
            <a:ext cx="12192000" cy="681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1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5"/>
            <a:ext cx="12192000" cy="6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48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03"/>
            <a:ext cx="12192000" cy="68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0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09"/>
            <a:ext cx="12192000" cy="68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8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25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1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67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266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Grand écran</PresentationFormat>
  <Paragraphs>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VALLEE</dc:creator>
  <cp:lastModifiedBy>Clément VALLEE</cp:lastModifiedBy>
  <cp:revision>1</cp:revision>
  <dcterms:created xsi:type="dcterms:W3CDTF">2020-01-20T07:24:43Z</dcterms:created>
  <dcterms:modified xsi:type="dcterms:W3CDTF">2020-01-20T07:27:49Z</dcterms:modified>
</cp:coreProperties>
</file>