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90" d="100"/>
          <a:sy n="90" d="100"/>
        </p:scale>
        <p:origin x="121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6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7" cy="1646302"/>
          </a:xfrm>
        </p:spPr>
        <p:txBody>
          <a:bodyPr anchor="b">
            <a:noAutofit/>
          </a:bodyPr>
          <a:lstStyle>
            <a:lvl1pPr algn="r">
              <a:defRPr sz="540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7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58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56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40" y="3632201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2" y="2886556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871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879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4" y="4013201"/>
            <a:ext cx="859666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2" y="2886556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1833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4" y="4013201"/>
            <a:ext cx="859666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20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956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600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49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66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78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8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94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6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1" y="2160590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1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7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7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8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10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11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64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3" y="514925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3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1"/>
            </a:lvl1pPr>
            <a:lvl2pPr marL="457069" indent="0">
              <a:buNone/>
              <a:defRPr sz="1401"/>
            </a:lvl2pPr>
            <a:lvl3pPr marL="914138" indent="0">
              <a:buNone/>
              <a:defRPr sz="1200"/>
            </a:lvl3pPr>
            <a:lvl4pPr marL="1371206" indent="0">
              <a:buNone/>
              <a:defRPr sz="1001"/>
            </a:lvl4pPr>
            <a:lvl5pPr marL="1828274" indent="0">
              <a:buNone/>
              <a:defRPr sz="1001"/>
            </a:lvl5pPr>
            <a:lvl6pPr marL="2285342" indent="0">
              <a:buNone/>
              <a:defRPr sz="1001"/>
            </a:lvl6pPr>
            <a:lvl7pPr marL="2742411" indent="0">
              <a:buNone/>
              <a:defRPr sz="1001"/>
            </a:lvl7pPr>
            <a:lvl8pPr marL="3199480" indent="0">
              <a:buNone/>
              <a:defRPr sz="1001"/>
            </a:lvl8pPr>
            <a:lvl9pPr marL="3656549" indent="0">
              <a:buNone/>
              <a:defRPr sz="100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99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64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6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2" y="6041363"/>
            <a:ext cx="911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3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3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78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6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4" indent="-3429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9" indent="-285753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15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21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27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32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38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44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49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84523" y="2349796"/>
            <a:ext cx="66240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omic Sans MS" panose="030F0702030302020204" pitchFamily="66" charset="0"/>
              </a:rPr>
              <a:t>Projet:</a:t>
            </a:r>
            <a:endParaRPr lang="fr-FR" sz="4000" dirty="0">
              <a:latin typeface="Comic Sans MS" panose="030F0702030302020204" pitchFamily="66" charset="0"/>
            </a:endParaRPr>
          </a:p>
          <a:p>
            <a:pPr algn="ctr"/>
            <a:r>
              <a:rPr lang="fr-FR" sz="4000" dirty="0">
                <a:latin typeface="Comic Sans MS" panose="030F0702030302020204" pitchFamily="66" charset="0"/>
              </a:rPr>
              <a:t>Table de jeux interactive </a:t>
            </a:r>
            <a:r>
              <a:rPr lang="fr-FR" sz="4000" dirty="0" err="1">
                <a:latin typeface="Comic Sans MS" panose="030F0702030302020204" pitchFamily="66" charset="0"/>
              </a:rPr>
              <a:t>Yu</a:t>
            </a:r>
            <a:r>
              <a:rPr lang="fr-FR" sz="4000" dirty="0">
                <a:latin typeface="Comic Sans MS" panose="030F0702030302020204" pitchFamily="66" charset="0"/>
              </a:rPr>
              <a:t>-Gi-Oh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7" y="5709686"/>
            <a:ext cx="4306610" cy="88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7" y="5709686"/>
            <a:ext cx="4306610" cy="882501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329069" y="1392864"/>
            <a:ext cx="723013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 smtClean="0">
                <a:solidFill>
                  <a:srgbClr val="FF0000"/>
                </a:solidFill>
              </a:rPr>
              <a:t>Pour vous, à retirer pour la présentation finale </a:t>
            </a:r>
          </a:p>
          <a:p>
            <a:endParaRPr lang="fr-FR" sz="2400" u="sng" dirty="0" smtClean="0">
              <a:solidFill>
                <a:srgbClr val="FF0000"/>
              </a:solidFill>
            </a:endParaRPr>
          </a:p>
          <a:p>
            <a:r>
              <a:rPr lang="fr-FR" dirty="0" smtClean="0"/>
              <a:t>• Police de </a:t>
            </a:r>
            <a:r>
              <a:rPr lang="fr-FR" dirty="0" err="1" smtClean="0"/>
              <a:t>carct</a:t>
            </a:r>
            <a:r>
              <a:rPr lang="fr-FR" dirty="0" smtClean="0"/>
              <a:t>: </a:t>
            </a:r>
            <a:r>
              <a:rPr lang="fr-FR" dirty="0" err="1" smtClean="0">
                <a:latin typeface="Comic Sans MS" panose="030F0702030302020204" pitchFamily="66" charset="0"/>
              </a:rPr>
              <a:t>Comic</a:t>
            </a:r>
            <a:r>
              <a:rPr lang="fr-FR" dirty="0" smtClean="0">
                <a:latin typeface="Comic Sans MS" panose="030F0702030302020204" pitchFamily="66" charset="0"/>
              </a:rPr>
              <a:t> Sans MS</a:t>
            </a:r>
          </a:p>
          <a:p>
            <a:r>
              <a:rPr lang="fr-FR" dirty="0" smtClean="0">
                <a:latin typeface="Comic Sans MS" panose="030F0702030302020204" pitchFamily="66" charset="0"/>
              </a:rPr>
              <a:t>• rajouter votre partie</a:t>
            </a:r>
          </a:p>
          <a:p>
            <a:r>
              <a:rPr lang="fr-FR" dirty="0" smtClean="0">
                <a:latin typeface="Comic Sans MS" panose="030F0702030302020204" pitchFamily="66" charset="0"/>
              </a:rPr>
              <a:t>• gardez la même page </a:t>
            </a:r>
          </a:p>
          <a:p>
            <a:r>
              <a:rPr lang="fr-FR" smtClean="0">
                <a:latin typeface="Comic Sans MS" panose="030F0702030302020204" pitchFamily="66" charset="0"/>
              </a:rPr>
              <a:t>• gérer </a:t>
            </a:r>
            <a:r>
              <a:rPr lang="fr-FR" dirty="0" smtClean="0">
                <a:latin typeface="Comic Sans MS" panose="030F0702030302020204" pitchFamily="66" charset="0"/>
              </a:rPr>
              <a:t>les mecs !!!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60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7" y="5709686"/>
            <a:ext cx="4306610" cy="882501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509823" y="818707"/>
            <a:ext cx="6836734" cy="314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1" dirty="0">
                <a:latin typeface="Comic Sans MS" panose="030F0702030302020204" pitchFamily="66" charset="0"/>
              </a:rPr>
              <a:t>Sommaire :</a:t>
            </a:r>
          </a:p>
          <a:p>
            <a:endParaRPr lang="fr-FR" sz="1801" dirty="0">
              <a:latin typeface="Comic Sans MS" panose="030F0702030302020204" pitchFamily="66" charset="0"/>
            </a:endParaRPr>
          </a:p>
          <a:p>
            <a:r>
              <a:rPr lang="fr-FR" sz="1801" dirty="0">
                <a:latin typeface="Comic Sans MS" panose="030F0702030302020204" pitchFamily="66" charset="0"/>
              </a:rPr>
              <a:t>I- Présentation du projet</a:t>
            </a:r>
          </a:p>
          <a:p>
            <a:r>
              <a:rPr lang="fr-FR" sz="1801" dirty="0">
                <a:latin typeface="Comic Sans MS" panose="030F0702030302020204" pitchFamily="66" charset="0"/>
              </a:rPr>
              <a:t>	• présentation du contexte et du jeu de carte</a:t>
            </a:r>
          </a:p>
          <a:p>
            <a:r>
              <a:rPr lang="fr-FR" sz="1801" dirty="0">
                <a:latin typeface="Comic Sans MS" panose="030F0702030302020204" pitchFamily="66" charset="0"/>
              </a:rPr>
              <a:t>	• expression du besoin</a:t>
            </a:r>
          </a:p>
          <a:p>
            <a:r>
              <a:rPr lang="fr-FR" sz="1801" dirty="0">
                <a:latin typeface="Comic Sans MS" panose="030F0702030302020204" pitchFamily="66" charset="0"/>
              </a:rPr>
              <a:t>	• présentation à l’aide des différents diagrammes</a:t>
            </a:r>
          </a:p>
          <a:p>
            <a:r>
              <a:rPr lang="fr-FR" sz="1801" dirty="0">
                <a:latin typeface="Comic Sans MS" panose="030F0702030302020204" pitchFamily="66" charset="0"/>
              </a:rPr>
              <a:t>	•</a:t>
            </a:r>
          </a:p>
          <a:p>
            <a:r>
              <a:rPr lang="fr-FR" sz="1801" dirty="0">
                <a:latin typeface="Comic Sans MS" panose="030F0702030302020204" pitchFamily="66" charset="0"/>
              </a:rPr>
              <a:t>II-</a:t>
            </a:r>
          </a:p>
          <a:p>
            <a:r>
              <a:rPr lang="fr-FR" sz="1801" dirty="0">
                <a:latin typeface="Comic Sans MS" panose="030F0702030302020204" pitchFamily="66" charset="0"/>
              </a:rPr>
              <a:t>	•</a:t>
            </a:r>
          </a:p>
          <a:p>
            <a:r>
              <a:rPr lang="fr-FR" sz="1801" dirty="0">
                <a:latin typeface="Comic Sans MS" panose="030F0702030302020204" pitchFamily="66" charset="0"/>
              </a:rPr>
              <a:t>	•</a:t>
            </a:r>
          </a:p>
          <a:p>
            <a:r>
              <a:rPr lang="fr-FR" sz="1801" dirty="0">
                <a:latin typeface="Comic Sans MS" panose="030F0702030302020204" pitchFamily="66" charset="0"/>
              </a:rPr>
              <a:t>	•</a:t>
            </a:r>
          </a:p>
        </p:txBody>
      </p:sp>
    </p:spTree>
    <p:extLst>
      <p:ext uri="{BB962C8B-B14F-4D97-AF65-F5344CB8AC3E}">
        <p14:creationId xmlns:p14="http://schemas.microsoft.com/office/powerpoint/2010/main" val="9466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7" y="5709686"/>
            <a:ext cx="4306610" cy="88250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7953">
            <a:off x="7652844" y="3647310"/>
            <a:ext cx="1583800" cy="196590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2102">
            <a:off x="1160524" y="1047704"/>
            <a:ext cx="2803373" cy="98376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0565">
            <a:off x="900375" y="3711564"/>
            <a:ext cx="1098551" cy="160648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7116" y="245959"/>
            <a:ext cx="546014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présentation du contexte et du jeu de carte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860" y="2306685"/>
            <a:ext cx="3048000" cy="27336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290" y="1344560"/>
            <a:ext cx="1846642" cy="39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9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7" y="5709686"/>
            <a:ext cx="4306610" cy="88250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106458" y="3035595"/>
            <a:ext cx="2466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Comic Sans MS" panose="030F0702030302020204" pitchFamily="66" charset="0"/>
              </a:rPr>
              <a:t>Diagramme des </a:t>
            </a:r>
          </a:p>
          <a:p>
            <a:r>
              <a:rPr lang="fr-FR" sz="2400" dirty="0">
                <a:latin typeface="Comic Sans MS" panose="030F0702030302020204" pitchFamily="66" charset="0"/>
              </a:rPr>
              <a:t>exigences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07" y="247660"/>
            <a:ext cx="8882820" cy="557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7" y="5709686"/>
            <a:ext cx="4306610" cy="88250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71" y="287081"/>
            <a:ext cx="4595525" cy="54226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40464" y="2574207"/>
            <a:ext cx="2587257" cy="646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1" dirty="0">
                <a:latin typeface="Comic Sans MS" panose="030F0702030302020204" pitchFamily="66" charset="0"/>
              </a:rPr>
              <a:t>Diagramme des </a:t>
            </a:r>
          </a:p>
          <a:p>
            <a:r>
              <a:rPr lang="fr-FR" sz="1801" dirty="0">
                <a:latin typeface="Comic Sans MS" panose="030F0702030302020204" pitchFamily="66" charset="0"/>
              </a:rPr>
              <a:t>Cas D’utilisation</a:t>
            </a:r>
            <a:endParaRPr lang="fr-FR" sz="180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0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7" y="5709686"/>
            <a:ext cx="4306610" cy="88250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603" y="189126"/>
            <a:ext cx="4725614" cy="53504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73" y="189126"/>
            <a:ext cx="4867458" cy="535044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90866" y="5966206"/>
            <a:ext cx="3044457" cy="36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1" dirty="0">
                <a:latin typeface="Comic Sans MS" panose="030F0702030302020204" pitchFamily="66" charset="0"/>
              </a:rPr>
              <a:t>Diagramme </a:t>
            </a:r>
            <a:r>
              <a:rPr lang="fr-FR" sz="1801" dirty="0" smtClean="0">
                <a:latin typeface="Comic Sans MS" panose="030F0702030302020204" pitchFamily="66" charset="0"/>
              </a:rPr>
              <a:t>de Séquence</a:t>
            </a:r>
            <a:endParaRPr lang="fr-FR" sz="1801" dirty="0">
              <a:latin typeface="Comic Sans MS" panose="030F0702030302020204" pitchFamily="66" charset="0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5498531" y="2679405"/>
            <a:ext cx="86807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6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7" y="5709686"/>
            <a:ext cx="4306610" cy="88250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9" y="400166"/>
            <a:ext cx="8220245" cy="48842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0459" y="563526"/>
            <a:ext cx="4406574" cy="701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18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7" y="5709686"/>
            <a:ext cx="4306610" cy="8825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37" y="132908"/>
            <a:ext cx="3951342" cy="566035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909" y="132908"/>
            <a:ext cx="3613922" cy="557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7" y="5709686"/>
            <a:ext cx="4306610" cy="88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0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62</Words>
  <Application>Microsoft Office PowerPoint</Application>
  <PresentationFormat>Grand écran</PresentationFormat>
  <Paragraphs>25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Comic Sans MS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VIOGNE</dc:creator>
  <cp:lastModifiedBy>Baptiste VIOGNE</cp:lastModifiedBy>
  <cp:revision>8</cp:revision>
  <dcterms:created xsi:type="dcterms:W3CDTF">2020-01-15T09:24:06Z</dcterms:created>
  <dcterms:modified xsi:type="dcterms:W3CDTF">2020-01-15T10:51:11Z</dcterms:modified>
</cp:coreProperties>
</file>