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284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B2C097-955A-4E7D-80B7-B77DD6B3B970}">
  <a:tblStyle styleId="{81B2C097-955A-4E7D-80B7-B77DD6B3B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7856fd5f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7856fd5f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77d8e6ed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77d8e6ed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0416b248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00416b248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00416b248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00416b248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4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56975" y="3331500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4050" y="1154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68225" y="821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737850" y="954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874925" y="3081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1052900" y="3414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 flipH="1">
            <a:off x="1874925" y="3280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6716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66137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flipH="1">
            <a:off x="5952774" y="-260675"/>
            <a:ext cx="2774026" cy="1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rot="10800000" flipH="1">
            <a:off x="204200" y="3603351"/>
            <a:ext cx="2681923" cy="17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flipH="1">
            <a:off x="8034400" y="933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flipH="1">
            <a:off x="7979425" y="600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flipH="1">
            <a:off x="7281300" y="733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10800000" flipH="1">
            <a:off x="7555300" y="2636913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7809475" y="2969913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8402900" y="2836288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rot="10800000">
            <a:off x="6770299" y="3807851"/>
            <a:ext cx="2308101" cy="15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207" name="Google Shape;207;p15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8" name="Google Shape;208;p15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5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5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29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"/>
          <p:cNvSpPr txBox="1">
            <a:spLocks noGrp="1"/>
          </p:cNvSpPr>
          <p:nvPr>
            <p:ph type="title"/>
          </p:nvPr>
        </p:nvSpPr>
        <p:spPr>
          <a:xfrm>
            <a:off x="2230275" y="20476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1"/>
          </p:nvPr>
        </p:nvSpPr>
        <p:spPr>
          <a:xfrm>
            <a:off x="2230275" y="24928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9"/>
          <p:cNvSpPr txBox="1">
            <a:spLocks noGrp="1"/>
          </p:cNvSpPr>
          <p:nvPr>
            <p:ph type="title" idx="2"/>
          </p:nvPr>
        </p:nvSpPr>
        <p:spPr>
          <a:xfrm>
            <a:off x="4131853" y="20476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8" name="Google Shape;428;p29"/>
          <p:cNvSpPr txBox="1">
            <a:spLocks noGrp="1"/>
          </p:cNvSpPr>
          <p:nvPr>
            <p:ph type="subTitle" idx="3"/>
          </p:nvPr>
        </p:nvSpPr>
        <p:spPr>
          <a:xfrm>
            <a:off x="4691649" y="24928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title" idx="4"/>
          </p:nvPr>
        </p:nvSpPr>
        <p:spPr>
          <a:xfrm>
            <a:off x="2230275" y="31691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subTitle" idx="5"/>
          </p:nvPr>
        </p:nvSpPr>
        <p:spPr>
          <a:xfrm>
            <a:off x="2230275" y="36143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9"/>
          <p:cNvSpPr txBox="1">
            <a:spLocks noGrp="1"/>
          </p:cNvSpPr>
          <p:nvPr>
            <p:ph type="title" idx="6"/>
          </p:nvPr>
        </p:nvSpPr>
        <p:spPr>
          <a:xfrm>
            <a:off x="4131853" y="31691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subTitle" idx="7"/>
          </p:nvPr>
        </p:nvSpPr>
        <p:spPr>
          <a:xfrm>
            <a:off x="4691649" y="36143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9"/>
          <p:cNvSpPr/>
          <p:nvPr/>
        </p:nvSpPr>
        <p:spPr>
          <a:xfrm flipH="1">
            <a:off x="7957625" y="15689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9"/>
          <p:cNvSpPr/>
          <p:nvPr/>
        </p:nvSpPr>
        <p:spPr>
          <a:xfrm flipH="1">
            <a:off x="7902650" y="12359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"/>
          <p:cNvSpPr/>
          <p:nvPr/>
        </p:nvSpPr>
        <p:spPr>
          <a:xfrm flipH="1">
            <a:off x="7204525" y="13695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10800000">
            <a:off x="0" y="439498"/>
            <a:ext cx="1298775" cy="2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5400000" flipH="1">
            <a:off x="6149925" y="-617354"/>
            <a:ext cx="1750702" cy="29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65" r:id="rId4"/>
    <p:sldLayoutId id="2147483675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>
            <a:spLocks noGrp="1"/>
          </p:cNvSpPr>
          <p:nvPr>
            <p:ph type="ctrTitle"/>
          </p:nvPr>
        </p:nvSpPr>
        <p:spPr>
          <a:xfrm>
            <a:off x="327775" y="1194970"/>
            <a:ext cx="8509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GROUP 1</a:t>
            </a:r>
            <a:endParaRPr sz="52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500" b="0" dirty="0">
                <a:latin typeface="Poppins Medium"/>
                <a:ea typeface="Poppins Medium"/>
                <a:cs typeface="Poppins Medium"/>
                <a:sym typeface="Poppins Medium"/>
              </a:rPr>
              <a:t>WHO WANTS TO BE A PROGRAMMER?</a:t>
            </a:r>
            <a:endParaRPr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2646775" y="3397330"/>
            <a:ext cx="3871800" cy="102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Calpe, Carl Ryan Kristopher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Castro, John Paul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Ramos, Laurence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Tuazon, Eleazar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2"/>
                </a:solidFill>
              </a:rPr>
              <a:t>BSCS-3A</a:t>
            </a:r>
            <a:endParaRPr sz="1400" b="1" dirty="0">
              <a:solidFill>
                <a:schemeClr val="bg2"/>
              </a:solidFill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4233900" y="619125"/>
            <a:ext cx="676200" cy="676200"/>
            <a:chOff x="4233900" y="619125"/>
            <a:chExt cx="676200" cy="676200"/>
          </a:xfrm>
        </p:grpSpPr>
        <p:sp>
          <p:nvSpPr>
            <p:cNvPr id="540" name="Google Shape;540;p38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About the Project</a:t>
            </a:r>
            <a:endParaRPr dirty="0"/>
          </a:p>
        </p:txBody>
      </p:sp>
      <p:sp>
        <p:nvSpPr>
          <p:cNvPr id="547" name="Google Shape;547;p39"/>
          <p:cNvSpPr txBox="1">
            <a:spLocks noGrp="1"/>
          </p:cNvSpPr>
          <p:nvPr>
            <p:ph type="body" idx="1"/>
          </p:nvPr>
        </p:nvSpPr>
        <p:spPr>
          <a:xfrm>
            <a:off x="720000" y="1202826"/>
            <a:ext cx="77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AFAFA"/>
                </a:solidFill>
              </a:rPr>
              <a:t>We named our game “Who wants to be a Programmer” based on a popular TV gameshow “Who wants to be a Millionaire”.</a:t>
            </a:r>
          </a:p>
          <a:p>
            <a:pPr marL="171450" marR="50800" lvl="0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AFAFA"/>
                </a:solidFill>
              </a:rPr>
              <a:t>We used HTML, CSS and JavaScript</a:t>
            </a:r>
          </a:p>
          <a:p>
            <a:pPr marL="171450" marR="50800" lvl="0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AFAFA"/>
                </a:solidFill>
              </a:rPr>
              <a:t>Our logo:</a:t>
            </a:r>
          </a:p>
          <a:p>
            <a:pPr marL="0" marR="508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marR="508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rgbClr val="FAFAF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317200" y="44178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D3CE699-A15D-2D98-BF4B-A0E40748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77" y="1988604"/>
            <a:ext cx="2923646" cy="292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6"/>
          <p:cNvSpPr txBox="1">
            <a:spLocks noGrp="1"/>
          </p:cNvSpPr>
          <p:nvPr>
            <p:ph type="title" idx="8"/>
          </p:nvPr>
        </p:nvSpPr>
        <p:spPr>
          <a:xfrm>
            <a:off x="749200" y="6794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Content</a:t>
            </a:r>
            <a:endParaRPr dirty="0"/>
          </a:p>
        </p:txBody>
      </p:sp>
      <p:pic>
        <p:nvPicPr>
          <p:cNvPr id="1200" name="Google Shape;1200;p66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460120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66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>
            <a:off x="8037875" y="2648225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66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5400000">
            <a:off x="-671150" y="2943113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547;p39">
            <a:extLst>
              <a:ext uri="{FF2B5EF4-FFF2-40B4-BE49-F238E27FC236}">
                <a16:creationId xmlns:a16="http://schemas.microsoft.com/office/drawing/2014/main" id="{76613CB2-5AFC-49D8-A21B-8C4D70D57ED4}"/>
              </a:ext>
            </a:extLst>
          </p:cNvPr>
          <p:cNvSpPr txBox="1">
            <a:spLocks/>
          </p:cNvSpPr>
          <p:nvPr/>
        </p:nvSpPr>
        <p:spPr>
          <a:xfrm>
            <a:off x="878450" y="1346256"/>
            <a:ext cx="7545550" cy="313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FAFA"/>
                </a:solidFill>
              </a:rPr>
              <a:t>Our game has Trivia Questions (all are I.T. related)</a:t>
            </a:r>
          </a:p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FAFA"/>
                </a:solidFill>
              </a:rPr>
              <a:t>It also offers lifelines to players such as 50-50, Call a Friend, and Audience Vote.</a:t>
            </a:r>
          </a:p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FAFA"/>
                </a:solidFill>
              </a:rPr>
              <a:t>Our game also has Easy, Medium, and Hard levels which offers different kinds of difficulty for players to choose from.</a:t>
            </a:r>
          </a:p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FAFA"/>
                </a:solidFill>
              </a:rPr>
              <a:t>The questions are random and has a 30 seconds so players cannot cheat and give better user experience.</a:t>
            </a:r>
          </a:p>
          <a:p>
            <a:pPr marL="171450" marR="50800" indent="-171450">
              <a:lnSpc>
                <a:spcPct val="90000"/>
              </a:lnSpc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FAFA"/>
                </a:solidFill>
              </a:rPr>
              <a:t>It also offers prize pool up to one (1) million PHP (this is not real though)</a:t>
            </a:r>
          </a:p>
          <a:p>
            <a:pPr marL="0" marR="50800" indent="0">
              <a:lnSpc>
                <a:spcPct val="90000"/>
              </a:lnSpc>
              <a:spcBef>
                <a:spcPts val="300"/>
              </a:spcBef>
              <a:buFont typeface="Roboto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marR="50800" indent="0">
              <a:lnSpc>
                <a:spcPct val="90000"/>
              </a:lnSpc>
              <a:spcBef>
                <a:spcPts val="300"/>
              </a:spcBef>
              <a:buFont typeface="Roboto"/>
              <a:buNone/>
            </a:pPr>
            <a:endParaRPr lang="en-US" dirty="0">
              <a:solidFill>
                <a:srgbClr val="FAFAFA"/>
              </a:solidFill>
            </a:endParaRPr>
          </a:p>
          <a:p>
            <a:pPr marL="0" indent="0"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52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3741125" y="4099188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52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2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20980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9;p71">
            <a:extLst>
              <a:ext uri="{FF2B5EF4-FFF2-40B4-BE49-F238E27FC236}">
                <a16:creationId xmlns:a16="http://schemas.microsoft.com/office/drawing/2014/main" id="{C96C5C97-65DE-C94E-DB3E-BC9C3E23924B}"/>
              </a:ext>
            </a:extLst>
          </p:cNvPr>
          <p:cNvSpPr txBox="1">
            <a:spLocks/>
          </p:cNvSpPr>
          <p:nvPr/>
        </p:nvSpPr>
        <p:spPr>
          <a:xfrm>
            <a:off x="2430000" y="2072850"/>
            <a:ext cx="4284000" cy="9978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plays Streamer Project Proposal by Slidesgo">
  <a:themeElements>
    <a:clrScheme name="Simple Light">
      <a:dk1>
        <a:srgbClr val="2D0045"/>
      </a:dk1>
      <a:lt1>
        <a:srgbClr val="FFFFFF"/>
      </a:lt1>
      <a:dk2>
        <a:srgbClr val="FF07FF"/>
      </a:dk2>
      <a:lt2>
        <a:srgbClr val="09E3E8"/>
      </a:lt2>
      <a:accent1>
        <a:srgbClr val="5648F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162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Bebas Neue</vt:lpstr>
      <vt:lpstr>Open Sans</vt:lpstr>
      <vt:lpstr>Poppins</vt:lpstr>
      <vt:lpstr>Poppins Medium</vt:lpstr>
      <vt:lpstr>Roboto</vt:lpstr>
      <vt:lpstr>Gameplays Streamer Project Proposal by Slidesgo</vt:lpstr>
      <vt:lpstr>GROUP 1 WHO WANTS TO BE A PROGRAMMER?</vt:lpstr>
      <vt:lpstr>About the Project</vt:lpstr>
      <vt:lpstr>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PROGRESS</dc:title>
  <cp:lastModifiedBy>Kristopher Calpe</cp:lastModifiedBy>
  <cp:revision>10</cp:revision>
  <dcterms:modified xsi:type="dcterms:W3CDTF">2022-06-17T11:28:20Z</dcterms:modified>
</cp:coreProperties>
</file>