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4AE"/>
    <a:srgbClr val="FFD100"/>
    <a:srgbClr val="2196F3"/>
    <a:srgbClr val="4CAF5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 showGuides="1">
      <p:cViewPr varScale="1">
        <p:scale>
          <a:sx n="88" d="100"/>
          <a:sy n="88" d="100"/>
        </p:scale>
        <p:origin x="18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0F3-0D7E-134E-9A15-0EB44D1BF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4F42A-1977-954F-B39B-9B28A11FC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A706-CE70-BA4A-8505-5B5580D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E514-C841-914E-BAE1-B26D1979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A589-422F-CD40-A83D-607C255B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7E56-C53A-F34C-8C55-55795C99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3D42C-AD78-5E44-ADD3-0D4F101A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8067-A778-F840-9088-72FF8B63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12B0-9A7D-C146-B2B3-0A3C9EB5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67AF-025F-B54E-AA41-AA59FC49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5CD94-00E6-3A4B-8115-B3903B44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82696-662D-2C44-B80C-7D6602CB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A0E4-4D4C-F84E-9925-E7DE2D79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36AD-EE73-2A45-9DB6-8EC4A0AC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CEC9-E4D3-FE4B-8D00-38F6245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2DFE-9EEA-634A-9F6A-4127EB33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B750-DD35-B44C-B976-8B1F2262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B38F-5A90-1749-BF8B-ADF8590D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A6CA-A480-2842-BF5C-D37105FC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460A-F5C5-3042-A6F2-514E934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79EA-69CC-1C4C-B9EC-1EDBA499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061E-06B2-6142-89B8-6BF22356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C209-9619-B046-ABE7-5BD39131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B157-BF8C-6A47-B5BD-F4DC161A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D14F-2434-5F4F-9015-7ADB827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A16C-B185-7F44-AB83-CFC0800B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E587-B8AC-7042-9BF3-6FACA89BC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A02A-4049-0A4C-AF3E-769BBC92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498B5-3DA1-5840-B7D8-B8F85FA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A364C-A13B-6F49-98A4-291795D5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5C15-C873-1940-A3FC-59575818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CC4A-2EA9-6346-B750-C25B5FEC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3E53-D18A-CD43-AE52-A245CC77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CD50-6EB0-D547-AC56-490AC968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8A5DC-79DE-7942-A474-9DDD8CEA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8914F-CC41-6D47-9C8D-3702016F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ED318-4D58-C040-B38F-1D895D9B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D39D5-ED03-7340-8BBC-482274A0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7F6CD-1788-1C42-9061-070ADB11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FFCF-B373-3547-BF53-37EAB740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44135-4F63-0B48-8C9A-FF26EB29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9E667-32AD-A94B-87B9-D65EA1CB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A6EB1-60A3-D24A-9492-67F410E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FCB25-1739-4C4E-8BC2-7F1F513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EA275-ED98-D347-8363-F55CA4F0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95650-7A9A-104B-A93F-E6D9C00C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1C8D-B11B-DC46-8132-4571C7C9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97C0-1BD9-6B4A-B4F1-3173D9A8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374C4-1CE2-CB47-83B9-B34E85A6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823C0-E344-664C-AFCF-4E1E2C35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AE47-FA91-5840-92D0-1D3D7C68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D80F1-0670-4643-B584-810E895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CA8C-7832-A04A-9DC7-57E392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BDBDC-6072-134D-B4A3-FAE3C237F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F78F6-C9E6-1C4B-83A2-C8C24D27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A0C5-9350-8F44-82E8-A023BA1D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0F8E-D7C2-444C-8369-EF07C168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013C-7AA9-BE46-A07E-949D9E3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C1C43-8DE4-1246-AC35-326C3ECF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303D-835A-7B46-8F29-A16F73FC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081F-B641-D149-A2B0-AB2FD239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D235-0F09-024B-B4C0-EA0F3EF5C71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C30D-54EA-6243-9343-EF2268E34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F7F4-8762-B04C-B6EE-9A675F3D3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B6F9-2880-304F-9031-B41CD0CE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343A2F5-8658-204B-A03B-C8C0000BF87D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006EBE-5BE3-CC44-BFCE-CD319F1BE372}"/>
                </a:ext>
              </a:extLst>
            </p:cNvPr>
            <p:cNvSpPr>
              <a:spLocks/>
            </p:cNvSpPr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solidFill>
              <a:srgbClr val="2774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4D7C47-4EBA-F243-B890-C0A11CE3505C}"/>
                </a:ext>
              </a:extLst>
            </p:cNvPr>
            <p:cNvGrpSpPr/>
            <p:nvPr/>
          </p:nvGrpSpPr>
          <p:grpSpPr>
            <a:xfrm>
              <a:off x="4270248" y="1600200"/>
              <a:ext cx="3660648" cy="3657600"/>
              <a:chOff x="4270248" y="1600200"/>
              <a:chExt cx="3660648" cy="36576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25B2-A156-F74E-B0E8-2D864AA45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800" y="29718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D0B867-2DF6-3B4C-A116-776FC32EE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48" y="29718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B263D0-EE98-174A-8A2C-3FDE1AAD7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48" y="43434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C708D7-32B4-5A42-8AE0-309E06362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48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B73CBC-A0D6-2A41-8AD7-9FD0E4CBC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800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87BC55-5B57-804C-BB3D-5EDBEE7FC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496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8FF21F-4A4F-F547-A0AC-1B62DD45A9AE}"/>
              </a:ext>
            </a:extLst>
          </p:cNvPr>
          <p:cNvGrpSpPr/>
          <p:nvPr/>
        </p:nvGrpSpPr>
        <p:grpSpPr>
          <a:xfrm>
            <a:off x="609600" y="685800"/>
            <a:ext cx="10972800" cy="5486400"/>
            <a:chOff x="609600" y="685800"/>
            <a:chExt cx="10972800" cy="5486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006EBE-5BE3-CC44-BFCE-CD319F1BE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" y="685800"/>
              <a:ext cx="10972800" cy="5486400"/>
            </a:xfrm>
            <a:prstGeom prst="rect">
              <a:avLst/>
            </a:prstGeom>
            <a:solidFill>
              <a:srgbClr val="2774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50E32C-4EA1-9E4C-BA3B-AC5F7B6991AA}"/>
                </a:ext>
              </a:extLst>
            </p:cNvPr>
            <p:cNvGrpSpPr/>
            <p:nvPr/>
          </p:nvGrpSpPr>
          <p:grpSpPr>
            <a:xfrm>
              <a:off x="2901696" y="1600200"/>
              <a:ext cx="6397752" cy="3657600"/>
              <a:chOff x="2901696" y="1600200"/>
              <a:chExt cx="6397752" cy="36576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25B2-A156-F74E-B0E8-2D864AA45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800" y="29718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D0B867-2DF6-3B4C-A116-776FC32EE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48" y="29718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5C1782F-7D75-774B-A095-A481091862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1696" y="29718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B263D0-EE98-174A-8A2C-3FDE1AAD7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1696" y="43434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812AAE-8335-094A-A725-8A6187B691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1696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C708D7-32B4-5A42-8AE0-309E06362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48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B73CBC-A0D6-2A41-8AD7-9FD0E4CBC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800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87BC55-5B57-804C-BB3D-5EDBEE7FC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496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148181-E952-4240-8A6A-01BF74BA55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5048" y="1600200"/>
                <a:ext cx="914400" cy="914400"/>
              </a:xfrm>
              <a:prstGeom prst="ellipse">
                <a:avLst/>
              </a:prstGeom>
              <a:solidFill>
                <a:srgbClr val="FFD100"/>
              </a:solidFill>
              <a:ln w="1270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93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B75BA60-EC80-8640-A36D-F35C29F4A6A9}"/>
              </a:ext>
            </a:extLst>
          </p:cNvPr>
          <p:cNvGrpSpPr/>
          <p:nvPr/>
        </p:nvGrpSpPr>
        <p:grpSpPr>
          <a:xfrm>
            <a:off x="609600" y="1600200"/>
            <a:ext cx="10972800" cy="3657600"/>
            <a:chOff x="609600" y="1600200"/>
            <a:chExt cx="10972800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006EBE-5BE3-CC44-BFCE-CD319F1BE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" y="1600200"/>
              <a:ext cx="109728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400295-9F52-2E42-9308-0E5F87D76CA8}"/>
                </a:ext>
              </a:extLst>
            </p:cNvPr>
            <p:cNvGrpSpPr/>
            <p:nvPr/>
          </p:nvGrpSpPr>
          <p:grpSpPr>
            <a:xfrm>
              <a:off x="1069848" y="2514600"/>
              <a:ext cx="4572000" cy="1828800"/>
              <a:chOff x="1069848" y="2514600"/>
              <a:chExt cx="4572000" cy="1828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25B2-A156-F74E-B0E8-2D864AA45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1448" y="32004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D0B867-2DF6-3B4C-A116-776FC32EE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648" y="32004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5C1782F-7D75-774B-A095-A481091862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9848" y="32004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B263D0-EE98-174A-8A2C-3FDE1AAD7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9848" y="3886200"/>
                <a:ext cx="457200" cy="457200"/>
              </a:xfrm>
              <a:prstGeom prst="ellipse">
                <a:avLst/>
              </a:pr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812AAE-8335-094A-A725-8A6187B691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98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C708D7-32B4-5A42-8AE0-309E06362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6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B73CBC-A0D6-2A41-8AD7-9FD0E4CBC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14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87BC55-5B57-804C-BB3D-5EDBEE7FC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272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148181-E952-4240-8A6A-01BF74BA55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63BF78-3475-584E-86B0-7E7006B4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88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1807A79-5BA9-0A4C-84EA-409CF1004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46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550217-CE3E-E244-AA3B-0583B950B058}"/>
                </a:ext>
              </a:extLst>
            </p:cNvPr>
            <p:cNvGrpSpPr/>
            <p:nvPr/>
          </p:nvGrpSpPr>
          <p:grpSpPr>
            <a:xfrm>
              <a:off x="8613648" y="2171700"/>
              <a:ext cx="2514600" cy="2514600"/>
              <a:chOff x="8613648" y="2514600"/>
              <a:chExt cx="2514600" cy="25146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495675F-D86C-A14E-BD6C-54EC21AAA0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136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A26CF2-E6F2-1B41-A85C-41DCA583A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94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051EDB5-C595-2A4E-8168-32BCA06B88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52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745023-B0D4-A244-97E8-E5A0A542A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1048" y="25146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10501C-19C8-E64E-BE87-D6CAC35E6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5248" y="32004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9C6EB5B-1924-4E46-8FD8-8CB582304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9448" y="32004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449E6B1-9FFE-A64D-9286-0488F2AF3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9448" y="3886200"/>
                <a:ext cx="457200" cy="457200"/>
              </a:xfrm>
              <a:prstGeom prst="ellipse">
                <a:avLst/>
              </a:prstGeom>
              <a:solidFill>
                <a:srgbClr val="4CA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D4029F-2607-1041-AA3E-EC2148CFC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13648" y="32004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0DDF50-6A55-724F-A87D-CCAF03A81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13648" y="38862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8C865A-4267-0A47-8DD1-DD22520D5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13648" y="4572000"/>
                <a:ext cx="457200" cy="457200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C96DF65-3927-3C40-A4D7-14F21F9EA2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5248" y="3886200"/>
                <a:ext cx="457200" cy="457200"/>
              </a:xfrm>
              <a:prstGeom prst="ellipse">
                <a:avLst/>
              </a:pr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AE9DEB-1736-EF4F-A207-C32935D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210457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92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Torres</dc:creator>
  <cp:lastModifiedBy>Kris Torres</cp:lastModifiedBy>
  <cp:revision>12</cp:revision>
  <dcterms:created xsi:type="dcterms:W3CDTF">2019-10-15T22:27:38Z</dcterms:created>
  <dcterms:modified xsi:type="dcterms:W3CDTF">2019-10-18T05:25:14Z</dcterms:modified>
</cp:coreProperties>
</file>