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2607709015"/>
              </p:ext>
            </p:extLst>
          </p:nvPr>
        </p:nvGraphicFramePr>
        <p:xfrm>
          <a:off x="918808" y="2246765"/>
          <a:ext cx="5703081" cy="1232183"/>
        </p:xfrm>
        <a:graphic>
          <a:graphicData uri="http://schemas.openxmlformats.org/drawingml/2006/table">
            <a:tbl>
              <a:tblPr firstRow="1" bandRow="1">
                <a:tableStyleId>{21E4AEA4-8DFA-4A89-87EB-49C32662AFE0}</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solidFill>
                            <a:sysClr val="windowText" lastClr="000000"/>
                          </a:solidFill>
                        </a:rPr>
                        <a:t>K=5</a:t>
                      </a: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pic>
        <p:nvPicPr>
          <p:cNvPr id="2050" name="Picture 2">
            <a:extLst>
              <a:ext uri="{FF2B5EF4-FFF2-40B4-BE49-F238E27FC236}">
                <a16:creationId xmlns:a16="http://schemas.microsoft.com/office/drawing/2014/main" id="{A3E551EA-D569-48CB-BC74-45133F1F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830944"/>
            <a:ext cx="5565760" cy="4638133"/>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3D2AE267-81E4-410A-9F96-28AA3A451A20}"/>
              </a:ext>
            </a:extLst>
          </p:cNvPr>
          <p:cNvSpPr/>
          <p:nvPr/>
        </p:nvSpPr>
        <p:spPr>
          <a:xfrm>
            <a:off x="2111920" y="5579651"/>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552350" y="6213452"/>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Possible States for Budweiser to open a new brewery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Naïve Bayes output]</a:t>
            </a:r>
          </a:p>
        </p:txBody>
      </p:sp>
    </p:spTree>
    <p:extLst>
      <p:ext uri="{BB962C8B-B14F-4D97-AF65-F5344CB8AC3E}">
        <p14:creationId xmlns:p14="http://schemas.microsoft.com/office/powerpoint/2010/main" val="277137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1026" name="Picture 2">
            <a:extLst>
              <a:ext uri="{FF2B5EF4-FFF2-40B4-BE49-F238E27FC236}">
                <a16:creationId xmlns:a16="http://schemas.microsoft.com/office/drawing/2014/main" id="{6A87F8BF-19DF-4F67-A6F5-ADD74CB51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10" y="1002395"/>
            <a:ext cx="6848431" cy="547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649" y="1177786"/>
            <a:ext cx="8655867" cy="4670274"/>
          </a:xfrm>
          <a:ln>
            <a:solidFill>
              <a:schemeClr val="bg1">
                <a:lumMod val="75000"/>
              </a:schemeClr>
            </a:solidFill>
          </a:ln>
        </p:spPr>
      </p:pic>
      <p:sp>
        <p:nvSpPr>
          <p:cNvPr id="6" name="TextBox 5">
            <a:extLst>
              <a:ext uri="{FF2B5EF4-FFF2-40B4-BE49-F238E27FC236}">
                <a16:creationId xmlns:a16="http://schemas.microsoft.com/office/drawing/2014/main" id="{A8067DA2-C7F8-448C-B049-E6571E083E41}"/>
              </a:ext>
            </a:extLst>
          </p:cNvPr>
          <p:cNvSpPr txBox="1"/>
          <p:nvPr/>
        </p:nvSpPr>
        <p:spPr>
          <a:xfrm>
            <a:off x="1943580" y="4428300"/>
            <a:ext cx="4694429" cy="738664"/>
          </a:xfrm>
          <a:prstGeom prst="rect">
            <a:avLst/>
          </a:prstGeom>
          <a:solidFill>
            <a:schemeClr val="bg1">
              <a:alpha val="83000"/>
            </a:schemeClr>
          </a:solidFill>
        </p:spPr>
        <p:txBody>
          <a:bodyPr wrap="square" rtlCol="0">
            <a:spAutoFit/>
          </a:bodyPr>
          <a:lstStyle/>
          <a:p>
            <a:pPr algn="ctr"/>
            <a:r>
              <a:rPr lang="en-US" sz="1400" dirty="0"/>
              <a:t>Maine has the highest median ABV and IBU of all the states. Arkansas and Utah have the lowest median ADV,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10800000">
            <a:off x="3311192" y="57188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508005" y="1444062"/>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3" name="Rectangle 12">
            <a:extLst>
              <a:ext uri="{FF2B5EF4-FFF2-40B4-BE49-F238E27FC236}">
                <a16:creationId xmlns:a16="http://schemas.microsoft.com/office/drawing/2014/main" id="{1E5777CD-2E57-41FD-A85C-A1A8403F60F8}"/>
              </a:ext>
            </a:extLst>
          </p:cNvPr>
          <p:cNvSpPr/>
          <p:nvPr/>
        </p:nvSpPr>
        <p:spPr>
          <a:xfrm>
            <a:off x="0" y="5599111"/>
            <a:ext cx="8503414" cy="369332"/>
          </a:xfrm>
          <a:prstGeom prst="rect">
            <a:avLst/>
          </a:prstGeom>
        </p:spPr>
        <p:txBody>
          <a:bodyPr wrap="square">
            <a:spAutoFit/>
          </a:bodyPr>
          <a:lstStyle/>
          <a:p>
            <a:pPr algn="ctr"/>
            <a:r>
              <a:rPr lang="en-US" dirty="0">
                <a:solidFill>
                  <a:srgbClr val="C00000"/>
                </a:solidFill>
              </a:rPr>
              <a:t>[ insert max plot]</a:t>
            </a:r>
          </a:p>
        </p:txBody>
      </p:sp>
      <p:pic>
        <p:nvPicPr>
          <p:cNvPr id="8" name="Picture 7">
            <a:extLst>
              <a:ext uri="{FF2B5EF4-FFF2-40B4-BE49-F238E27FC236}">
                <a16:creationId xmlns:a16="http://schemas.microsoft.com/office/drawing/2014/main" id="{4625F598-EB35-4FD1-B194-C6C9F2E4B1A4}"/>
              </a:ext>
            </a:extLst>
          </p:cNvPr>
          <p:cNvPicPr>
            <a:picLocks noChangeAspect="1"/>
          </p:cNvPicPr>
          <p:nvPr/>
        </p:nvPicPr>
        <p:blipFill>
          <a:blip r:embed="rId3"/>
          <a:stretch>
            <a:fillRect/>
          </a:stretch>
        </p:blipFill>
        <p:spPr>
          <a:xfrm>
            <a:off x="574876" y="2504579"/>
            <a:ext cx="8400783" cy="3490258"/>
          </a:xfrm>
          <a:prstGeom prst="rect">
            <a:avLst/>
          </a:prstGeom>
          <a:ln>
            <a:solidFill>
              <a:schemeClr val="bg1">
                <a:lumMod val="75000"/>
              </a:schemeClr>
            </a:solidFill>
          </a:ln>
        </p:spPr>
      </p:pic>
      <p:sp>
        <p:nvSpPr>
          <p:cNvPr id="10" name="Arrow: Down 9">
            <a:extLst>
              <a:ext uri="{FF2B5EF4-FFF2-40B4-BE49-F238E27FC236}">
                <a16:creationId xmlns:a16="http://schemas.microsoft.com/office/drawing/2014/main" id="{E77DAADB-29EE-4C62-96F6-649B18319293}"/>
              </a:ext>
            </a:extLst>
          </p:cNvPr>
          <p:cNvSpPr/>
          <p:nvPr/>
        </p:nvSpPr>
        <p:spPr>
          <a:xfrm>
            <a:off x="3113570" y="2856952"/>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555535" y="2591325"/>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b="7276"/>
          <a:stretch/>
        </p:blipFill>
        <p:spPr>
          <a:xfrm>
            <a:off x="574876" y="2335061"/>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8" y="3000195"/>
            <a:ext cx="4989028" cy="356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375435"/>
            <a:ext cx="7288418" cy="36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&gt; 30), the population of the ABV is normally distributed.  The 95 percent confidence interval:  0.05920729 0.06063020</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5413716" y="5642410"/>
            <a:ext cx="176214" cy="847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077960" y="6151898"/>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4098" name="Picture 2">
            <a:extLst>
              <a:ext uri="{FF2B5EF4-FFF2-40B4-BE49-F238E27FC236}">
                <a16:creationId xmlns:a16="http://schemas.microsoft.com/office/drawing/2014/main" id="{2BEA4880-864C-4FED-8310-876D25934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69" y="2301238"/>
            <a:ext cx="7661448" cy="38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2671</TotalTime>
  <Words>763</Words>
  <Application>Microsoft Office PowerPoint</Application>
  <PresentationFormat>On-screen Show (4:3)</PresentationFormat>
  <Paragraphs>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States for Budweiser to open a new brewery</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56</cp:revision>
  <dcterms:created xsi:type="dcterms:W3CDTF">2020-01-12T16:50:51Z</dcterms:created>
  <dcterms:modified xsi:type="dcterms:W3CDTF">2020-01-18T04:35:46Z</dcterms:modified>
</cp:coreProperties>
</file>