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72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373E-4619-4AD9-9A1C-1502F6556AA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rketwatch.com/story/anheuser-busch-plans-to-buy-out-craft-brew-alliance-for-large-premium-2019-11-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6651-533E-4F52-960B-BACAF2DD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53" y="132633"/>
            <a:ext cx="4758883" cy="1300813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  <a:t>Doing Data Science: </a:t>
            </a:r>
            <a:b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</a:br>
            <a:r>
              <a:rPr lang="en-US" sz="3400" b="1" dirty="0">
                <a:solidFill>
                  <a:schemeClr val="bg1"/>
                </a:solidFill>
                <a:latin typeface="Arial Nova Cond Light" panose="020B0604020202020204" pitchFamily="34" charset="0"/>
              </a:rPr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4145-BD95-4725-B723-AF82537A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3446"/>
            <a:ext cx="3809468" cy="16440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Kristi Herman &amp; </a:t>
            </a:r>
            <a:r>
              <a:rPr lang="en-US" sz="20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Phu</a:t>
            </a: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Trong</a:t>
            </a: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535" y="3158909"/>
            <a:ext cx="3522563" cy="78039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Arial Nova Light" panose="020B0304020202020204" pitchFamily="34" charset="0"/>
              </a:rPr>
              <a:t>Cheers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There is a growing market for and interest in craft beer in the United States.  Anheuser-Busch InBev SA announced in 2019 that it would purchase Craft Brew Alliance in 2020.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https://www.marketwatch.com/story/anheuser-busch-plans-to-buy-out-craft-brew-alliance-for-large-premium-2019-11-11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br>
              <a:rPr lang="en-US" sz="1600" dirty="0"/>
            </a:br>
            <a:r>
              <a:rPr lang="en-US" sz="1600" dirty="0"/>
              <a:t>Budweiser (owned by Anheuser-Busch) is formulating new craft beers and interested in potential opportunities for launching new products and breweries in the United States.   Some questions we explore in this presentation are: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What states currently have craft beers that are similar in ABV and IBU to their current brands?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For a new craft beer that is currently under development, how should it be classified?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craft breweries are in each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median ABV and IBU in each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states have the maximum ABV and IBU?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distribution of ABV?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4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there a relationship between bitterness and alcohol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in ABV and IBU between IPAs and other 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35E-4283-4599-B850-F011CF9B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336771"/>
            <a:ext cx="7886700" cy="7803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 for Budweiser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975-366F-4C51-B7D6-EEAFD41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6" y="1162010"/>
            <a:ext cx="78867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TBD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271491-99A6-4D00-B738-0E34E668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38" y="6106511"/>
            <a:ext cx="1153851" cy="414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C5E05-D462-4273-82D1-C656D562E12C}"/>
              </a:ext>
            </a:extLst>
          </p:cNvPr>
          <p:cNvCxnSpPr>
            <a:cxnSpLocks/>
          </p:cNvCxnSpPr>
          <p:nvPr/>
        </p:nvCxnSpPr>
        <p:spPr>
          <a:xfrm>
            <a:off x="574876" y="945266"/>
            <a:ext cx="80714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7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200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Cond Light</vt:lpstr>
      <vt:lpstr>Arial Nova Light</vt:lpstr>
      <vt:lpstr>Calibri</vt:lpstr>
      <vt:lpstr>Calibri Light</vt:lpstr>
      <vt:lpstr>Office Theme</vt:lpstr>
      <vt:lpstr>Doing Data Science:  Case Study 1</vt:lpstr>
      <vt:lpstr>Introduction</vt:lpstr>
      <vt:lpstr>How many craft breweries are in each state?</vt:lpstr>
      <vt:lpstr>What is the median ABV and IBU in each state?</vt:lpstr>
      <vt:lpstr>What states have the maximum ABV and IBU?</vt:lpstr>
      <vt:lpstr>What is the distribution of ABV?</vt:lpstr>
      <vt:lpstr>Is there a relationship between bitterness and alcohol content?</vt:lpstr>
      <vt:lpstr>What is the difference in ABV and IBU between IPAs and other Ales?</vt:lpstr>
      <vt:lpstr>Opportunities for Budweiser</vt:lpstr>
      <vt:lpstr>Cheers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 Case Study 1</dc:title>
  <dc:creator>leighxh@gmail.com</dc:creator>
  <cp:lastModifiedBy>leighxh@gmail.com</cp:lastModifiedBy>
  <cp:revision>8</cp:revision>
  <dcterms:created xsi:type="dcterms:W3CDTF">2020-01-12T16:50:51Z</dcterms:created>
  <dcterms:modified xsi:type="dcterms:W3CDTF">2020-01-14T01:25:45Z</dcterms:modified>
</cp:coreProperties>
</file>