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6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712"/>
  </p:normalViewPr>
  <p:slideViewPr>
    <p:cSldViewPr snapToGrid="0" snapToObjects="1">
      <p:cViewPr varScale="1">
        <p:scale>
          <a:sx n="124" d="100"/>
          <a:sy n="124" d="100"/>
        </p:scale>
        <p:origin x="176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8875E-06E4-E842-BF0B-BE2B8B35727E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1E191-BAC5-9F46-AE94-974F6C5A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6AA21-1863-4931-97CB-99D0A168701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558871FA-7C5C-4A72-838B-857C71200AF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2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836083" y="857250"/>
            <a:ext cx="7418918" cy="19770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48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Mental Health Dashboard</a:t>
            </a:r>
            <a:endParaRPr lang="en-US" sz="4800" b="1" strike="noStrike" spc="-1" dirty="0" smtClean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/>
              <a:cs typeface="PT Sans Narrow"/>
            </a:endParaRPr>
          </a:p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99CC9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Team </a:t>
            </a:r>
            <a:r>
              <a:rPr lang="en-US" sz="3600" b="1" strike="noStrike" spc="-1" dirty="0">
                <a:solidFill>
                  <a:srgbClr val="99CC9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Lucky Cat</a:t>
            </a:r>
            <a:endParaRPr lang="en-US" sz="3600" b="1" strike="noStrike" spc="-1" dirty="0">
              <a:solidFill>
                <a:srgbClr val="99CC99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Big Data Hackathon - 2017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Thank you!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  <a:sym typeface="Wingdings"/>
              </a:rPr>
              <a:t> </a:t>
            </a:r>
            <a:r>
              <a:rPr lang="en-US" sz="3600" b="1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
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10966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28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The Team</a:t>
            </a:r>
            <a:endParaRPr lang="en-US" sz="14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949415" y="1152360"/>
            <a:ext cx="3865798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0" strike="noStrike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Justin Wilkowski</a:t>
            </a: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Jacob </a:t>
            </a:r>
            <a:r>
              <a:rPr lang="en-US" sz="24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Larocca</a:t>
            </a:r>
            <a:endParaRPr lang="en-US" sz="2400" spc="-1" dirty="0" smtClean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0" strike="noStrike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Rick Zhang</a:t>
            </a: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Yiming</a:t>
            </a:r>
            <a:r>
              <a:rPr lang="en-US" sz="24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 Chen</a:t>
            </a:r>
            <a:endParaRPr lang="en-US" sz="2400" b="0" strike="noStrike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4571820" y="1152360"/>
            <a:ext cx="3865798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0" strike="noStrike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Alejandra Coronado</a:t>
            </a: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Sanchit</a:t>
            </a:r>
            <a:r>
              <a:rPr lang="en-US" sz="24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 Arora</a:t>
            </a: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0" strike="noStrike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Vini</a:t>
            </a:r>
            <a:r>
              <a:rPr lang="en-US" sz="2400" b="0" strike="noStrike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 </a:t>
            </a:r>
            <a:r>
              <a:rPr lang="en-US" sz="2400" b="0" strike="noStrike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Kalra</a:t>
            </a:r>
            <a:endParaRPr lang="en-US" sz="2400" b="0" strike="noStrike" spc="-1" dirty="0" smtClean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Hiram Riddle</a:t>
            </a:r>
            <a:endParaRPr lang="en-US" sz="2400" b="0" strike="noStrike" spc="-1" dirty="0" smtClean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319326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28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The Problem</a:t>
            </a:r>
            <a:endParaRPr lang="en-US" sz="14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8931" y="1152360"/>
            <a:ext cx="8455069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/>
                <a:ea typeface="Arial" charset="0"/>
                <a:cs typeface="PT Sans Narrow"/>
              </a:rPr>
              <a:t>How can we analyze public health data and provide some recommendations for intervention and policy changes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/>
                <a:ea typeface="Arial" charset="0"/>
                <a:cs typeface="PT Sans Narrow"/>
              </a:rPr>
              <a:t>?</a:t>
            </a:r>
            <a:endParaRPr lang="en-US" sz="2000" b="0" strike="noStrike" spc="-1" dirty="0" smtClean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 charset="0"/>
              <a:cs typeface="PT Sans Narrow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How do factors in the communities around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you affect your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mental health?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There are ample applications for tracking your physical health.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Mental health isn’t well understood and needs analysis.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Mental Health Dashboard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84842" y="1172303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Gathers behavioral problem data and healthy community data.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Generates a correlation between illness and community factors to </a:t>
            </a:r>
            <a:r>
              <a:rPr lang="en-US" sz="2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find predictors of </a:t>
            </a:r>
            <a:r>
              <a:rPr lang="en-US" sz="2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mental health issues.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Generates an interactive map of counties and their respective rates of illness, community health.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Users can input data and get recommendations based on analyzed data.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"/>
                <a:ea typeface="Arial"/>
                <a:cs typeface="PT Sans"/>
              </a:rPr>
              <a:t> 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"/>
                <a:ea typeface="Arial"/>
                <a:cs typeface="PT Sans"/>
              </a:rPr>
              <a:t>  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"/>
                <a:ea typeface="Arial"/>
                <a:cs typeface="PT Sans"/>
              </a:rPr>
              <a:t>Datasets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"/>
              <a:cs typeface="PT San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34784"/>
              </p:ext>
            </p:extLst>
          </p:nvPr>
        </p:nvGraphicFramePr>
        <p:xfrm>
          <a:off x="984248" y="1428750"/>
          <a:ext cx="7715252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26"/>
                <a:gridCol w="3857626"/>
              </a:tblGrid>
              <a:tr h="14986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99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 Well</a:t>
                      </a:r>
                      <a:r>
                        <a:rPr lang="en-US" baseline="0" dirty="0" smtClean="0"/>
                        <a:t> San Diego Mental 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Hospitalizations for: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Mood disorders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Suicide deaths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Substance abuse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Alcohol abuse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California</a:t>
                      </a:r>
                      <a:r>
                        <a:rPr lang="en-US" baseline="0" dirty="0" smtClean="0"/>
                        <a:t> Department of Public Health Community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Food affordability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violent crimes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Poverty rate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Unemployment rate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Park availability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Number of unhealthy days of ozone air pollution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Our </a:t>
            </a:r>
            <a:r>
              <a:rPr lang="en-US" sz="3600" b="1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Implementation
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26092" y="115236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endParaRPr lang="en-US" sz="2000" b="0" strike="noStrike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74259" y="119347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0">
              <a:lnSpc>
                <a:spcPct val="150000"/>
              </a:lnSpc>
            </a:pPr>
            <a:endParaRPr lang="en-US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 charset="0"/>
              <a:cs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 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Analysis</a:t>
            </a:r>
            <a:r>
              <a:rPr lang="en-US" sz="3600" b="1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
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26092" y="115236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endParaRPr lang="en-US" sz="2000" b="0" strike="noStrike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74259" y="119347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0">
              <a:lnSpc>
                <a:spcPct val="150000"/>
              </a:lnSpc>
            </a:pPr>
            <a:endParaRPr lang="en-US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 charset="0"/>
              <a:cs typeface="PT Sans Narr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00" y="1017360"/>
            <a:ext cx="6326749" cy="41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6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The Impact</a:t>
            </a:r>
            <a:r>
              <a:rPr lang="en-US" sz="3600" b="1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
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74259" y="119347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/>
                <a:ea typeface="Arial" charset="0"/>
                <a:cs typeface="PT Sans Narrow"/>
              </a:rPr>
              <a:t>Better understanding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/>
                <a:ea typeface="Arial" charset="0"/>
                <a:cs typeface="PT Sans Narrow"/>
              </a:rPr>
              <a:t>on what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/>
                <a:ea typeface="Arial" charset="0"/>
                <a:cs typeface="PT Sans Narrow"/>
              </a:rPr>
              <a:t>community and region specific factors affect mental health. 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User by </a:t>
            </a: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user </a:t>
            </a:r>
            <a:r>
              <a:rPr lang="en-US" sz="2000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recommendations based on areas and the factors of said areas.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Department planning for future areas</a:t>
            </a: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.</a:t>
            </a:r>
            <a:endParaRPr lang="en-US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 charset="0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4697991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Next Steps</a:t>
            </a:r>
            <a:r>
              <a:rPr lang="en-US" sz="3600" b="1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
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06008" y="1172303"/>
            <a:ext cx="6924575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More data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Updated datasets, expanding current datasets, user input</a:t>
            </a:r>
            <a:endParaRPr lang="en-US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 charset="0"/>
              <a:cs typeface="PT Sans Narrow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Dedicated databases/servers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Strong 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1764730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252</Words>
  <Application>Microsoft Macintosh PowerPoint</Application>
  <PresentationFormat>On-screen Show (16:9)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Franklin Gothic Book</vt:lpstr>
      <vt:lpstr>PT Sans</vt:lpstr>
      <vt:lpstr>PT Sans Narrow</vt:lpstr>
      <vt:lpstr>Times New Roman</vt:lpstr>
      <vt:lpstr>Wingdings</vt:lpstr>
      <vt:lpstr>Arial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Justin Wilkowski</cp:lastModifiedBy>
  <cp:revision>16</cp:revision>
  <dcterms:modified xsi:type="dcterms:W3CDTF">2017-02-26T19:16:39Z</dcterms:modified>
  <dc:language>en-US</dc:language>
</cp:coreProperties>
</file>