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16AB93C-A880-4F96-BC6B-71A33B5DD2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58871FA-7C5C-4A72-838B-857C71200AF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ata.livewellsd.org/Behavioral-Health/Mood-Disorders-Hospitalization-2010-2013/xf5f-sh85" TargetMode="External"/><Relationship Id="rId2" Type="http://schemas.openxmlformats.org/officeDocument/2006/relationships/hyperlink" Target="https://www.cdph.ca.gov/programs/Pages/HealthyCommunityIndicators.aspx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Lucky Cat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 Hackathon - 2017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question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does the world/community around you affect your mood/mental health?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There’s MyFitnessPal for fitness but nothing for mood/mental health with the same name recognition.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Idea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 data from the behavioral health category in LiveWell San Diego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Analyze that data by age, gender, race, location.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Match those locations/neighborhoods to CA healthy communities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Look at the variables of those communities to find predictors of behavioral health.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Stretch goal: do something for individual users.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https://data.livewellsd.org/Behavioral-Health/Mood-Disorders-Hospitalization-2010-2013/xf5f-sh85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https://www.cdph.ca.gov/programs/Pages/HealthyCommunityIndicators.aspx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Implementation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website or a tool that has a map of San Diego communities.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 datasets on the website to be analyzed in JS.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tools like Mongo or SQL to hold the datasets for easy access in JS.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Limitations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data sets on improvement, feeling better.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Could track user’s improvement using a questionnaire.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Privacy issues? Trust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