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7" r:id="rId2"/>
    <p:sldId id="280" r:id="rId3"/>
    <p:sldId id="282" r:id="rId4"/>
    <p:sldId id="289" r:id="rId5"/>
    <p:sldId id="291" r:id="rId6"/>
    <p:sldId id="284" r:id="rId7"/>
    <p:sldId id="266" r:id="rId8"/>
    <p:sldId id="272" r:id="rId9"/>
    <p:sldId id="286" r:id="rId10"/>
    <p:sldId id="273" r:id="rId11"/>
    <p:sldId id="275" r:id="rId12"/>
    <p:sldId id="276" r:id="rId13"/>
    <p:sldId id="287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3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D785D-01C3-4BA2-A080-8412A7A1A016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2589E36-830E-4AFE-8805-839E6C592DD4}">
      <dgm:prSet custT="1"/>
      <dgm:spPr/>
      <dgm:t>
        <a:bodyPr/>
        <a:lstStyle/>
        <a:p>
          <a:r>
            <a:rPr lang="en-US" sz="4000" dirty="0"/>
            <a:t>1. Order overview. </a:t>
          </a:r>
          <a:endParaRPr lang="en-US" sz="4000" dirty="0">
            <a:solidFill>
              <a:schemeClr val="accent1"/>
            </a:solidFill>
          </a:endParaRPr>
        </a:p>
      </dgm:t>
    </dgm:pt>
    <dgm:pt modelId="{95B05667-2C17-4659-880D-AA8F39497252}" type="parTrans" cxnId="{709B28B6-2262-4A56-923B-D3DC0A6F838B}">
      <dgm:prSet/>
      <dgm:spPr/>
      <dgm:t>
        <a:bodyPr/>
        <a:lstStyle/>
        <a:p>
          <a:endParaRPr lang="en-US" sz="4000"/>
        </a:p>
      </dgm:t>
    </dgm:pt>
    <dgm:pt modelId="{57C79800-A3CE-4511-93EB-D6B242426AAE}" type="sibTrans" cxnId="{709B28B6-2262-4A56-923B-D3DC0A6F838B}">
      <dgm:prSet/>
      <dgm:spPr/>
      <dgm:t>
        <a:bodyPr/>
        <a:lstStyle/>
        <a:p>
          <a:endParaRPr lang="en-US" sz="4000"/>
        </a:p>
      </dgm:t>
    </dgm:pt>
    <dgm:pt modelId="{367B7AF0-D028-4CDB-ACA3-762C5F34976B}">
      <dgm:prSet custT="1"/>
      <dgm:spPr/>
      <dgm:t>
        <a:bodyPr/>
        <a:lstStyle/>
        <a:p>
          <a:r>
            <a:rPr lang="en-US" sz="4000" dirty="0"/>
            <a:t>2. Reception of a cleaned textile.</a:t>
          </a:r>
        </a:p>
      </dgm:t>
    </dgm:pt>
    <dgm:pt modelId="{1D44C917-2BD2-4EC9-8140-575B0C333F2C}" type="parTrans" cxnId="{A95B2BFD-408F-4F56-B3B4-A08733D47AAB}">
      <dgm:prSet/>
      <dgm:spPr/>
      <dgm:t>
        <a:bodyPr/>
        <a:lstStyle/>
        <a:p>
          <a:endParaRPr lang="en-US" sz="4000"/>
        </a:p>
      </dgm:t>
    </dgm:pt>
    <dgm:pt modelId="{8E2DDD07-670B-48F0-83EE-693EC58C602C}" type="sibTrans" cxnId="{A95B2BFD-408F-4F56-B3B4-A08733D47AAB}">
      <dgm:prSet/>
      <dgm:spPr/>
      <dgm:t>
        <a:bodyPr/>
        <a:lstStyle/>
        <a:p>
          <a:endParaRPr lang="en-US" sz="4000"/>
        </a:p>
      </dgm:t>
    </dgm:pt>
    <dgm:pt modelId="{D31CB16C-DE2D-4DA6-A7A2-643FF3267544}" type="pres">
      <dgm:prSet presAssocID="{A1DD785D-01C3-4BA2-A080-8412A7A1A016}" presName="vert0" presStyleCnt="0">
        <dgm:presLayoutVars>
          <dgm:dir/>
          <dgm:animOne val="branch"/>
          <dgm:animLvl val="lvl"/>
        </dgm:presLayoutVars>
      </dgm:prSet>
      <dgm:spPr/>
    </dgm:pt>
    <dgm:pt modelId="{C2273EBA-F106-4929-B662-EB24DF3A8929}" type="pres">
      <dgm:prSet presAssocID="{92589E36-830E-4AFE-8805-839E6C592DD4}" presName="thickLine" presStyleLbl="alignNode1" presStyleIdx="0" presStyleCnt="2"/>
      <dgm:spPr/>
    </dgm:pt>
    <dgm:pt modelId="{D65E6E2A-19EF-41D5-A386-462DAE6E0894}" type="pres">
      <dgm:prSet presAssocID="{92589E36-830E-4AFE-8805-839E6C592DD4}" presName="horz1" presStyleCnt="0"/>
      <dgm:spPr/>
    </dgm:pt>
    <dgm:pt modelId="{7159400F-8C66-4E4D-B250-430B227C7BF7}" type="pres">
      <dgm:prSet presAssocID="{92589E36-830E-4AFE-8805-839E6C592DD4}" presName="tx1" presStyleLbl="revTx" presStyleIdx="0" presStyleCnt="2"/>
      <dgm:spPr/>
    </dgm:pt>
    <dgm:pt modelId="{EC6910BD-5C3B-4C6B-9A87-501CC9C1E504}" type="pres">
      <dgm:prSet presAssocID="{92589E36-830E-4AFE-8805-839E6C592DD4}" presName="vert1" presStyleCnt="0"/>
      <dgm:spPr/>
    </dgm:pt>
    <dgm:pt modelId="{1BF333EB-12D8-4DD9-B25B-0C3500CCF923}" type="pres">
      <dgm:prSet presAssocID="{367B7AF0-D028-4CDB-ACA3-762C5F34976B}" presName="thickLine" presStyleLbl="alignNode1" presStyleIdx="1" presStyleCnt="2"/>
      <dgm:spPr/>
    </dgm:pt>
    <dgm:pt modelId="{CCF7E679-CDB7-4A5D-AA19-D4B52336718B}" type="pres">
      <dgm:prSet presAssocID="{367B7AF0-D028-4CDB-ACA3-762C5F34976B}" presName="horz1" presStyleCnt="0"/>
      <dgm:spPr/>
    </dgm:pt>
    <dgm:pt modelId="{5A926F74-5F06-486A-A493-9648C6C94E10}" type="pres">
      <dgm:prSet presAssocID="{367B7AF0-D028-4CDB-ACA3-762C5F34976B}" presName="tx1" presStyleLbl="revTx" presStyleIdx="1" presStyleCnt="2"/>
      <dgm:spPr/>
    </dgm:pt>
    <dgm:pt modelId="{34C627A6-075B-4170-99EF-1C27FBDADCD8}" type="pres">
      <dgm:prSet presAssocID="{367B7AF0-D028-4CDB-ACA3-762C5F34976B}" presName="vert1" presStyleCnt="0"/>
      <dgm:spPr/>
    </dgm:pt>
  </dgm:ptLst>
  <dgm:cxnLst>
    <dgm:cxn modelId="{627E4C54-0DA0-4C21-8D42-CE5247CF887E}" type="presOf" srcId="{367B7AF0-D028-4CDB-ACA3-762C5F34976B}" destId="{5A926F74-5F06-486A-A493-9648C6C94E10}" srcOrd="0" destOrd="0" presId="urn:microsoft.com/office/officeart/2008/layout/LinedList"/>
    <dgm:cxn modelId="{840E74B1-B378-4E33-B7D0-679FBB6EBA27}" type="presOf" srcId="{A1DD785D-01C3-4BA2-A080-8412A7A1A016}" destId="{D31CB16C-DE2D-4DA6-A7A2-643FF3267544}" srcOrd="0" destOrd="0" presId="urn:microsoft.com/office/officeart/2008/layout/LinedList"/>
    <dgm:cxn modelId="{709B28B6-2262-4A56-923B-D3DC0A6F838B}" srcId="{A1DD785D-01C3-4BA2-A080-8412A7A1A016}" destId="{92589E36-830E-4AFE-8805-839E6C592DD4}" srcOrd="0" destOrd="0" parTransId="{95B05667-2C17-4659-880D-AA8F39497252}" sibTransId="{57C79800-A3CE-4511-93EB-D6B242426AAE}"/>
    <dgm:cxn modelId="{1CD861EB-665B-4507-B669-E2FDA5448BAA}" type="presOf" srcId="{92589E36-830E-4AFE-8805-839E6C592DD4}" destId="{7159400F-8C66-4E4D-B250-430B227C7BF7}" srcOrd="0" destOrd="0" presId="urn:microsoft.com/office/officeart/2008/layout/LinedList"/>
    <dgm:cxn modelId="{A95B2BFD-408F-4F56-B3B4-A08733D47AAB}" srcId="{A1DD785D-01C3-4BA2-A080-8412A7A1A016}" destId="{367B7AF0-D028-4CDB-ACA3-762C5F34976B}" srcOrd="1" destOrd="0" parTransId="{1D44C917-2BD2-4EC9-8140-575B0C333F2C}" sibTransId="{8E2DDD07-670B-48F0-83EE-693EC58C602C}"/>
    <dgm:cxn modelId="{FCBDCA94-1E59-4C73-86FB-47FA959069F4}" type="presParOf" srcId="{D31CB16C-DE2D-4DA6-A7A2-643FF3267544}" destId="{C2273EBA-F106-4929-B662-EB24DF3A8929}" srcOrd="0" destOrd="0" presId="urn:microsoft.com/office/officeart/2008/layout/LinedList"/>
    <dgm:cxn modelId="{09F2DC0B-C8D7-468D-B3E2-2AC9233D65A7}" type="presParOf" srcId="{D31CB16C-DE2D-4DA6-A7A2-643FF3267544}" destId="{D65E6E2A-19EF-41D5-A386-462DAE6E0894}" srcOrd="1" destOrd="0" presId="urn:microsoft.com/office/officeart/2008/layout/LinedList"/>
    <dgm:cxn modelId="{1676CB9E-2035-4267-8438-2CCD22CF65B1}" type="presParOf" srcId="{D65E6E2A-19EF-41D5-A386-462DAE6E0894}" destId="{7159400F-8C66-4E4D-B250-430B227C7BF7}" srcOrd="0" destOrd="0" presId="urn:microsoft.com/office/officeart/2008/layout/LinedList"/>
    <dgm:cxn modelId="{1E329DE5-3FB3-4C97-9516-29D1C62C9AA1}" type="presParOf" srcId="{D65E6E2A-19EF-41D5-A386-462DAE6E0894}" destId="{EC6910BD-5C3B-4C6B-9A87-501CC9C1E504}" srcOrd="1" destOrd="0" presId="urn:microsoft.com/office/officeart/2008/layout/LinedList"/>
    <dgm:cxn modelId="{97B4BCE9-573C-4E27-96A6-E820E74A0782}" type="presParOf" srcId="{D31CB16C-DE2D-4DA6-A7A2-643FF3267544}" destId="{1BF333EB-12D8-4DD9-B25B-0C3500CCF923}" srcOrd="2" destOrd="0" presId="urn:microsoft.com/office/officeart/2008/layout/LinedList"/>
    <dgm:cxn modelId="{900A32DA-BED8-4E04-9287-3F84D62B02E2}" type="presParOf" srcId="{D31CB16C-DE2D-4DA6-A7A2-643FF3267544}" destId="{CCF7E679-CDB7-4A5D-AA19-D4B52336718B}" srcOrd="3" destOrd="0" presId="urn:microsoft.com/office/officeart/2008/layout/LinedList"/>
    <dgm:cxn modelId="{C823F0C5-A46C-444E-B573-2ABB16493AC3}" type="presParOf" srcId="{CCF7E679-CDB7-4A5D-AA19-D4B52336718B}" destId="{5A926F74-5F06-486A-A493-9648C6C94E10}" srcOrd="0" destOrd="0" presId="urn:microsoft.com/office/officeart/2008/layout/LinedList"/>
    <dgm:cxn modelId="{56754AED-D8B4-4F76-B880-6E7498553F2F}" type="presParOf" srcId="{CCF7E679-CDB7-4A5D-AA19-D4B52336718B}" destId="{34C627A6-075B-4170-99EF-1C27FBDADC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73EBA-F106-4929-B662-EB24DF3A8929}">
      <dsp:nvSpPr>
        <dsp:cNvPr id="0" name=""/>
        <dsp:cNvSpPr/>
      </dsp:nvSpPr>
      <dsp:spPr>
        <a:xfrm>
          <a:off x="0" y="0"/>
          <a:ext cx="72834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9400F-8C66-4E4D-B250-430B227C7BF7}">
      <dsp:nvSpPr>
        <dsp:cNvPr id="0" name=""/>
        <dsp:cNvSpPr/>
      </dsp:nvSpPr>
      <dsp:spPr>
        <a:xfrm>
          <a:off x="0" y="0"/>
          <a:ext cx="7283450" cy="169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1. Order overview. </a:t>
          </a:r>
          <a:endParaRPr lang="en-US" sz="4000" kern="1200" dirty="0">
            <a:solidFill>
              <a:schemeClr val="accent1"/>
            </a:solidFill>
          </a:endParaRPr>
        </a:p>
      </dsp:txBody>
      <dsp:txXfrm>
        <a:off x="0" y="0"/>
        <a:ext cx="7283450" cy="1692275"/>
      </dsp:txXfrm>
    </dsp:sp>
    <dsp:sp modelId="{1BF333EB-12D8-4DD9-B25B-0C3500CCF923}">
      <dsp:nvSpPr>
        <dsp:cNvPr id="0" name=""/>
        <dsp:cNvSpPr/>
      </dsp:nvSpPr>
      <dsp:spPr>
        <a:xfrm>
          <a:off x="0" y="1692275"/>
          <a:ext cx="72834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26F74-5F06-486A-A493-9648C6C94E10}">
      <dsp:nvSpPr>
        <dsp:cNvPr id="0" name=""/>
        <dsp:cNvSpPr/>
      </dsp:nvSpPr>
      <dsp:spPr>
        <a:xfrm>
          <a:off x="0" y="1692275"/>
          <a:ext cx="7283450" cy="169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2. Reception of a cleaned textile.</a:t>
          </a:r>
        </a:p>
      </dsp:txBody>
      <dsp:txXfrm>
        <a:off x="0" y="1692275"/>
        <a:ext cx="7283450" cy="1692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F1987-7253-4EEF-8C0A-58AC6C0130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D2BAD-8ED5-4014-8331-6BA126BFFF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D4DE-C599-4EAD-B5E5-164EABFF7CC1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7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2633-8AC0-4FB7-8B15-3D0759C5B0FB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380F-C090-45D9-A021-2D030F97E5A9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5A3E-1677-4785-90BF-51C2C2A503F1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0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1640-EF49-4F94-8A56-2FE5469B48AC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6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87E3-01F0-4848-8092-BB11745E8E05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B99E-4CF8-47EF-9E4A-34A02D45AA55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7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E82F-DFAA-4E9A-9E60-FB65BD62E35A}" type="datetime1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0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881F-C0A6-447E-B27D-5710CBB761D7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B333-AF53-4648-B3E4-C1DF71A1AD25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44FA-3E87-48EC-B697-1CEED2561D48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1685-AFF8-45BF-8960-23632372EB2B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E8B4-9731-4AE0-8D5A-9F916DA61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9" y="856180"/>
            <a:ext cx="6194481" cy="4764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br>
              <a:rPr lang="en-US" sz="16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0E671-5929-42A7-8895-C414799C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5120A83-C056-4377-B827-91A8F8C4B5B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3A43C-84C1-474A-B836-FDD805F58AB7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14ECC-01B1-44B5-B16E-C6FCB4D042FD}"/>
              </a:ext>
            </a:extLst>
          </p:cNvPr>
          <p:cNvSpPr txBox="1"/>
          <p:nvPr/>
        </p:nvSpPr>
        <p:spPr>
          <a:xfrm>
            <a:off x="356347" y="4941793"/>
            <a:ext cx="370466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Author: Kristina Shiryagina Salini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Date: 23.03.2022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3DF71-426A-4A59-842F-5B2F7B5A106E}"/>
              </a:ext>
            </a:extLst>
          </p:cNvPr>
          <p:cNvSpPr txBox="1"/>
          <p:nvPr/>
        </p:nvSpPr>
        <p:spPr>
          <a:xfrm>
            <a:off x="257268" y="1418663"/>
            <a:ext cx="7078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</a:t>
            </a:r>
            <a:r>
              <a:rPr lang="en-US" sz="4400" dirty="0">
                <a:solidFill>
                  <a:srgbClr val="00B0F0"/>
                </a:solidFill>
                <a:latin typeface="Comic Sans MS" panose="030F0702030302020204" pitchFamily="66" charset="0"/>
              </a:rPr>
              <a:t>Clean It </a:t>
            </a:r>
            <a:r>
              <a:rPr lang="en-US" sz="2800" dirty="0"/>
              <a:t>Application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92CDA0-20C3-43CC-90AB-8F85DFA35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13" y="730250"/>
            <a:ext cx="4762500" cy="48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etter&#10;&#10;Description automatically generated">
            <a:extLst>
              <a:ext uri="{FF2B5EF4-FFF2-40B4-BE49-F238E27FC236}">
                <a16:creationId xmlns:a16="http://schemas.microsoft.com/office/drawing/2014/main" id="{026E429E-E4E5-43C4-843B-73E9D34B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AABF3D-305B-4D0F-8B69-FA09737E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10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B77824-6145-4305-83B9-0EC06F7A0240}"/>
              </a:ext>
            </a:extLst>
          </p:cNvPr>
          <p:cNvSpPr txBox="1">
            <a:spLocks/>
          </p:cNvSpPr>
          <p:nvPr/>
        </p:nvSpPr>
        <p:spPr>
          <a:xfrm>
            <a:off x="3213847" y="4218038"/>
            <a:ext cx="6313611" cy="202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 </a:t>
            </a:r>
            <a:endParaRPr lang="en-US" b="1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C94EB-ACF2-4560-9E9B-B6DA2D4B8427}"/>
              </a:ext>
            </a:extLst>
          </p:cNvPr>
          <p:cNvSpPr/>
          <p:nvPr/>
        </p:nvSpPr>
        <p:spPr>
          <a:xfrm>
            <a:off x="9097347" y="221024"/>
            <a:ext cx="2491073" cy="3108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dirty="0"/>
              <a:t>Study director page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BBCD2D4-349C-4833-A1A0-46534E1E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013"/>
            <a:ext cx="10515600" cy="1331167"/>
          </a:xfrm>
        </p:spPr>
        <p:txBody>
          <a:bodyPr>
            <a:normAutofit/>
          </a:bodyPr>
          <a:lstStyle/>
          <a:p>
            <a:r>
              <a:rPr lang="en-GB" sz="2800" dirty="0"/>
              <a:t>User interface design</a:t>
            </a:r>
            <a:br>
              <a:rPr lang="en-US" dirty="0"/>
            </a:b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0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etter&#10;&#10;Description automatically generated">
            <a:extLst>
              <a:ext uri="{FF2B5EF4-FFF2-40B4-BE49-F238E27FC236}">
                <a16:creationId xmlns:a16="http://schemas.microsoft.com/office/drawing/2014/main" id="{026E429E-E4E5-43C4-843B-73E9D34B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2192000" cy="685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5544-5F7D-4718-9FDA-17BE992E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B77824-6145-4305-83B9-0EC06F7A0240}"/>
              </a:ext>
            </a:extLst>
          </p:cNvPr>
          <p:cNvSpPr txBox="1">
            <a:spLocks/>
          </p:cNvSpPr>
          <p:nvPr/>
        </p:nvSpPr>
        <p:spPr>
          <a:xfrm>
            <a:off x="3213847" y="4218038"/>
            <a:ext cx="6313611" cy="202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 </a:t>
            </a:r>
            <a:endParaRPr lang="en-US" b="1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294E9-AC1C-4DC3-8430-E98B71EF3444}"/>
              </a:ext>
            </a:extLst>
          </p:cNvPr>
          <p:cNvSpPr/>
          <p:nvPr/>
        </p:nvSpPr>
        <p:spPr>
          <a:xfrm>
            <a:off x="9235209" y="454470"/>
            <a:ext cx="2771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Order overview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6F42D0-DD6D-4811-BA74-9F33F753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013"/>
            <a:ext cx="10515600" cy="1331167"/>
          </a:xfrm>
        </p:spPr>
        <p:txBody>
          <a:bodyPr>
            <a:normAutofit/>
          </a:bodyPr>
          <a:lstStyle/>
          <a:p>
            <a:r>
              <a:rPr lang="en-GB" sz="2800" dirty="0"/>
              <a:t>User interface design</a:t>
            </a:r>
            <a:br>
              <a:rPr lang="en-US" dirty="0"/>
            </a:b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4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etter&#10;&#10;Description automatically generated">
            <a:extLst>
              <a:ext uri="{FF2B5EF4-FFF2-40B4-BE49-F238E27FC236}">
                <a16:creationId xmlns:a16="http://schemas.microsoft.com/office/drawing/2014/main" id="{026E429E-E4E5-43C4-843B-73E9D34B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AF4C7-1A44-463F-97C7-DEA9AD7D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12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B77824-6145-4305-83B9-0EC06F7A0240}"/>
              </a:ext>
            </a:extLst>
          </p:cNvPr>
          <p:cNvSpPr txBox="1">
            <a:spLocks/>
          </p:cNvSpPr>
          <p:nvPr/>
        </p:nvSpPr>
        <p:spPr>
          <a:xfrm>
            <a:off x="3213847" y="4218038"/>
            <a:ext cx="6313611" cy="202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 </a:t>
            </a:r>
            <a:endParaRPr lang="en-US" b="1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942F36-FC79-41C6-8C4F-AF1CDE29708F}"/>
              </a:ext>
            </a:extLst>
          </p:cNvPr>
          <p:cNvSpPr/>
          <p:nvPr/>
        </p:nvSpPr>
        <p:spPr>
          <a:xfrm>
            <a:off x="9151230" y="323824"/>
            <a:ext cx="2771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Order overview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8DC680-B27E-4F92-88B5-C5B3BA5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013"/>
            <a:ext cx="10515600" cy="1331167"/>
          </a:xfrm>
        </p:spPr>
        <p:txBody>
          <a:bodyPr>
            <a:normAutofit/>
          </a:bodyPr>
          <a:lstStyle/>
          <a:p>
            <a:r>
              <a:rPr lang="en-GB" sz="2800" dirty="0"/>
              <a:t>User interface design</a:t>
            </a:r>
            <a:br>
              <a:rPr lang="en-US" dirty="0"/>
            </a:b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5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BE7E-EAA7-4A84-8D19-89D916CF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85AB-222B-46FB-8132-D570C0DD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Testing API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Testing Frontend 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   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9AAC5-0D7D-458D-9D63-DE96827A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120A83-C056-4377-B827-91A8F8C4B5BB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9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0D8B4-15B0-4275-9DC0-9A4E0CA6AABF}"/>
              </a:ext>
            </a:extLst>
          </p:cNvPr>
          <p:cNvSpPr txBox="1"/>
          <p:nvPr/>
        </p:nvSpPr>
        <p:spPr>
          <a:xfrm>
            <a:off x="890338" y="640080"/>
            <a:ext cx="3734014" cy="4846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Conclusion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atin typeface="+mj-lt"/>
              <a:ea typeface="+mj-ea"/>
              <a:cs typeface="+mj-cs"/>
            </a:endParaRPr>
          </a:p>
          <a:p>
            <a:pPr marL="342900" indent="-3429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letter&#10;&#10;Description automatically generated">
            <a:extLst>
              <a:ext uri="{FF2B5EF4-FFF2-40B4-BE49-F238E27FC236}">
                <a16:creationId xmlns:a16="http://schemas.microsoft.com/office/drawing/2014/main" id="{026E429E-E4E5-43C4-843B-73E9D34B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3" r="2875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A75CD-8873-4F1F-BEB7-ACE26C3D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1800" y="6356350"/>
            <a:ext cx="762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F5120A83-C056-4377-B827-91A8F8C4B5BB}" type="slidenum">
              <a:rPr lang="en-US" smtClean="0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B77824-6145-4305-83B9-0EC06F7A0240}"/>
              </a:ext>
            </a:extLst>
          </p:cNvPr>
          <p:cNvSpPr txBox="1">
            <a:spLocks/>
          </p:cNvSpPr>
          <p:nvPr/>
        </p:nvSpPr>
        <p:spPr>
          <a:xfrm>
            <a:off x="3213847" y="4218038"/>
            <a:ext cx="6313611" cy="202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 </a:t>
            </a:r>
            <a:endParaRPr lang="en-US" b="1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9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BE7E-EAA7-4A84-8D19-89D916CF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85AB-222B-46FB-8132-D570C0DD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Methodology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System Architecture and System Design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User Interface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Demo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Testing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9AAC5-0D7D-458D-9D63-DE96827A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6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BE7E-EAA7-4A84-8D19-89D916CF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Problem Statement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85AB-222B-46FB-8132-D570C0DD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297"/>
            <a:ext cx="10515600" cy="248756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2400" dirty="0">
                <a:latin typeface="Comic Sans MS" panose="030F0702030302020204" pitchFamily="66" charset="0"/>
              </a:rPr>
              <a:t>- Actual teacher assignment planning is done using Microsoft</a:t>
            </a:r>
            <a:r>
              <a:rPr 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Excel.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400" dirty="0">
                <a:latin typeface="Comic Sans MS" panose="030F0702030302020204" pitchFamily="66" charset="0"/>
              </a:rPr>
              <a:t>- Plan is handled by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one</a:t>
            </a:r>
            <a:r>
              <a:rPr lang="en-US" sz="2400" dirty="0">
                <a:latin typeface="Comic Sans MS" panose="030F0702030302020204" pitchFamily="66" charset="0"/>
              </a:rPr>
              <a:t> person.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9AAC5-0D7D-458D-9D63-DE96827A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2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BE7E-EAA7-4A84-8D19-89D916CF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2900" dirty="0"/>
              <a:t>Introduction(</a:t>
            </a:r>
            <a:r>
              <a:rPr lang="en-US" sz="2900" dirty="0">
                <a:solidFill>
                  <a:schemeClr val="accent2"/>
                </a:solidFill>
              </a:rPr>
              <a:t>Goals</a:t>
            </a:r>
            <a:r>
              <a:rPr lang="en-US" sz="29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9AAC5-0D7D-458D-9D63-DE96827A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120A83-C056-4377-B827-91A8F8C4B5B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14BFEA8-3760-4B94-8963-0CF5B4A56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157594"/>
              </p:ext>
            </p:extLst>
          </p:nvPr>
        </p:nvGraphicFramePr>
        <p:xfrm>
          <a:off x="4718050" y="2241550"/>
          <a:ext cx="7283450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82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BE7E-EAA7-4A84-8D19-89D916CF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sz="3200" b="1">
                <a:solidFill>
                  <a:schemeClr val="accent2"/>
                </a:solidFill>
              </a:rPr>
              <a:t>Textile cleaning process</a:t>
            </a:r>
            <a:r>
              <a:rPr lang="en-US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9AAC5-0D7D-458D-9D63-DE96827A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5</a:t>
            </a:fld>
            <a:endParaRPr lang="en-US"/>
          </a:p>
        </p:txBody>
      </p:sp>
      <p:pic>
        <p:nvPicPr>
          <p:cNvPr id="7" name="Inhaltsplatzhalter 6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82114A13-EDC2-4030-8C84-5C03A1977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55720" y="602984"/>
            <a:ext cx="4480560" cy="7026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957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BE7E-EAA7-4A84-8D19-89D916CF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85AB-222B-46FB-8132-D570C0DD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Requirements Engineering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Domain Analysis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System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Technologies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9AAC5-0D7D-458D-9D63-DE96827A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4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etter&#10;&#10;Description automatically generated">
            <a:extLst>
              <a:ext uri="{FF2B5EF4-FFF2-40B4-BE49-F238E27FC236}">
                <a16:creationId xmlns:a16="http://schemas.microsoft.com/office/drawing/2014/main" id="{026E429E-E4E5-43C4-843B-73E9D34B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2113341" cy="6858000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3E572EF-F3E1-486C-B36A-7B3DC66B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C03D65-12D1-48BB-B302-2F1D374BA7D3}"/>
              </a:ext>
            </a:extLst>
          </p:cNvPr>
          <p:cNvSpPr/>
          <p:nvPr/>
        </p:nvSpPr>
        <p:spPr>
          <a:xfrm>
            <a:off x="757084" y="904066"/>
            <a:ext cx="10616932" cy="49652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611012-7399-41EA-A3A7-F354C3373FED}"/>
              </a:ext>
            </a:extLst>
          </p:cNvPr>
          <p:cNvSpPr txBox="1">
            <a:spLocks/>
          </p:cNvSpPr>
          <p:nvPr/>
        </p:nvSpPr>
        <p:spPr>
          <a:xfrm>
            <a:off x="817984" y="1831321"/>
            <a:ext cx="10616932" cy="97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00FF"/>
                </a:highlight>
              </a:rPr>
              <a:t> Excel          </a:t>
            </a:r>
            <a:r>
              <a:rPr lang="en-US" dirty="0"/>
              <a:t>vs            Web Application             vs          </a:t>
            </a:r>
            <a:r>
              <a:rPr lang="en-US" dirty="0">
                <a:highlight>
                  <a:srgbClr val="00FFFF"/>
                </a:highlight>
              </a:rPr>
              <a:t>Desktop Application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B77824-6145-4305-83B9-0EC06F7A0240}"/>
              </a:ext>
            </a:extLst>
          </p:cNvPr>
          <p:cNvSpPr txBox="1">
            <a:spLocks/>
          </p:cNvSpPr>
          <p:nvPr/>
        </p:nvSpPr>
        <p:spPr>
          <a:xfrm>
            <a:off x="3213847" y="4218038"/>
            <a:ext cx="6313611" cy="202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 </a:t>
            </a:r>
            <a:endParaRPr lang="en-US" b="1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618F3B-D958-4335-8E59-DBFA0AB627BA}"/>
              </a:ext>
            </a:extLst>
          </p:cNvPr>
          <p:cNvSpPr/>
          <p:nvPr/>
        </p:nvSpPr>
        <p:spPr>
          <a:xfrm>
            <a:off x="3677264" y="2458065"/>
            <a:ext cx="2733367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designed to </a:t>
            </a:r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involve many users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3FAAEF-EC29-4E34-8157-1FE6434337EA}"/>
              </a:ext>
            </a:extLst>
          </p:cNvPr>
          <p:cNvSpPr/>
          <p:nvPr/>
        </p:nvSpPr>
        <p:spPr>
          <a:xfrm>
            <a:off x="4272116" y="3517735"/>
            <a:ext cx="2733367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data consistency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829EA1-48E1-4F3A-AF04-44A7B5A26393}"/>
              </a:ext>
            </a:extLst>
          </p:cNvPr>
          <p:cNvSpPr/>
          <p:nvPr/>
        </p:nvSpPr>
        <p:spPr>
          <a:xfrm>
            <a:off x="3213847" y="4607367"/>
            <a:ext cx="2733367" cy="10815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C00000"/>
                </a:solidFill>
                <a:latin typeface="Cooper Black" panose="0208090404030B020404" pitchFamily="18" charset="0"/>
              </a:rPr>
              <a:t> 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accessible</a:t>
            </a:r>
            <a:r>
              <a:rPr lang="en-US" dirty="0">
                <a:latin typeface="Comic Sans MS" panose="030F0702030302020204" pitchFamily="66" charset="0"/>
              </a:rPr>
              <a:t> from anywhere</a:t>
            </a:r>
          </a:p>
          <a:p>
            <a:pPr algn="just"/>
            <a:endParaRPr lang="en-US" b="1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5550A74-2F6C-431B-AE7D-039223F0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9223"/>
          </a:xfrm>
        </p:spPr>
        <p:txBody>
          <a:bodyPr/>
          <a:lstStyle/>
          <a:p>
            <a:r>
              <a:rPr lang="en-US" dirty="0"/>
              <a:t>Methodology</a:t>
            </a:r>
            <a:r>
              <a:rPr lang="en-US" dirty="0">
                <a:solidFill>
                  <a:schemeClr val="accent2"/>
                </a:solidFill>
              </a:rPr>
              <a:t>(System) </a:t>
            </a:r>
          </a:p>
        </p:txBody>
      </p:sp>
    </p:spTree>
    <p:extLst>
      <p:ext uri="{BB962C8B-B14F-4D97-AF65-F5344CB8AC3E}">
        <p14:creationId xmlns:p14="http://schemas.microsoft.com/office/powerpoint/2010/main" val="283073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CD07BA2-0945-414D-8018-DCF2868E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390569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Methodology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TECHNO</a:t>
            </a:r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LOGIES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letter&#10;&#10;Description automatically generated">
            <a:extLst>
              <a:ext uri="{FF2B5EF4-FFF2-40B4-BE49-F238E27FC236}">
                <a16:creationId xmlns:a16="http://schemas.microsoft.com/office/drawing/2014/main" id="{026E429E-E4E5-43C4-843B-73E9D34B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73B1BE-7345-4788-A7B8-F49DE19C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8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B77824-6145-4305-83B9-0EC06F7A0240}"/>
              </a:ext>
            </a:extLst>
          </p:cNvPr>
          <p:cNvSpPr txBox="1">
            <a:spLocks/>
          </p:cNvSpPr>
          <p:nvPr/>
        </p:nvSpPr>
        <p:spPr>
          <a:xfrm>
            <a:off x="3213847" y="4218038"/>
            <a:ext cx="6313611" cy="202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 </a:t>
            </a:r>
            <a:endParaRPr lang="en-US" b="1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4A399D-6D66-4C69-91DD-303BE51C3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61" y="2566467"/>
            <a:ext cx="7730137" cy="31811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663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BE7E-EAA7-4A84-8D19-89D916CF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62309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System Architecture and System Design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9AAC5-0D7D-458D-9D63-DE96827A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9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2FD92C7-47D6-460E-BACC-EA0DDC8D5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06" y="1329338"/>
            <a:ext cx="5609344" cy="5647765"/>
          </a:xfrm>
        </p:spPr>
      </p:pic>
    </p:spTree>
    <p:extLst>
      <p:ext uri="{BB962C8B-B14F-4D97-AF65-F5344CB8AC3E}">
        <p14:creationId xmlns:p14="http://schemas.microsoft.com/office/powerpoint/2010/main" val="348098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66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Cooper Black</vt:lpstr>
      <vt:lpstr>Office Theme</vt:lpstr>
      <vt:lpstr>   </vt:lpstr>
      <vt:lpstr>Outline</vt:lpstr>
      <vt:lpstr>Introduction (Problem Statement)</vt:lpstr>
      <vt:lpstr>Introduction(Goals)</vt:lpstr>
      <vt:lpstr>Introduction (Textile cleaning process)</vt:lpstr>
      <vt:lpstr>Methodology</vt:lpstr>
      <vt:lpstr>Methodology(System) </vt:lpstr>
      <vt:lpstr>Methodology TECHNOLOGIES </vt:lpstr>
      <vt:lpstr>System Architecture and System Design</vt:lpstr>
      <vt:lpstr>User interface design </vt:lpstr>
      <vt:lpstr>User interface design </vt:lpstr>
      <vt:lpstr>User interface design </vt:lpstr>
      <vt:lpstr>Testing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Kristina Shiryagina</dc:creator>
  <cp:lastModifiedBy>Kristina Salini</cp:lastModifiedBy>
  <cp:revision>18</cp:revision>
  <dcterms:created xsi:type="dcterms:W3CDTF">2021-01-31T21:34:40Z</dcterms:created>
  <dcterms:modified xsi:type="dcterms:W3CDTF">2022-03-22T15:16:14Z</dcterms:modified>
</cp:coreProperties>
</file>