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Type a quote here.”"/>
          <p:cNvSpPr txBox="1"/>
          <p:nvPr>
            <p:ph type="body" sz="quarter" idx="13"/>
          </p:nvPr>
        </p:nvSpPr>
        <p:spPr>
          <a:xfrm>
            <a:off x="1270000" y="4267200"/>
            <a:ext cx="104648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–Johnny Appleseed"/>
          <p:cNvSpPr txBox="1"/>
          <p:nvPr>
            <p:ph type="body" sz="quarter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37299" y="9296399"/>
            <a:ext cx="323479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Кои сме ние?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PT Serif Caption"/>
                <a:ea typeface="PT Serif Caption"/>
                <a:cs typeface="PT Serif Caption"/>
                <a:sym typeface="PT Serif Caption"/>
              </a:defRPr>
            </a:lvl1pPr>
          </a:lstStyle>
          <a:p>
            <a:pPr/>
            <a:r>
              <a:t>Кои сме ние?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От къде дойде идеята?"/>
          <p:cNvSpPr txBox="1"/>
          <p:nvPr>
            <p:ph type="ctrTitle"/>
          </p:nvPr>
        </p:nvSpPr>
        <p:spPr>
          <a:xfrm>
            <a:off x="1270000" y="3510111"/>
            <a:ext cx="10464800" cy="2433489"/>
          </a:xfrm>
          <a:prstGeom prst="rect">
            <a:avLst/>
          </a:prstGeom>
        </p:spPr>
        <p:txBody>
          <a:bodyPr/>
          <a:lstStyle>
            <a:lvl1pPr defTabSz="572516">
              <a:defRPr sz="7056">
                <a:latin typeface="PT Serif Caption"/>
                <a:ea typeface="PT Serif Caption"/>
                <a:cs typeface="PT Serif Caption"/>
                <a:sym typeface="PT Serif Caption"/>
              </a:defRPr>
            </a:lvl1pPr>
          </a:lstStyle>
          <a:p>
            <a:pPr/>
            <a:r>
              <a:t>От къде дойде идеята?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Преместете една клечка за да  стане вярно равенството"/>
          <p:cNvSpPr txBox="1"/>
          <p:nvPr>
            <p:ph type="title"/>
          </p:nvPr>
        </p:nvSpPr>
        <p:spPr>
          <a:xfrm>
            <a:off x="1270000" y="5715000"/>
            <a:ext cx="10464800" cy="1270000"/>
          </a:xfrm>
          <a:prstGeom prst="rect">
            <a:avLst/>
          </a:prstGeom>
        </p:spPr>
        <p:txBody>
          <a:bodyPr/>
          <a:lstStyle/>
          <a:p>
            <a:pPr defTabSz="286258">
              <a:defRPr sz="3528">
                <a:latin typeface="PT Serif Caption"/>
                <a:ea typeface="PT Serif Caption"/>
                <a:cs typeface="PT Serif Caption"/>
                <a:sym typeface="PT Serif Caption"/>
              </a:defRPr>
            </a:pPr>
            <a:r>
              <a:t>Преместете една клечка за да </a:t>
            </a:r>
            <a:br/>
            <a:r>
              <a:t>стане вярно равенството</a:t>
            </a:r>
          </a:p>
        </p:txBody>
      </p:sp>
      <p:pic>
        <p:nvPicPr>
          <p:cNvPr id="124" name="Screenshot 2019-03-17 at 7.46.20.png" descr="Screenshot 2019-03-17 at 7.46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1700" y="1422400"/>
            <a:ext cx="11201400" cy="3200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Какво е различното при нас?"/>
          <p:cNvSpPr txBox="1"/>
          <p:nvPr>
            <p:ph type="ctrTitle"/>
          </p:nvPr>
        </p:nvSpPr>
        <p:spPr>
          <a:xfrm>
            <a:off x="1270000" y="3456384"/>
            <a:ext cx="10464800" cy="2474516"/>
          </a:xfrm>
          <a:prstGeom prst="rect">
            <a:avLst/>
          </a:prstGeom>
        </p:spPr>
        <p:txBody>
          <a:bodyPr/>
          <a:lstStyle>
            <a:lvl1pPr>
              <a:defRPr>
                <a:latin typeface="PT Serif Caption"/>
                <a:ea typeface="PT Serif Caption"/>
                <a:cs typeface="PT Serif Caption"/>
                <a:sym typeface="PT Serif Caption"/>
              </a:defRPr>
            </a:lvl1pPr>
          </a:lstStyle>
          <a:p>
            <a:pPr/>
            <a:r>
              <a:t>Какво е различното при нас?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Какви технологии сме използвали?"/>
          <p:cNvSpPr txBox="1"/>
          <p:nvPr>
            <p:ph type="ctrTitle"/>
          </p:nvPr>
        </p:nvSpPr>
        <p:spPr>
          <a:xfrm>
            <a:off x="1270000" y="2375247"/>
            <a:ext cx="10464800" cy="3339753"/>
          </a:xfrm>
          <a:prstGeom prst="rect">
            <a:avLst/>
          </a:prstGeom>
        </p:spPr>
        <p:txBody>
          <a:bodyPr/>
          <a:lstStyle>
            <a:lvl1pPr>
              <a:defRPr>
                <a:latin typeface="PT Serif Caption"/>
                <a:ea typeface="PT Serif Caption"/>
                <a:cs typeface="PT Serif Caption"/>
                <a:sym typeface="PT Serif Caption"/>
              </a:defRPr>
            </a:lvl1pPr>
          </a:lstStyle>
          <a:p>
            <a:pPr/>
            <a:r>
              <a:t>Какви технологии сме използвали?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Въпроси?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PT Serif Caption"/>
                <a:ea typeface="PT Serif Caption"/>
                <a:cs typeface="PT Serif Caption"/>
                <a:sym typeface="PT Serif Caption"/>
              </a:defRPr>
            </a:lvl1pPr>
          </a:lstStyle>
          <a:p>
            <a:pPr/>
            <a:r>
              <a:t>Въпроси?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