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8BA17-6547-4360-BB09-6650A2A44918}" v="207" dt="2024-05-04T01:04:49.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96247" autoAdjust="0"/>
  </p:normalViewPr>
  <p:slideViewPr>
    <p:cSldViewPr>
      <p:cViewPr varScale="1">
        <p:scale>
          <a:sx n="67" d="100"/>
          <a:sy n="67" d="100"/>
        </p:scale>
        <p:origin x="11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y Long" userId="b557929a63d441df" providerId="LiveId" clId="{8B18BA17-6547-4360-BB09-6650A2A44918}"/>
    <pc:docChg chg="undo redo custSel modSld">
      <pc:chgData name="Kristy Long" userId="b557929a63d441df" providerId="LiveId" clId="{8B18BA17-6547-4360-BB09-6650A2A44918}" dt="2024-05-06T18:07:10.970" v="3721" actId="1076"/>
      <pc:docMkLst>
        <pc:docMk/>
      </pc:docMkLst>
      <pc:sldChg chg="modSp mod">
        <pc:chgData name="Kristy Long" userId="b557929a63d441df" providerId="LiveId" clId="{8B18BA17-6547-4360-BB09-6650A2A44918}" dt="2024-05-06T18:07:10.970" v="3721" actId="1076"/>
        <pc:sldMkLst>
          <pc:docMk/>
          <pc:sldMk cId="0" sldId="256"/>
        </pc:sldMkLst>
        <pc:spChg chg="mod">
          <ac:chgData name="Kristy Long" userId="b557929a63d441df" providerId="LiveId" clId="{8B18BA17-6547-4360-BB09-6650A2A44918}" dt="2024-05-06T18:07:10.970" v="3721" actId="1076"/>
          <ac:spMkLst>
            <pc:docMk/>
            <pc:sldMk cId="0" sldId="256"/>
            <ac:spMk id="24" creationId="{00000000-0000-0000-0000-000000000000}"/>
          </ac:spMkLst>
        </pc:spChg>
      </pc:sldChg>
      <pc:sldChg chg="addSp modSp mod">
        <pc:chgData name="Kristy Long" userId="b557929a63d441df" providerId="LiveId" clId="{8B18BA17-6547-4360-BB09-6650A2A44918}" dt="2024-05-01T21:17:40.931" v="1170" actId="1076"/>
        <pc:sldMkLst>
          <pc:docMk/>
          <pc:sldMk cId="0" sldId="258"/>
        </pc:sldMkLst>
        <pc:spChg chg="mod ord">
          <ac:chgData name="Kristy Long" userId="b557929a63d441df" providerId="LiveId" clId="{8B18BA17-6547-4360-BB09-6650A2A44918}" dt="2024-05-01T20:51:25.998" v="7" actId="166"/>
          <ac:spMkLst>
            <pc:docMk/>
            <pc:sldMk cId="0" sldId="258"/>
            <ac:spMk id="31" creationId="{00000000-0000-0000-0000-000000000000}"/>
          </ac:spMkLst>
        </pc:spChg>
        <pc:spChg chg="add mod">
          <ac:chgData name="Kristy Long" userId="b557929a63d441df" providerId="LiveId" clId="{8B18BA17-6547-4360-BB09-6650A2A44918}" dt="2024-05-01T21:17:40.931" v="1170" actId="1076"/>
          <ac:spMkLst>
            <pc:docMk/>
            <pc:sldMk cId="0" sldId="258"/>
            <ac:spMk id="34" creationId="{A6C1DDE3-D11B-72B9-B81D-BD8AE102BC7E}"/>
          </ac:spMkLst>
        </pc:spChg>
      </pc:sldChg>
      <pc:sldChg chg="addSp modSp mod">
        <pc:chgData name="Kristy Long" userId="b557929a63d441df" providerId="LiveId" clId="{8B18BA17-6547-4360-BB09-6650A2A44918}" dt="2024-05-01T21:21:04.003" v="1487" actId="1076"/>
        <pc:sldMkLst>
          <pc:docMk/>
          <pc:sldMk cId="0" sldId="259"/>
        </pc:sldMkLst>
        <pc:spChg chg="mod">
          <ac:chgData name="Kristy Long" userId="b557929a63d441df" providerId="LiveId" clId="{8B18BA17-6547-4360-BB09-6650A2A44918}" dt="2024-05-01T21:21:04.003" v="1487" actId="1076"/>
          <ac:spMkLst>
            <pc:docMk/>
            <pc:sldMk cId="0" sldId="259"/>
            <ac:spMk id="6" creationId="{00000000-0000-0000-0000-000000000000}"/>
          </ac:spMkLst>
        </pc:spChg>
        <pc:spChg chg="add mod">
          <ac:chgData name="Kristy Long" userId="b557929a63d441df" providerId="LiveId" clId="{8B18BA17-6547-4360-BB09-6650A2A44918}" dt="2024-05-01T21:20:58.203" v="1485" actId="1076"/>
          <ac:spMkLst>
            <pc:docMk/>
            <pc:sldMk cId="0" sldId="259"/>
            <ac:spMk id="22" creationId="{15F3E0C2-E7F3-3454-41D6-E36CA5630BC9}"/>
          </ac:spMkLst>
        </pc:spChg>
      </pc:sldChg>
      <pc:sldChg chg="addSp modSp mod">
        <pc:chgData name="Kristy Long" userId="b557929a63d441df" providerId="LiveId" clId="{8B18BA17-6547-4360-BB09-6650A2A44918}" dt="2024-05-01T21:25:01.601" v="1602" actId="553"/>
        <pc:sldMkLst>
          <pc:docMk/>
          <pc:sldMk cId="0" sldId="260"/>
        </pc:sldMkLst>
        <pc:spChg chg="add mod">
          <ac:chgData name="Kristy Long" userId="b557929a63d441df" providerId="LiveId" clId="{8B18BA17-6547-4360-BB09-6650A2A44918}" dt="2024-05-01T21:25:01.601" v="1602" actId="553"/>
          <ac:spMkLst>
            <pc:docMk/>
            <pc:sldMk cId="0" sldId="260"/>
            <ac:spMk id="32" creationId="{9F0F79D0-1BFF-E234-B56D-19C390BD05AF}"/>
          </ac:spMkLst>
        </pc:spChg>
        <pc:spChg chg="add mod">
          <ac:chgData name="Kristy Long" userId="b557929a63d441df" providerId="LiveId" clId="{8B18BA17-6547-4360-BB09-6650A2A44918}" dt="2024-05-01T21:25:01.601" v="1602" actId="553"/>
          <ac:spMkLst>
            <pc:docMk/>
            <pc:sldMk cId="0" sldId="260"/>
            <ac:spMk id="33" creationId="{2DE078F5-0169-F400-EAD6-2323EF3A0F26}"/>
          </ac:spMkLst>
        </pc:spChg>
        <pc:spChg chg="add mod">
          <ac:chgData name="Kristy Long" userId="b557929a63d441df" providerId="LiveId" clId="{8B18BA17-6547-4360-BB09-6650A2A44918}" dt="2024-05-01T21:25:01.601" v="1602" actId="553"/>
          <ac:spMkLst>
            <pc:docMk/>
            <pc:sldMk cId="0" sldId="260"/>
            <ac:spMk id="34" creationId="{37C8B793-2212-0142-A9E7-B608C64CFD98}"/>
          </ac:spMkLst>
        </pc:spChg>
      </pc:sldChg>
      <pc:sldChg chg="addSp modSp mod">
        <pc:chgData name="Kristy Long" userId="b557929a63d441df" providerId="LiveId" clId="{8B18BA17-6547-4360-BB09-6650A2A44918}" dt="2024-05-01T21:27:52.597" v="1752" actId="20577"/>
        <pc:sldMkLst>
          <pc:docMk/>
          <pc:sldMk cId="0" sldId="261"/>
        </pc:sldMkLst>
        <pc:spChg chg="add mod">
          <ac:chgData name="Kristy Long" userId="b557929a63d441df" providerId="LiveId" clId="{8B18BA17-6547-4360-BB09-6650A2A44918}" dt="2024-05-01T21:27:09.180" v="1670" actId="20577"/>
          <ac:spMkLst>
            <pc:docMk/>
            <pc:sldMk cId="0" sldId="261"/>
            <ac:spMk id="39" creationId="{D8FA292A-5B93-CC40-46D7-6F136FCD7842}"/>
          </ac:spMkLst>
        </pc:spChg>
        <pc:spChg chg="add mod">
          <ac:chgData name="Kristy Long" userId="b557929a63d441df" providerId="LiveId" clId="{8B18BA17-6547-4360-BB09-6650A2A44918}" dt="2024-05-01T21:27:05.735" v="1668" actId="20577"/>
          <ac:spMkLst>
            <pc:docMk/>
            <pc:sldMk cId="0" sldId="261"/>
            <ac:spMk id="40" creationId="{D3E08905-A39F-8AC5-6E03-96471F256FC7}"/>
          </ac:spMkLst>
        </pc:spChg>
        <pc:spChg chg="add mod">
          <ac:chgData name="Kristy Long" userId="b557929a63d441df" providerId="LiveId" clId="{8B18BA17-6547-4360-BB09-6650A2A44918}" dt="2024-05-01T21:27:21.867" v="1684" actId="20577"/>
          <ac:spMkLst>
            <pc:docMk/>
            <pc:sldMk cId="0" sldId="261"/>
            <ac:spMk id="41" creationId="{BCC854F9-E472-D5AC-5A90-2DC53576FC09}"/>
          </ac:spMkLst>
        </pc:spChg>
        <pc:spChg chg="add mod">
          <ac:chgData name="Kristy Long" userId="b557929a63d441df" providerId="LiveId" clId="{8B18BA17-6547-4360-BB09-6650A2A44918}" dt="2024-05-01T21:27:38.533" v="1722" actId="20577"/>
          <ac:spMkLst>
            <pc:docMk/>
            <pc:sldMk cId="0" sldId="261"/>
            <ac:spMk id="42" creationId="{8B78A465-4E88-9398-38E4-8592C4C80E42}"/>
          </ac:spMkLst>
        </pc:spChg>
        <pc:spChg chg="add mod">
          <ac:chgData name="Kristy Long" userId="b557929a63d441df" providerId="LiveId" clId="{8B18BA17-6547-4360-BB09-6650A2A44918}" dt="2024-05-01T21:27:52.597" v="1752" actId="20577"/>
          <ac:spMkLst>
            <pc:docMk/>
            <pc:sldMk cId="0" sldId="261"/>
            <ac:spMk id="43" creationId="{FA84FB93-A345-8C6C-54EB-F8BC0867BECC}"/>
          </ac:spMkLst>
        </pc:spChg>
      </pc:sldChg>
      <pc:sldChg chg="addSp delSp modSp mod">
        <pc:chgData name="Kristy Long" userId="b557929a63d441df" providerId="LiveId" clId="{8B18BA17-6547-4360-BB09-6650A2A44918}" dt="2024-05-04T01:12:23.634" v="2943" actId="1076"/>
        <pc:sldMkLst>
          <pc:docMk/>
          <pc:sldMk cId="0" sldId="262"/>
        </pc:sldMkLst>
        <pc:spChg chg="add del mod">
          <ac:chgData name="Kristy Long" userId="b557929a63d441df" providerId="LiveId" clId="{8B18BA17-6547-4360-BB09-6650A2A44918}" dt="2024-05-03T22:36:46.912" v="1758"/>
          <ac:spMkLst>
            <pc:docMk/>
            <pc:sldMk cId="0" sldId="262"/>
            <ac:spMk id="14" creationId="{25A6ED1E-8EFC-E856-7E4E-BE160A8F8867}"/>
          </ac:spMkLst>
        </pc:spChg>
        <pc:spChg chg="add mod">
          <ac:chgData name="Kristy Long" userId="b557929a63d441df" providerId="LiveId" clId="{8B18BA17-6547-4360-BB09-6650A2A44918}" dt="2024-05-04T01:12:23.634" v="2943" actId="1076"/>
          <ac:spMkLst>
            <pc:docMk/>
            <pc:sldMk cId="0" sldId="262"/>
            <ac:spMk id="15" creationId="{B7A8800D-88D3-8734-ADA8-E75F4A6E3504}"/>
          </ac:spMkLst>
        </pc:spChg>
        <pc:spChg chg="add mod">
          <ac:chgData name="Kristy Long" userId="b557929a63d441df" providerId="LiveId" clId="{8B18BA17-6547-4360-BB09-6650A2A44918}" dt="2024-05-04T00:12:06.072" v="2160" actId="1076"/>
          <ac:spMkLst>
            <pc:docMk/>
            <pc:sldMk cId="0" sldId="262"/>
            <ac:spMk id="16" creationId="{93D75DF1-846B-A4B1-9E9A-26D888BD7000}"/>
          </ac:spMkLst>
        </pc:spChg>
        <pc:spChg chg="add del mod">
          <ac:chgData name="Kristy Long" userId="b557929a63d441df" providerId="LiveId" clId="{8B18BA17-6547-4360-BB09-6650A2A44918}" dt="2024-05-04T00:11:18.998" v="2115" actId="478"/>
          <ac:spMkLst>
            <pc:docMk/>
            <pc:sldMk cId="0" sldId="262"/>
            <ac:spMk id="17" creationId="{9BDBEC55-0C1B-C354-DFA2-D1562DCA72EB}"/>
          </ac:spMkLst>
        </pc:spChg>
        <pc:spChg chg="add mod">
          <ac:chgData name="Kristy Long" userId="b557929a63d441df" providerId="LiveId" clId="{8B18BA17-6547-4360-BB09-6650A2A44918}" dt="2024-05-04T00:11:58.461" v="2158" actId="1076"/>
          <ac:spMkLst>
            <pc:docMk/>
            <pc:sldMk cId="0" sldId="262"/>
            <ac:spMk id="18" creationId="{4BB94519-1812-B45A-E14D-7BA3B3A06AC4}"/>
          </ac:spMkLst>
        </pc:spChg>
      </pc:sldChg>
      <pc:sldChg chg="addSp delSp modSp mod">
        <pc:chgData name="Kristy Long" userId="b557929a63d441df" providerId="LiveId" clId="{8B18BA17-6547-4360-BB09-6650A2A44918}" dt="2024-05-04T01:02:11.481" v="2410" actId="27918"/>
        <pc:sldMkLst>
          <pc:docMk/>
          <pc:sldMk cId="0" sldId="263"/>
        </pc:sldMkLst>
        <pc:spChg chg="mod">
          <ac:chgData name="Kristy Long" userId="b557929a63d441df" providerId="LiveId" clId="{8B18BA17-6547-4360-BB09-6650A2A44918}" dt="2024-05-04T00:57:19.834" v="2331" actId="20577"/>
          <ac:spMkLst>
            <pc:docMk/>
            <pc:sldMk cId="0" sldId="263"/>
            <ac:spMk id="22" creationId="{00000000-0000-0000-0000-000000000000}"/>
          </ac:spMkLst>
        </pc:spChg>
        <pc:graphicFrameChg chg="add del mod">
          <ac:chgData name="Kristy Long" userId="b557929a63d441df" providerId="LiveId" clId="{8B18BA17-6547-4360-BB09-6650A2A44918}" dt="2024-05-04T00:18:12.657" v="2178" actId="478"/>
          <ac:graphicFrameMkLst>
            <pc:docMk/>
            <pc:sldMk cId="0" sldId="263"/>
            <ac:graphicFrameMk id="29" creationId="{FEFE1F39-FC48-65E1-514D-2A743629958A}"/>
          </ac:graphicFrameMkLst>
        </pc:graphicFrameChg>
        <pc:graphicFrameChg chg="add del mod">
          <ac:chgData name="Kristy Long" userId="b557929a63d441df" providerId="LiveId" clId="{8B18BA17-6547-4360-BB09-6650A2A44918}" dt="2024-05-04T00:53:08.207" v="2317" actId="478"/>
          <ac:graphicFrameMkLst>
            <pc:docMk/>
            <pc:sldMk cId="0" sldId="263"/>
            <ac:graphicFrameMk id="32" creationId="{9AD4FAA8-7EC0-7E29-1957-DB4905ED0F97}"/>
          </ac:graphicFrameMkLst>
        </pc:graphicFrameChg>
        <pc:graphicFrameChg chg="add del mod">
          <ac:chgData name="Kristy Long" userId="b557929a63d441df" providerId="LiveId" clId="{8B18BA17-6547-4360-BB09-6650A2A44918}" dt="2024-05-04T00:55:18.605" v="2323" actId="478"/>
          <ac:graphicFrameMkLst>
            <pc:docMk/>
            <pc:sldMk cId="0" sldId="263"/>
            <ac:graphicFrameMk id="35" creationId="{9D993F56-746E-1F28-B663-46DA181A30FD}"/>
          </ac:graphicFrameMkLst>
        </pc:graphicFrameChg>
        <pc:graphicFrameChg chg="add mod">
          <ac:chgData name="Kristy Long" userId="b557929a63d441df" providerId="LiveId" clId="{8B18BA17-6547-4360-BB09-6650A2A44918}" dt="2024-05-04T01:00:05.998" v="2395" actId="20577"/>
          <ac:graphicFrameMkLst>
            <pc:docMk/>
            <pc:sldMk cId="0" sldId="263"/>
            <ac:graphicFrameMk id="38" creationId="{FB110253-875C-6CDE-5E25-A0C921801DE1}"/>
          </ac:graphicFrameMkLst>
        </pc:graphicFrameChg>
      </pc:sldChg>
      <pc:sldChg chg="addSp modSp mod">
        <pc:chgData name="Kristy Long" userId="b557929a63d441df" providerId="LiveId" clId="{8B18BA17-6547-4360-BB09-6650A2A44918}" dt="2024-05-04T01:25:06.576" v="3720" actId="255"/>
        <pc:sldMkLst>
          <pc:docMk/>
          <pc:sldMk cId="0" sldId="265"/>
        </pc:sldMkLst>
        <pc:spChg chg="add mod">
          <ac:chgData name="Kristy Long" userId="b557929a63d441df" providerId="LiveId" clId="{8B18BA17-6547-4360-BB09-6650A2A44918}" dt="2024-05-04T01:25:06.576" v="3720" actId="255"/>
          <ac:spMkLst>
            <pc:docMk/>
            <pc:sldMk cId="0" sldId="265"/>
            <ac:spMk id="17" creationId="{DE605D53-4DCD-4A9B-A580-2D4C90A65053}"/>
          </ac:spMkLst>
        </pc:spChg>
      </pc:sldChg>
      <pc:sldChg chg="addSp delSp modSp mod">
        <pc:chgData name="Kristy Long" userId="b557929a63d441df" providerId="LiveId" clId="{8B18BA17-6547-4360-BB09-6650A2A44918}" dt="2024-05-04T01:04:22.797" v="2460" actId="14100"/>
        <pc:sldMkLst>
          <pc:docMk/>
          <pc:sldMk cId="2453851658" sldId="267"/>
        </pc:sldMkLst>
        <pc:graphicFrameChg chg="add del mod">
          <ac:chgData name="Kristy Long" userId="b557929a63d441df" providerId="LiveId" clId="{8B18BA17-6547-4360-BB09-6650A2A44918}" dt="2024-05-04T00:52:42.245" v="2316" actId="478"/>
          <ac:graphicFrameMkLst>
            <pc:docMk/>
            <pc:sldMk cId="2453851658" sldId="267"/>
            <ac:graphicFrameMk id="29" creationId="{07C11737-E3A0-CD22-B786-F0DFCA4F0E12}"/>
          </ac:graphicFrameMkLst>
        </pc:graphicFrameChg>
        <pc:graphicFrameChg chg="add mod">
          <ac:chgData name="Kristy Long" userId="b557929a63d441df" providerId="LiveId" clId="{8B18BA17-6547-4360-BB09-6650A2A44918}" dt="2024-05-04T01:04:22.797" v="2460" actId="14100"/>
          <ac:graphicFrameMkLst>
            <pc:docMk/>
            <pc:sldMk cId="2453851658" sldId="267"/>
            <ac:graphicFrameMk id="32" creationId="{65B56A02-D51F-A1AA-E472-08388486D16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Percentage share of Top 5 Categories </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1"/>
          <c:tx>
            <c:strRef>
              <c:f>Sheet1!$C$1</c:f>
              <c:strCache>
                <c:ptCount val="1"/>
                <c:pt idx="0">
                  <c:v>Total Score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067-406D-9BFD-9B5A5CBB114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067-406D-9BFD-9B5A5CBB114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067-406D-9BFD-9B5A5CBB114E}"/>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067-406D-9BFD-9B5A5CBB114E}"/>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2067-406D-9BFD-9B5A5CBB114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animals</c:v>
                </c:pt>
                <c:pt idx="1">
                  <c:v>science</c:v>
                </c:pt>
                <c:pt idx="2">
                  <c:v>healthy eating</c:v>
                </c:pt>
                <c:pt idx="3">
                  <c:v>technology</c:v>
                </c:pt>
                <c:pt idx="4">
                  <c:v>food</c:v>
                </c:pt>
              </c:strCache>
            </c:strRef>
          </c:cat>
          <c:val>
            <c:numRef>
              <c:f>Sheet1!$C$2:$C$6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1-3B74-4798-A975-0B33E8DBCDE1}"/>
            </c:ext>
          </c:extLst>
        </c:ser>
        <c:dLbls>
          <c:dLblPos val="inEnd"/>
          <c:showLegendKey val="0"/>
          <c:showVal val="0"/>
          <c:showCatName val="0"/>
          <c:showSerName val="0"/>
          <c:showPercent val="1"/>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Sheet1!$B$1</c15:sqref>
                        </c15:formulaRef>
                      </c:ext>
                    </c:extLst>
                    <c:strCache>
                      <c:ptCount val="1"/>
                      <c:pt idx="0">
                        <c:v>Total Positives Score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2067-406D-9BFD-9B5A5CBB114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2067-406D-9BFD-9B5A5CBB114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2067-406D-9BFD-9B5A5CBB114E}"/>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2067-406D-9BFD-9B5A5CBB114E}"/>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2067-406D-9BFD-9B5A5CBB114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Sheet1!$A$2:$A$6</c15:sqref>
                        </c15:formulaRef>
                      </c:ext>
                    </c:extLst>
                    <c:strCache>
                      <c:ptCount val="5"/>
                      <c:pt idx="0">
                        <c:v>animals</c:v>
                      </c:pt>
                      <c:pt idx="1">
                        <c:v>science</c:v>
                      </c:pt>
                      <c:pt idx="2">
                        <c:v>healthy eating</c:v>
                      </c:pt>
                      <c:pt idx="3">
                        <c:v>technology</c:v>
                      </c:pt>
                      <c:pt idx="4">
                        <c:v>food</c:v>
                      </c:pt>
                    </c:strCache>
                  </c:strRef>
                </c:cat>
                <c:val>
                  <c:numRef>
                    <c:extLst>
                      <c:ext uri="{02D57815-91ED-43cb-92C2-25804820EDAC}">
                        <c15:formulaRef>
                          <c15:sqref>Sheet1!$B$2:$B$6</c15:sqref>
                        </c15:formulaRef>
                      </c:ext>
                    </c:extLst>
                    <c:numCache>
                      <c:formatCode>General</c:formatCode>
                      <c:ptCount val="5"/>
                      <c:pt idx="0">
                        <c:v>63228</c:v>
                      </c:pt>
                      <c:pt idx="1">
                        <c:v>60246</c:v>
                      </c:pt>
                      <c:pt idx="2">
                        <c:v>59284</c:v>
                      </c:pt>
                      <c:pt idx="3">
                        <c:v>58628</c:v>
                      </c:pt>
                      <c:pt idx="4">
                        <c:v>56286</c:v>
                      </c:pt>
                    </c:numCache>
                  </c:numRef>
                </c:val>
                <c:extLst>
                  <c:ext xmlns:c16="http://schemas.microsoft.com/office/drawing/2014/chart" uri="{C3380CC4-5D6E-409C-BE32-E72D297353CC}">
                    <c16:uniqueId val="{00000000-3B74-4798-A975-0B33E8DBCDE1}"/>
                  </c:ext>
                </c:extLst>
              </c15:ser>
            </c15:filteredPieSeries>
          </c:ext>
        </c:extLst>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Top 5 Categories</a:t>
            </a:r>
            <a:r>
              <a:rPr lang="en-US" baseline="0" dirty="0"/>
              <a:t> based on Popularity</a:t>
            </a:r>
            <a:endParaRPr lang="en-US" dirty="0"/>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Total Positives Score</c:v>
                </c:pt>
              </c:strCache>
            </c:strRef>
          </c:tx>
          <c:spPr>
            <a:solidFill>
              <a:schemeClr val="accent1"/>
            </a:solidFill>
            <a:ln>
              <a:noFill/>
            </a:ln>
            <a:effectLst/>
          </c:spPr>
          <c:invertIfNegative val="0"/>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63228</c:v>
                </c:pt>
                <c:pt idx="1">
                  <c:v>60246</c:v>
                </c:pt>
                <c:pt idx="2">
                  <c:v>59284</c:v>
                </c:pt>
                <c:pt idx="3">
                  <c:v>58628</c:v>
                </c:pt>
                <c:pt idx="4">
                  <c:v>56286</c:v>
                </c:pt>
              </c:numCache>
            </c:numRef>
          </c:val>
          <c:extLst>
            <c:ext xmlns:c16="http://schemas.microsoft.com/office/drawing/2014/chart" uri="{C3380CC4-5D6E-409C-BE32-E72D297353CC}">
              <c16:uniqueId val="{00000000-798C-49EB-AF2C-D45D6813B849}"/>
            </c:ext>
          </c:extLst>
        </c:ser>
        <c:ser>
          <c:idx val="1"/>
          <c:order val="1"/>
          <c:tx>
            <c:strRef>
              <c:f>Sheet1!$C$1</c:f>
              <c:strCache>
                <c:ptCount val="1"/>
                <c:pt idx="0">
                  <c:v>Total Score</c:v>
                </c:pt>
              </c:strCache>
            </c:strRef>
          </c:tx>
          <c:spPr>
            <a:solidFill>
              <a:schemeClr val="accent3"/>
            </a:solidFill>
            <a:ln>
              <a:noFill/>
            </a:ln>
            <a:effectLst/>
          </c:spPr>
          <c:invertIfNegative val="0"/>
          <c:cat>
            <c:strRef>
              <c:f>Sheet1!$A$2:$A$6</c:f>
              <c:strCache>
                <c:ptCount val="5"/>
                <c:pt idx="0">
                  <c:v>animals</c:v>
                </c:pt>
                <c:pt idx="1">
                  <c:v>science</c:v>
                </c:pt>
                <c:pt idx="2">
                  <c:v>healthy eating</c:v>
                </c:pt>
                <c:pt idx="3">
                  <c:v>technology</c:v>
                </c:pt>
                <c:pt idx="4">
                  <c:v>food</c:v>
                </c:pt>
              </c:strCache>
            </c:strRef>
          </c:cat>
          <c:val>
            <c:numRef>
              <c:f>Sheet1!$C$2:$C$6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1-798C-49EB-AF2C-D45D6813B849}"/>
            </c:ext>
          </c:extLst>
        </c:ser>
        <c:dLbls>
          <c:showLegendKey val="0"/>
          <c:showVal val="0"/>
          <c:showCatName val="0"/>
          <c:showSerName val="0"/>
          <c:showPercent val="0"/>
          <c:showBubbleSize val="0"/>
        </c:dLbls>
        <c:gapWidth val="199"/>
        <c:axId val="1335974239"/>
        <c:axId val="1335975199"/>
      </c:barChart>
      <c:catAx>
        <c:axId val="133597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335975199"/>
        <c:crosses val="autoZero"/>
        <c:auto val="1"/>
        <c:lblAlgn val="ctr"/>
        <c:lblOffset val="100"/>
        <c:noMultiLvlLbl val="0"/>
      </c:catAx>
      <c:valAx>
        <c:axId val="133597519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59742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796530"/>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Analysis of Social Buzz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DE605D53-4DCD-4A9B-A580-2D4C90A65053}"/>
              </a:ext>
            </a:extLst>
          </p:cNvPr>
          <p:cNvSpPr txBox="1"/>
          <p:nvPr/>
        </p:nvSpPr>
        <p:spPr>
          <a:xfrm>
            <a:off x="10972800" y="837474"/>
            <a:ext cx="6858000" cy="8863965"/>
          </a:xfrm>
          <a:prstGeom prst="rect">
            <a:avLst/>
          </a:prstGeom>
          <a:noFill/>
        </p:spPr>
        <p:txBody>
          <a:bodyPr wrap="square" rtlCol="0">
            <a:spAutoFit/>
          </a:bodyPr>
          <a:lstStyle/>
          <a:p>
            <a:r>
              <a:rPr lang="en-US" sz="2400" dirty="0"/>
              <a:t>Analysis of Data</a:t>
            </a:r>
          </a:p>
          <a:p>
            <a:endParaRPr lang="en-US" sz="2400" dirty="0"/>
          </a:p>
          <a:p>
            <a:r>
              <a:rPr lang="en-US" sz="2400" dirty="0"/>
              <a:t>In analyzing the data, it was clear that certain categories are more likely to capture your audience’s attention.  These top 5 categories reflect interest in everyday topics in our lives.</a:t>
            </a:r>
          </a:p>
          <a:p>
            <a:endParaRPr lang="en-US" sz="2400" dirty="0"/>
          </a:p>
          <a:p>
            <a:r>
              <a:rPr lang="en-US" sz="2400" dirty="0"/>
              <a:t>Insights</a:t>
            </a:r>
          </a:p>
          <a:p>
            <a:endParaRPr lang="en-US" sz="2400" dirty="0"/>
          </a:p>
          <a:p>
            <a:r>
              <a:rPr lang="en-US" sz="2400" dirty="0"/>
              <a:t>Digging deeper, we've observed that science and technology maintain above-average engagement month after month. This insight presents an opportunity to leverage partnerships with technology providers and educational institutions, from primary schools to secondary education, to further encourage and enhance user engagement.</a:t>
            </a:r>
          </a:p>
          <a:p>
            <a:endParaRPr lang="en-US" sz="2400" dirty="0"/>
          </a:p>
          <a:p>
            <a:r>
              <a:rPr lang="en-US" sz="2400" dirty="0"/>
              <a:t>Next Steps</a:t>
            </a:r>
          </a:p>
          <a:p>
            <a:endParaRPr lang="en-US" sz="2400" dirty="0"/>
          </a:p>
          <a:p>
            <a:r>
              <a:rPr lang="en-US" sz="2400" dirty="0"/>
              <a:t>While these insights are helpful, to really gain understanding of your user base and how to enhance engagement, we can show you how to take this analysis to a larger scale.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dirty="0"/>
              <a:t>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A6C1DDE3-D11B-72B9-B81D-BD8AE102BC7E}"/>
              </a:ext>
            </a:extLst>
          </p:cNvPr>
          <p:cNvSpPr txBox="1"/>
          <p:nvPr/>
        </p:nvSpPr>
        <p:spPr>
          <a:xfrm>
            <a:off x="8780549" y="3075760"/>
            <a:ext cx="7165033" cy="3785652"/>
          </a:xfrm>
          <a:prstGeom prst="rect">
            <a:avLst/>
          </a:prstGeom>
          <a:noFill/>
        </p:spPr>
        <p:txBody>
          <a:bodyPr wrap="square" rtlCol="0">
            <a:spAutoFit/>
          </a:bodyPr>
          <a:lstStyle/>
          <a:p>
            <a:r>
              <a:rPr lang="en-US" sz="2400" dirty="0"/>
              <a:t>Social Buzz wants best data practices from a large company to learn how to understand and navigate the challenges of the scale they’ve recently grown to.  </a:t>
            </a:r>
          </a:p>
          <a:p>
            <a:endParaRPr lang="en-US" sz="2400" dirty="0"/>
          </a:p>
          <a:p>
            <a:r>
              <a:rPr lang="en-US" sz="2400" dirty="0"/>
              <a:t>Accenture is working a 3 month project focusing on:</a:t>
            </a:r>
          </a:p>
          <a:p>
            <a:endParaRPr lang="en-US" sz="2400" dirty="0"/>
          </a:p>
          <a:p>
            <a:pPr marL="1371600" lvl="2" indent="-457200">
              <a:buFont typeface="Arial" panose="020B0604020202020204" pitchFamily="34" charset="0"/>
              <a:buChar char="•"/>
            </a:pPr>
            <a:r>
              <a:rPr lang="en-US" sz="2400" dirty="0"/>
              <a:t>Auditing their big data processes</a:t>
            </a:r>
          </a:p>
          <a:p>
            <a:pPr marL="1371600" lvl="2" indent="-457200">
              <a:buFont typeface="Arial" panose="020B0604020202020204" pitchFamily="34" charset="0"/>
              <a:buChar char="•"/>
            </a:pPr>
            <a:r>
              <a:rPr lang="en-US" sz="2400" dirty="0"/>
              <a:t>Recommendations for a successful IPO</a:t>
            </a:r>
          </a:p>
          <a:p>
            <a:pPr marL="1371600" lvl="2" indent="-457200">
              <a:buFont typeface="Arial" panose="020B0604020202020204" pitchFamily="34" charset="0"/>
              <a:buChar char="•"/>
            </a:pPr>
            <a:r>
              <a:rPr lang="en-US" sz="2400" dirty="0"/>
              <a:t>Analyzing data to discover the 5 most popular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F3E0C2-E7F3-3454-41D6-E36CA5630BC9}"/>
              </a:ext>
            </a:extLst>
          </p:cNvPr>
          <p:cNvSpPr txBox="1"/>
          <p:nvPr/>
        </p:nvSpPr>
        <p:spPr>
          <a:xfrm>
            <a:off x="3060773" y="4405150"/>
            <a:ext cx="6074262" cy="5016758"/>
          </a:xfrm>
          <a:prstGeom prst="rect">
            <a:avLst/>
          </a:prstGeom>
          <a:noFill/>
        </p:spPr>
        <p:txBody>
          <a:bodyPr wrap="square" rtlCol="0">
            <a:spAutoFit/>
          </a:bodyPr>
          <a:lstStyle/>
          <a:p>
            <a:r>
              <a:rPr lang="en-US" sz="3200" dirty="0"/>
              <a:t>Small staff with massive growth.  They have reached over 500 million active users each month and over 100,000 pieces of content are posted daily.  </a:t>
            </a:r>
          </a:p>
          <a:p>
            <a:endParaRPr lang="en-US" sz="3200" dirty="0"/>
          </a:p>
          <a:p>
            <a:r>
              <a:rPr lang="en-US" sz="3200" dirty="0"/>
              <a:t>How can we provide practices to help make that data manageable and allow for more growth?</a:t>
            </a:r>
          </a:p>
          <a:p>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9F0F79D0-1BFF-E234-B56D-19C390BD05AF}"/>
              </a:ext>
            </a:extLst>
          </p:cNvPr>
          <p:cNvSpPr txBox="1"/>
          <p:nvPr/>
        </p:nvSpPr>
        <p:spPr>
          <a:xfrm>
            <a:off x="14519169" y="4971317"/>
            <a:ext cx="3262108" cy="707886"/>
          </a:xfrm>
          <a:prstGeom prst="rect">
            <a:avLst/>
          </a:prstGeom>
          <a:noFill/>
        </p:spPr>
        <p:txBody>
          <a:bodyPr wrap="square" rtlCol="0">
            <a:spAutoFit/>
          </a:bodyPr>
          <a:lstStyle/>
          <a:p>
            <a:r>
              <a:rPr lang="en-US" sz="2000" b="1" dirty="0"/>
              <a:t>Kristy Long</a:t>
            </a:r>
          </a:p>
          <a:p>
            <a:r>
              <a:rPr lang="en-US" sz="2000" dirty="0"/>
              <a:t>Data Analyst</a:t>
            </a:r>
          </a:p>
        </p:txBody>
      </p:sp>
      <p:sp>
        <p:nvSpPr>
          <p:cNvPr id="33" name="TextBox 32">
            <a:extLst>
              <a:ext uri="{FF2B5EF4-FFF2-40B4-BE49-F238E27FC236}">
                <a16:creationId xmlns:a16="http://schemas.microsoft.com/office/drawing/2014/main" id="{2DE078F5-0169-F400-EAD6-2323EF3A0F26}"/>
              </a:ext>
            </a:extLst>
          </p:cNvPr>
          <p:cNvSpPr txBox="1"/>
          <p:nvPr/>
        </p:nvSpPr>
        <p:spPr>
          <a:xfrm>
            <a:off x="14519169" y="1755442"/>
            <a:ext cx="3262108" cy="707886"/>
          </a:xfrm>
          <a:prstGeom prst="rect">
            <a:avLst/>
          </a:prstGeom>
          <a:noFill/>
        </p:spPr>
        <p:txBody>
          <a:bodyPr wrap="square" rtlCol="0">
            <a:spAutoFit/>
          </a:bodyPr>
          <a:lstStyle/>
          <a:p>
            <a:r>
              <a:rPr lang="en-US" sz="2000" b="1" dirty="0"/>
              <a:t>Marcus Rompton</a:t>
            </a:r>
          </a:p>
          <a:p>
            <a:r>
              <a:rPr lang="en-US" sz="2000" dirty="0"/>
              <a:t>Senior Principle</a:t>
            </a:r>
          </a:p>
        </p:txBody>
      </p:sp>
      <p:sp>
        <p:nvSpPr>
          <p:cNvPr id="34" name="TextBox 33">
            <a:extLst>
              <a:ext uri="{FF2B5EF4-FFF2-40B4-BE49-F238E27FC236}">
                <a16:creationId xmlns:a16="http://schemas.microsoft.com/office/drawing/2014/main" id="{37C8B793-2212-0142-A9E7-B608C64CFD98}"/>
              </a:ext>
            </a:extLst>
          </p:cNvPr>
          <p:cNvSpPr txBox="1"/>
          <p:nvPr/>
        </p:nvSpPr>
        <p:spPr>
          <a:xfrm>
            <a:off x="14519169" y="7677122"/>
            <a:ext cx="3262108" cy="707886"/>
          </a:xfrm>
          <a:prstGeom prst="rect">
            <a:avLst/>
          </a:prstGeom>
          <a:noFill/>
        </p:spPr>
        <p:txBody>
          <a:bodyPr wrap="square" rtlCol="0">
            <a:spAutoFit/>
          </a:bodyPr>
          <a:lstStyle/>
          <a:p>
            <a:r>
              <a:rPr lang="en-US" sz="2000" b="1" dirty="0"/>
              <a:t>Andrew Fleming</a:t>
            </a:r>
          </a:p>
          <a:p>
            <a:r>
              <a:rPr lang="en-US" sz="2000" dirty="0"/>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8FA292A-5B93-CC40-46D7-6F136FCD7842}"/>
              </a:ext>
            </a:extLst>
          </p:cNvPr>
          <p:cNvSpPr txBox="1"/>
          <p:nvPr/>
        </p:nvSpPr>
        <p:spPr>
          <a:xfrm>
            <a:off x="3892636" y="1433736"/>
            <a:ext cx="5638800" cy="584775"/>
          </a:xfrm>
          <a:prstGeom prst="rect">
            <a:avLst/>
          </a:prstGeom>
          <a:noFill/>
        </p:spPr>
        <p:txBody>
          <a:bodyPr wrap="square" rtlCol="0">
            <a:spAutoFit/>
          </a:bodyPr>
          <a:lstStyle/>
          <a:p>
            <a:r>
              <a:rPr lang="en-US" sz="3200" dirty="0">
                <a:solidFill>
                  <a:schemeClr val="bg1"/>
                </a:solidFill>
              </a:rPr>
              <a:t>Defining Objectives</a:t>
            </a:r>
          </a:p>
        </p:txBody>
      </p:sp>
      <p:sp>
        <p:nvSpPr>
          <p:cNvPr id="40" name="TextBox 39">
            <a:extLst>
              <a:ext uri="{FF2B5EF4-FFF2-40B4-BE49-F238E27FC236}">
                <a16:creationId xmlns:a16="http://schemas.microsoft.com/office/drawing/2014/main" id="{D3E08905-A39F-8AC5-6E03-96471F256FC7}"/>
              </a:ext>
            </a:extLst>
          </p:cNvPr>
          <p:cNvSpPr txBox="1"/>
          <p:nvPr/>
        </p:nvSpPr>
        <p:spPr>
          <a:xfrm>
            <a:off x="5852377" y="2966771"/>
            <a:ext cx="5638800" cy="584775"/>
          </a:xfrm>
          <a:prstGeom prst="rect">
            <a:avLst/>
          </a:prstGeom>
          <a:noFill/>
        </p:spPr>
        <p:txBody>
          <a:bodyPr wrap="square" rtlCol="0">
            <a:spAutoFit/>
          </a:bodyPr>
          <a:lstStyle/>
          <a:p>
            <a:r>
              <a:rPr lang="en-US" sz="3200" dirty="0">
                <a:solidFill>
                  <a:schemeClr val="bg1"/>
                </a:solidFill>
              </a:rPr>
              <a:t>Data Cleaning</a:t>
            </a:r>
          </a:p>
        </p:txBody>
      </p:sp>
      <p:sp>
        <p:nvSpPr>
          <p:cNvPr id="41" name="TextBox 40">
            <a:extLst>
              <a:ext uri="{FF2B5EF4-FFF2-40B4-BE49-F238E27FC236}">
                <a16:creationId xmlns:a16="http://schemas.microsoft.com/office/drawing/2014/main" id="{BCC854F9-E472-D5AC-5A90-2DC53576FC09}"/>
              </a:ext>
            </a:extLst>
          </p:cNvPr>
          <p:cNvSpPr txBox="1"/>
          <p:nvPr/>
        </p:nvSpPr>
        <p:spPr>
          <a:xfrm>
            <a:off x="7842365" y="4636732"/>
            <a:ext cx="5638800" cy="584775"/>
          </a:xfrm>
          <a:prstGeom prst="rect">
            <a:avLst/>
          </a:prstGeom>
          <a:noFill/>
        </p:spPr>
        <p:txBody>
          <a:bodyPr wrap="square" rtlCol="0">
            <a:spAutoFit/>
          </a:bodyPr>
          <a:lstStyle/>
          <a:p>
            <a:r>
              <a:rPr lang="en-US" sz="3200" dirty="0">
                <a:solidFill>
                  <a:schemeClr val="bg1"/>
                </a:solidFill>
              </a:rPr>
              <a:t>Analyzing Data</a:t>
            </a:r>
          </a:p>
        </p:txBody>
      </p:sp>
      <p:sp>
        <p:nvSpPr>
          <p:cNvPr id="42" name="TextBox 41">
            <a:extLst>
              <a:ext uri="{FF2B5EF4-FFF2-40B4-BE49-F238E27FC236}">
                <a16:creationId xmlns:a16="http://schemas.microsoft.com/office/drawing/2014/main" id="{8B78A465-4E88-9398-38E4-8592C4C80E42}"/>
              </a:ext>
            </a:extLst>
          </p:cNvPr>
          <p:cNvSpPr txBox="1"/>
          <p:nvPr/>
        </p:nvSpPr>
        <p:spPr>
          <a:xfrm>
            <a:off x="9611961" y="6229798"/>
            <a:ext cx="5638800" cy="584775"/>
          </a:xfrm>
          <a:prstGeom prst="rect">
            <a:avLst/>
          </a:prstGeom>
          <a:noFill/>
        </p:spPr>
        <p:txBody>
          <a:bodyPr wrap="square" rtlCol="0">
            <a:spAutoFit/>
          </a:bodyPr>
          <a:lstStyle/>
          <a:p>
            <a:r>
              <a:rPr lang="en-US" sz="3200" dirty="0">
                <a:solidFill>
                  <a:schemeClr val="bg1"/>
                </a:solidFill>
              </a:rPr>
              <a:t>Interpretation of Data</a:t>
            </a:r>
          </a:p>
        </p:txBody>
      </p:sp>
      <p:sp>
        <p:nvSpPr>
          <p:cNvPr id="43" name="TextBox 42">
            <a:extLst>
              <a:ext uri="{FF2B5EF4-FFF2-40B4-BE49-F238E27FC236}">
                <a16:creationId xmlns:a16="http://schemas.microsoft.com/office/drawing/2014/main" id="{FA84FB93-A345-8C6C-54EB-F8BC0867BECC}"/>
              </a:ext>
            </a:extLst>
          </p:cNvPr>
          <p:cNvSpPr txBox="1"/>
          <p:nvPr/>
        </p:nvSpPr>
        <p:spPr>
          <a:xfrm>
            <a:off x="11474778" y="7910555"/>
            <a:ext cx="5638800" cy="584775"/>
          </a:xfrm>
          <a:prstGeom prst="rect">
            <a:avLst/>
          </a:prstGeom>
          <a:noFill/>
        </p:spPr>
        <p:txBody>
          <a:bodyPr wrap="square" rtlCol="0">
            <a:spAutoFit/>
          </a:bodyPr>
          <a:lstStyle/>
          <a:p>
            <a:r>
              <a:rPr lang="en-US" sz="3200" dirty="0">
                <a:solidFill>
                  <a:schemeClr val="bg1"/>
                </a:solidFill>
              </a:rPr>
              <a:t>Visualization and Storytelling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B7A8800D-88D3-8734-ADA8-E75F4A6E3504}"/>
              </a:ext>
            </a:extLst>
          </p:cNvPr>
          <p:cNvSpPr txBox="1"/>
          <p:nvPr/>
        </p:nvSpPr>
        <p:spPr>
          <a:xfrm>
            <a:off x="1294094" y="2936072"/>
            <a:ext cx="4636129" cy="3477875"/>
          </a:xfrm>
          <a:prstGeom prst="rect">
            <a:avLst/>
          </a:prstGeom>
          <a:noFill/>
        </p:spPr>
        <p:txBody>
          <a:bodyPr wrap="square" rtlCol="0">
            <a:spAutoFit/>
          </a:bodyPr>
          <a:lstStyle/>
          <a:p>
            <a:pPr algn="ctr"/>
            <a:r>
              <a:rPr lang="en-US" sz="4400" dirty="0">
                <a:latin typeface="+mj-lt"/>
              </a:rPr>
              <a:t>January was the highest scored month but May was the highest reaction month</a:t>
            </a:r>
          </a:p>
        </p:txBody>
      </p:sp>
      <p:sp>
        <p:nvSpPr>
          <p:cNvPr id="16" name="TextBox 15">
            <a:extLst>
              <a:ext uri="{FF2B5EF4-FFF2-40B4-BE49-F238E27FC236}">
                <a16:creationId xmlns:a16="http://schemas.microsoft.com/office/drawing/2014/main" id="{93D75DF1-846B-A4B1-9E9A-26D888BD7000}"/>
              </a:ext>
            </a:extLst>
          </p:cNvPr>
          <p:cNvSpPr txBox="1"/>
          <p:nvPr/>
        </p:nvSpPr>
        <p:spPr>
          <a:xfrm>
            <a:off x="12381590" y="3103853"/>
            <a:ext cx="3581400" cy="2800767"/>
          </a:xfrm>
          <a:prstGeom prst="rect">
            <a:avLst/>
          </a:prstGeom>
          <a:noFill/>
        </p:spPr>
        <p:txBody>
          <a:bodyPr wrap="square" rtlCol="0">
            <a:spAutoFit/>
          </a:bodyPr>
          <a:lstStyle/>
          <a:p>
            <a:pPr algn="ctr"/>
            <a:r>
              <a:rPr lang="en-US" sz="4400" dirty="0">
                <a:latin typeface="+mj-lt"/>
              </a:rPr>
              <a:t>Animals had the highest positive reactions</a:t>
            </a:r>
          </a:p>
        </p:txBody>
      </p:sp>
      <p:sp>
        <p:nvSpPr>
          <p:cNvPr id="18" name="TextBox 17">
            <a:extLst>
              <a:ext uri="{FF2B5EF4-FFF2-40B4-BE49-F238E27FC236}">
                <a16:creationId xmlns:a16="http://schemas.microsoft.com/office/drawing/2014/main" id="{4BB94519-1812-B45A-E14D-7BA3B3A06AC4}"/>
              </a:ext>
            </a:extLst>
          </p:cNvPr>
          <p:cNvSpPr txBox="1"/>
          <p:nvPr/>
        </p:nvSpPr>
        <p:spPr>
          <a:xfrm>
            <a:off x="6967592" y="3103853"/>
            <a:ext cx="3581400" cy="2123658"/>
          </a:xfrm>
          <a:prstGeom prst="rect">
            <a:avLst/>
          </a:prstGeom>
          <a:noFill/>
        </p:spPr>
        <p:txBody>
          <a:bodyPr wrap="square" rtlCol="0">
            <a:spAutoFit/>
          </a:bodyPr>
          <a:lstStyle/>
          <a:p>
            <a:pPr algn="ctr"/>
            <a:r>
              <a:rPr lang="en-US" sz="4400" dirty="0">
                <a:latin typeface="+mj-lt"/>
              </a:rPr>
              <a:t>There are 16 unique categories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r>
              <a:rPr lang="en-US" dirty="0"/>
              <a:t>`</a:t>
            </a: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8" name="Chart 37">
            <a:extLst>
              <a:ext uri="{FF2B5EF4-FFF2-40B4-BE49-F238E27FC236}">
                <a16:creationId xmlns:a16="http://schemas.microsoft.com/office/drawing/2014/main" id="{FB110253-875C-6CDE-5E25-A0C921801DE1}"/>
              </a:ext>
            </a:extLst>
          </p:cNvPr>
          <p:cNvGraphicFramePr/>
          <p:nvPr>
            <p:extLst>
              <p:ext uri="{D42A27DB-BD31-4B8C-83A1-F6EECF244321}">
                <p14:modId xmlns:p14="http://schemas.microsoft.com/office/powerpoint/2010/main" val="3749559348"/>
              </p:ext>
            </p:extLst>
          </p:nvPr>
        </p:nvGraphicFramePr>
        <p:xfrm>
          <a:off x="3048000" y="1383832"/>
          <a:ext cx="12192000" cy="782366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2" name="Chart 31">
            <a:extLst>
              <a:ext uri="{FF2B5EF4-FFF2-40B4-BE49-F238E27FC236}">
                <a16:creationId xmlns:a16="http://schemas.microsoft.com/office/drawing/2014/main" id="{65B56A02-D51F-A1AA-E472-08388486D16D}"/>
              </a:ext>
            </a:extLst>
          </p:cNvPr>
          <p:cNvGraphicFramePr/>
          <p:nvPr>
            <p:extLst>
              <p:ext uri="{D42A27DB-BD31-4B8C-83A1-F6EECF244321}">
                <p14:modId xmlns:p14="http://schemas.microsoft.com/office/powerpoint/2010/main" val="2160467712"/>
              </p:ext>
            </p:extLst>
          </p:nvPr>
        </p:nvGraphicFramePr>
        <p:xfrm>
          <a:off x="4114799" y="781697"/>
          <a:ext cx="13550581" cy="859476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TotalTime>
  <Words>339</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Kristy Long</cp:lastModifiedBy>
  <cp:revision>8</cp:revision>
  <dcterms:created xsi:type="dcterms:W3CDTF">2006-08-16T00:00:00Z</dcterms:created>
  <dcterms:modified xsi:type="dcterms:W3CDTF">2024-05-06T18:07:23Z</dcterms:modified>
  <dc:identifier>DAEhDyfaYKE</dc:identifier>
</cp:coreProperties>
</file>