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76"/>
  </p:notesMasterIdLst>
  <p:handoutMasterIdLst>
    <p:handoutMasterId r:id="rId77"/>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312"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11" r:id="rId50"/>
    <p:sldId id="304" r:id="rId51"/>
    <p:sldId id="305" r:id="rId52"/>
    <p:sldId id="306" r:id="rId53"/>
    <p:sldId id="307" r:id="rId54"/>
    <p:sldId id="308" r:id="rId55"/>
    <p:sldId id="309" r:id="rId56"/>
    <p:sldId id="310" r:id="rId57"/>
    <p:sldId id="313" r:id="rId58"/>
    <p:sldId id="324" r:id="rId59"/>
    <p:sldId id="314" r:id="rId60"/>
    <p:sldId id="315" r:id="rId61"/>
    <p:sldId id="316"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279" r:id="rId75"/>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VNI-Helve" pitchFamily="2" charset="0"/>
        <a:ea typeface="+mn-ea"/>
        <a:cs typeface="+mn-cs"/>
      </a:defRPr>
    </a:lvl1pPr>
    <a:lvl2pPr marL="457200" algn="l" rtl="0" eaLnBrk="0" fontAlgn="base" hangingPunct="0">
      <a:spcBef>
        <a:spcPct val="0"/>
      </a:spcBef>
      <a:spcAft>
        <a:spcPct val="0"/>
      </a:spcAft>
      <a:defRPr b="1" kern="1200">
        <a:solidFill>
          <a:schemeClr val="tx1"/>
        </a:solidFill>
        <a:latin typeface="VNI-Helve" pitchFamily="2" charset="0"/>
        <a:ea typeface="+mn-ea"/>
        <a:cs typeface="+mn-cs"/>
      </a:defRPr>
    </a:lvl2pPr>
    <a:lvl3pPr marL="914400" algn="l" rtl="0" eaLnBrk="0" fontAlgn="base" hangingPunct="0">
      <a:spcBef>
        <a:spcPct val="0"/>
      </a:spcBef>
      <a:spcAft>
        <a:spcPct val="0"/>
      </a:spcAft>
      <a:defRPr b="1" kern="1200">
        <a:solidFill>
          <a:schemeClr val="tx1"/>
        </a:solidFill>
        <a:latin typeface="VNI-Helve" pitchFamily="2" charset="0"/>
        <a:ea typeface="+mn-ea"/>
        <a:cs typeface="+mn-cs"/>
      </a:defRPr>
    </a:lvl3pPr>
    <a:lvl4pPr marL="1371600" algn="l" rtl="0" eaLnBrk="0" fontAlgn="base" hangingPunct="0">
      <a:spcBef>
        <a:spcPct val="0"/>
      </a:spcBef>
      <a:spcAft>
        <a:spcPct val="0"/>
      </a:spcAft>
      <a:defRPr b="1" kern="1200">
        <a:solidFill>
          <a:schemeClr val="tx1"/>
        </a:solidFill>
        <a:latin typeface="VNI-Helve" pitchFamily="2" charset="0"/>
        <a:ea typeface="+mn-ea"/>
        <a:cs typeface="+mn-cs"/>
      </a:defRPr>
    </a:lvl4pPr>
    <a:lvl5pPr marL="1828800" algn="l" rtl="0" eaLnBrk="0" fontAlgn="base" hangingPunct="0">
      <a:spcBef>
        <a:spcPct val="0"/>
      </a:spcBef>
      <a:spcAft>
        <a:spcPct val="0"/>
      </a:spcAft>
      <a:defRPr b="1" kern="1200">
        <a:solidFill>
          <a:schemeClr val="tx1"/>
        </a:solidFill>
        <a:latin typeface="VNI-Helve" pitchFamily="2" charset="0"/>
        <a:ea typeface="+mn-ea"/>
        <a:cs typeface="+mn-cs"/>
      </a:defRPr>
    </a:lvl5pPr>
    <a:lvl6pPr marL="2286000" algn="l" defTabSz="914400" rtl="0" eaLnBrk="1" latinLnBrk="0" hangingPunct="1">
      <a:defRPr b="1" kern="1200">
        <a:solidFill>
          <a:schemeClr val="tx1"/>
        </a:solidFill>
        <a:latin typeface="VNI-Helve" pitchFamily="2" charset="0"/>
        <a:ea typeface="+mn-ea"/>
        <a:cs typeface="+mn-cs"/>
      </a:defRPr>
    </a:lvl6pPr>
    <a:lvl7pPr marL="2743200" algn="l" defTabSz="914400" rtl="0" eaLnBrk="1" latinLnBrk="0" hangingPunct="1">
      <a:defRPr b="1" kern="1200">
        <a:solidFill>
          <a:schemeClr val="tx1"/>
        </a:solidFill>
        <a:latin typeface="VNI-Helve" pitchFamily="2" charset="0"/>
        <a:ea typeface="+mn-ea"/>
        <a:cs typeface="+mn-cs"/>
      </a:defRPr>
    </a:lvl7pPr>
    <a:lvl8pPr marL="3200400" algn="l" defTabSz="914400" rtl="0" eaLnBrk="1" latinLnBrk="0" hangingPunct="1">
      <a:defRPr b="1" kern="1200">
        <a:solidFill>
          <a:schemeClr val="tx1"/>
        </a:solidFill>
        <a:latin typeface="VNI-Helve" pitchFamily="2" charset="0"/>
        <a:ea typeface="+mn-ea"/>
        <a:cs typeface="+mn-cs"/>
      </a:defRPr>
    </a:lvl8pPr>
    <a:lvl9pPr marL="3657600" algn="l" defTabSz="914400" rtl="0" eaLnBrk="1" latinLnBrk="0" hangingPunct="1">
      <a:defRPr b="1" kern="1200">
        <a:solidFill>
          <a:schemeClr val="tx1"/>
        </a:solidFill>
        <a:latin typeface="VNI-Helve"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99CC"/>
    <a:srgbClr val="33CC33"/>
    <a:srgbClr val="FF3300"/>
    <a:srgbClr val="0000FF"/>
    <a:srgbClr val="009900"/>
    <a:srgbClr val="F8F8F8"/>
    <a:srgbClr val="000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54" autoAdjust="0"/>
    <p:restoredTop sz="94667" autoAdjust="0"/>
  </p:normalViewPr>
  <p:slideViewPr>
    <p:cSldViewPr>
      <p:cViewPr>
        <p:scale>
          <a:sx n="90" d="100"/>
          <a:sy n="90" d="100"/>
        </p:scale>
        <p:origin x="138"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2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VNI-Times" pitchFamily="2" charset="0"/>
              </a:defRPr>
            </a:lvl1pPr>
          </a:lstStyle>
          <a:p>
            <a:pPr>
              <a:defRPr/>
            </a:pPr>
            <a:endParaRPr lang="en-US"/>
          </a:p>
        </p:txBody>
      </p:sp>
      <p:sp>
        <p:nvSpPr>
          <p:cNvPr id="392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VNI-Times" pitchFamily="2" charset="0"/>
              </a:defRPr>
            </a:lvl1pPr>
          </a:lstStyle>
          <a:p>
            <a:pPr>
              <a:defRPr/>
            </a:pPr>
            <a:endParaRPr lang="en-US"/>
          </a:p>
        </p:txBody>
      </p:sp>
      <p:sp>
        <p:nvSpPr>
          <p:cNvPr id="392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VNI-Times" pitchFamily="2" charset="0"/>
              </a:defRPr>
            </a:lvl1pPr>
          </a:lstStyle>
          <a:p>
            <a:pPr>
              <a:defRPr/>
            </a:pPr>
            <a:endParaRPr lang="en-US"/>
          </a:p>
        </p:txBody>
      </p:sp>
      <p:sp>
        <p:nvSpPr>
          <p:cNvPr id="392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VNI-Times" pitchFamily="2" charset="0"/>
              </a:defRPr>
            </a:lvl1pPr>
          </a:lstStyle>
          <a:p>
            <a:pPr>
              <a:defRPr/>
            </a:pPr>
            <a:fld id="{939359E2-E692-4651-BE83-A223CBB82E6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VNI-Times" pitchFamily="2" charset="0"/>
              </a:defRPr>
            </a:lvl1pPr>
          </a:lstStyle>
          <a:p>
            <a:pPr>
              <a:defRPr/>
            </a:pPr>
            <a:endParaRPr 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VNI-Times" pitchFamily="2"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VNI-Times" pitchFamily="2" charset="0"/>
              </a:defRPr>
            </a:lvl1pPr>
          </a:lstStyle>
          <a:p>
            <a:pPr>
              <a:defRPr/>
            </a:pPr>
            <a:endParaRPr lang="en-US"/>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VNI-Times" pitchFamily="2" charset="0"/>
              </a:defRPr>
            </a:lvl1pPr>
          </a:lstStyle>
          <a:p>
            <a:pPr>
              <a:defRPr/>
            </a:pPr>
            <a:fld id="{4BBFB78D-6358-4070-942F-497758E474A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NI-Times"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VNI-Times"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VNI-Times"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VNI-Times"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
        <p:nvSpPr>
          <p:cNvPr id="6" name="Slide Number Placeholder 5"/>
          <p:cNvSpPr>
            <a:spLocks noGrp="1"/>
          </p:cNvSpPr>
          <p:nvPr>
            <p:ph type="sldNum" sz="quarter" idx="12"/>
          </p:nvPr>
        </p:nvSpPr>
        <p:spPr/>
        <p:txBody>
          <a:bodyPr/>
          <a:lstStyle>
            <a:lvl1pPr>
              <a:defRPr>
                <a:solidFill>
                  <a:srgbClr val="0070C0"/>
                </a:solidFill>
              </a:defRPr>
            </a:lvl1pPr>
          </a:lstStyle>
          <a:p>
            <a:pPr>
              <a:defRPr/>
            </a:pPr>
            <a:fld id="{FD80E8D9-CF07-4667-BD0C-A138531A5D37}" type="slidenum">
              <a:rPr lang="en-US"/>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29200"/>
          </a:xfrm>
        </p:spPr>
        <p:txBody>
          <a:bodyPr/>
          <a:lstStyle>
            <a:lvl1pPr algn="just">
              <a:spcBef>
                <a:spcPts val="600"/>
              </a:spcBef>
              <a:defRPr/>
            </a:lvl1pPr>
            <a:lvl2pPr algn="just">
              <a:spcBef>
                <a:spcPts val="1200"/>
              </a:spcBef>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Title 6"/>
          <p:cNvSpPr>
            <a:spLocks noGrp="1"/>
          </p:cNvSpPr>
          <p:nvPr>
            <p:ph type="title"/>
          </p:nvPr>
        </p:nvSpPr>
        <p:spPr/>
        <p:txBody>
          <a:bodyPr/>
          <a:lstStyle/>
          <a:p>
            <a:r>
              <a:rPr lang="en-US" smtClean="0"/>
              <a:t>Click to edit Master title style</a:t>
            </a:r>
            <a:endParaRPr lang="en-SG"/>
          </a:p>
        </p:txBody>
      </p:sp>
      <p:sp>
        <p:nvSpPr>
          <p:cNvPr id="4" name="Date Placeholder 7"/>
          <p:cNvSpPr>
            <a:spLocks noGrp="1"/>
          </p:cNvSpPr>
          <p:nvPr>
            <p:ph type="dt" sz="half" idx="10"/>
          </p:nvPr>
        </p:nvSpPr>
        <p:spPr/>
        <p:txBody>
          <a:bodyPr/>
          <a:lstStyle>
            <a:lvl1pPr>
              <a:defRPr/>
            </a:lvl1pPr>
          </a:lstStyle>
          <a:p>
            <a:pPr>
              <a:defRPr/>
            </a:pPr>
            <a:endParaRPr lang="en-US"/>
          </a:p>
        </p:txBody>
      </p:sp>
      <p:sp>
        <p:nvSpPr>
          <p:cNvPr id="5" name="Slide Number Placeholder 8"/>
          <p:cNvSpPr>
            <a:spLocks noGrp="1"/>
          </p:cNvSpPr>
          <p:nvPr>
            <p:ph type="sldNum" sz="quarter" idx="11"/>
          </p:nvPr>
        </p:nvSpPr>
        <p:spPr/>
        <p:txBody>
          <a:bodyPr/>
          <a:lstStyle>
            <a:lvl1pPr>
              <a:defRPr>
                <a:solidFill>
                  <a:srgbClr val="0070C0"/>
                </a:solidFill>
              </a:defRPr>
            </a:lvl1pPr>
          </a:lstStyle>
          <a:p>
            <a:pPr>
              <a:defRPr/>
            </a:pPr>
            <a:fld id="{5A733C93-5993-4769-9372-8DF56524E4D1}" type="slidenum">
              <a:rPr lang="en-US"/>
              <a:pPr>
                <a:defRPr/>
              </a:pPr>
              <a:t>‹#›</a:t>
            </a:fld>
            <a:endParaRPr lang="en-US"/>
          </a:p>
        </p:txBody>
      </p:sp>
      <p:sp>
        <p:nvSpPr>
          <p:cNvPr id="6" name="Footer Placeholder 9"/>
          <p:cNvSpPr>
            <a:spLocks noGrp="1"/>
          </p:cNvSpPr>
          <p:nvPr>
            <p:ph type="ftr" sz="quarter" idx="12"/>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
        <p:nvSpPr>
          <p:cNvPr id="6" name="Rectangle 13"/>
          <p:cNvSpPr>
            <a:spLocks noGrp="1" noChangeArrowheads="1"/>
          </p:cNvSpPr>
          <p:nvPr>
            <p:ph type="sldNum" sz="quarter" idx="12"/>
          </p:nvPr>
        </p:nvSpPr>
        <p:spPr/>
        <p:txBody>
          <a:bodyPr/>
          <a:lstStyle>
            <a:lvl1pPr>
              <a:defRPr>
                <a:solidFill>
                  <a:srgbClr val="0070C0"/>
                </a:solidFill>
              </a:defRPr>
            </a:lvl1pPr>
          </a:lstStyle>
          <a:p>
            <a:pPr>
              <a:defRPr/>
            </a:pPr>
            <a:fld id="{6E68620B-4D47-4978-9491-EE94180F5057}" type="slidenum">
              <a:rPr lang="en-US"/>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1430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
        <p:nvSpPr>
          <p:cNvPr id="7" name="Rectangle 13"/>
          <p:cNvSpPr>
            <a:spLocks noGrp="1" noChangeArrowheads="1"/>
          </p:cNvSpPr>
          <p:nvPr>
            <p:ph type="sldNum" sz="quarter" idx="12"/>
          </p:nvPr>
        </p:nvSpPr>
        <p:spPr/>
        <p:txBody>
          <a:bodyPr/>
          <a:lstStyle>
            <a:lvl1pPr>
              <a:defRPr>
                <a:solidFill>
                  <a:srgbClr val="0070C0"/>
                </a:solidFill>
              </a:defRPr>
            </a:lvl1pPr>
          </a:lstStyle>
          <a:p>
            <a:pPr>
              <a:defRPr/>
            </a:pPr>
            <a:fld id="{53520BFB-5E1F-4ED0-991C-C57A1B5B5594}" type="slidenum">
              <a:rPr lang="en-US"/>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11"/>
          <p:cNvSpPr>
            <a:spLocks noGrp="1" noChangeArrowheads="1"/>
          </p:cNvSpPr>
          <p:nvPr>
            <p:ph type="dt" sz="half" idx="10"/>
          </p:nvPr>
        </p:nvSpPr>
        <p:spPr/>
        <p:txBody>
          <a:bodyPr/>
          <a:lstStyle>
            <a:lvl1pPr>
              <a:defRPr/>
            </a:lvl1pPr>
          </a:lstStyle>
          <a:p>
            <a:pPr>
              <a:defRPr/>
            </a:pPr>
            <a:endParaRPr lang="en-US"/>
          </a:p>
        </p:txBody>
      </p:sp>
      <p:sp>
        <p:nvSpPr>
          <p:cNvPr id="8" name="Rectangle 12"/>
          <p:cNvSpPr>
            <a:spLocks noGrp="1" noChangeArrowheads="1"/>
          </p:cNvSpPr>
          <p:nvPr>
            <p:ph type="ftr" sz="quarter" idx="11"/>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
        <p:nvSpPr>
          <p:cNvPr id="9" name="Rectangle 13"/>
          <p:cNvSpPr>
            <a:spLocks noGrp="1" noChangeArrowheads="1"/>
          </p:cNvSpPr>
          <p:nvPr>
            <p:ph type="sldNum" sz="quarter" idx="12"/>
          </p:nvPr>
        </p:nvSpPr>
        <p:spPr/>
        <p:txBody>
          <a:bodyPr/>
          <a:lstStyle>
            <a:lvl1pPr>
              <a:defRPr>
                <a:solidFill>
                  <a:srgbClr val="0070C0"/>
                </a:solidFill>
              </a:defRPr>
            </a:lvl1pPr>
          </a:lstStyle>
          <a:p>
            <a:pPr>
              <a:defRPr/>
            </a:pPr>
            <a:fld id="{9EDDB465-DE2B-4376-8F0B-5C99CC027B91}" type="slidenum">
              <a:rPr lang="en-US"/>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11"/>
          <p:cNvSpPr>
            <a:spLocks noGrp="1" noChangeArrowheads="1"/>
          </p:cNvSpPr>
          <p:nvPr>
            <p:ph type="dt" sz="half" idx="10"/>
          </p:nvPr>
        </p:nvSpPr>
        <p:spPr/>
        <p:txBody>
          <a:bodyPr/>
          <a:lstStyle>
            <a:lvl1pPr>
              <a:defRPr/>
            </a:lvl1pPr>
          </a:lstStyle>
          <a:p>
            <a:pPr>
              <a:defRPr/>
            </a:pPr>
            <a:endParaRPr lang="en-US"/>
          </a:p>
        </p:txBody>
      </p:sp>
      <p:sp>
        <p:nvSpPr>
          <p:cNvPr id="4" name="Rectangle 12"/>
          <p:cNvSpPr>
            <a:spLocks noGrp="1" noChangeArrowheads="1"/>
          </p:cNvSpPr>
          <p:nvPr>
            <p:ph type="ftr" sz="quarter" idx="11"/>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
        <p:nvSpPr>
          <p:cNvPr id="5" name="Rectangle 13"/>
          <p:cNvSpPr>
            <a:spLocks noGrp="1" noChangeArrowheads="1"/>
          </p:cNvSpPr>
          <p:nvPr>
            <p:ph type="sldNum" sz="quarter" idx="12"/>
          </p:nvPr>
        </p:nvSpPr>
        <p:spPr/>
        <p:txBody>
          <a:bodyPr/>
          <a:lstStyle>
            <a:lvl1pPr>
              <a:defRPr>
                <a:solidFill>
                  <a:srgbClr val="0070C0"/>
                </a:solidFill>
              </a:defRPr>
            </a:lvl1pPr>
          </a:lstStyle>
          <a:p>
            <a:pPr>
              <a:defRPr/>
            </a:pPr>
            <a:fld id="{52A9AB94-F36F-4608-96D4-5763EAADE100}" type="slidenum">
              <a:rPr lang="en-US"/>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p>
        </p:txBody>
      </p:sp>
      <p:sp>
        <p:nvSpPr>
          <p:cNvPr id="3" name="Rectangle 12"/>
          <p:cNvSpPr>
            <a:spLocks noGrp="1" noChangeArrowheads="1"/>
          </p:cNvSpPr>
          <p:nvPr>
            <p:ph type="ftr" sz="quarter" idx="11"/>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
        <p:nvSpPr>
          <p:cNvPr id="4" name="Rectangle 13"/>
          <p:cNvSpPr>
            <a:spLocks noGrp="1" noChangeArrowheads="1"/>
          </p:cNvSpPr>
          <p:nvPr>
            <p:ph type="sldNum" sz="quarter" idx="12"/>
          </p:nvPr>
        </p:nvSpPr>
        <p:spPr/>
        <p:txBody>
          <a:bodyPr/>
          <a:lstStyle>
            <a:lvl1pPr>
              <a:defRPr>
                <a:solidFill>
                  <a:srgbClr val="0070C0"/>
                </a:solidFill>
              </a:defRPr>
            </a:lvl1pPr>
          </a:lstStyle>
          <a:p>
            <a:pPr>
              <a:defRPr/>
            </a:pPr>
            <a:fld id="{AD093BD6-FFCD-4A44-A3A7-066976E851A8}" type="slidenum">
              <a:rPr lang="en-US"/>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
        <p:nvSpPr>
          <p:cNvPr id="7" name="Rectangle 13"/>
          <p:cNvSpPr>
            <a:spLocks noGrp="1" noChangeArrowheads="1"/>
          </p:cNvSpPr>
          <p:nvPr>
            <p:ph type="sldNum" sz="quarter" idx="12"/>
          </p:nvPr>
        </p:nvSpPr>
        <p:spPr/>
        <p:txBody>
          <a:bodyPr/>
          <a:lstStyle>
            <a:lvl1pPr>
              <a:defRPr>
                <a:solidFill>
                  <a:srgbClr val="0070C0"/>
                </a:solidFill>
              </a:defRPr>
            </a:lvl1pPr>
          </a:lstStyle>
          <a:p>
            <a:pPr>
              <a:defRPr/>
            </a:pPr>
            <a:fld id="{A012E200-FBE9-4726-B8DF-6C1BEF39DE7C}" type="slidenum">
              <a:rPr lang="en-US"/>
              <a:pPr>
                <a:defRPr/>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lstStyle/>
          <a:p>
            <a:r>
              <a:rPr lang="en-US" smtClean="0"/>
              <a:t>Click to edit Master title style</a:t>
            </a:r>
            <a:endParaRPr lang="en-SG"/>
          </a:p>
        </p:txBody>
      </p:sp>
      <p:sp>
        <p:nvSpPr>
          <p:cNvPr id="3" name="Table Placeholder 2"/>
          <p:cNvSpPr>
            <a:spLocks noGrp="1"/>
          </p:cNvSpPr>
          <p:nvPr>
            <p:ph type="tbl" idx="1"/>
          </p:nvPr>
        </p:nvSpPr>
        <p:spPr>
          <a:xfrm>
            <a:off x="457200" y="1143000"/>
            <a:ext cx="8229600" cy="5257800"/>
          </a:xfrm>
        </p:spPr>
        <p:txBody>
          <a:bodyPr/>
          <a:lstStyle/>
          <a:p>
            <a:pPr lvl="0"/>
            <a:r>
              <a:rPr lang="en-US" noProof="0" smtClean="0"/>
              <a:t>Click icon to add table</a:t>
            </a:r>
            <a:endParaRPr lang="en-SG" noProof="0" smtClean="0"/>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solidFill>
                  <a:srgbClr val="0070C0"/>
                </a:solidFill>
                <a:latin typeface="Times New Roman" pitchFamily="18" charset="0"/>
                <a:cs typeface="Times New Roman" pitchFamily="18" charset="0"/>
              </a:defRPr>
            </a:lvl1pPr>
          </a:lstStyle>
          <a:p>
            <a:pPr>
              <a:defRPr/>
            </a:pPr>
            <a:r>
              <a:rPr lang="en-US" smtClean="0"/>
              <a:t>Lý thuyết đồ thị - chương 3 - Nguyễn Thanh Sơn</a:t>
            </a:r>
            <a:endParaRPr lang="en-US"/>
          </a:p>
        </p:txBody>
      </p:sp>
      <p:sp>
        <p:nvSpPr>
          <p:cNvPr id="6" name="Rectangle 13"/>
          <p:cNvSpPr>
            <a:spLocks noGrp="1" noChangeArrowheads="1"/>
          </p:cNvSpPr>
          <p:nvPr>
            <p:ph type="sldNum" sz="quarter" idx="12"/>
          </p:nvPr>
        </p:nvSpPr>
        <p:spPr/>
        <p:txBody>
          <a:bodyPr/>
          <a:lstStyle>
            <a:lvl1pPr>
              <a:defRPr>
                <a:solidFill>
                  <a:srgbClr val="0070C0"/>
                </a:solidFill>
              </a:defRPr>
            </a:lvl1pPr>
          </a:lstStyle>
          <a:p>
            <a:pPr>
              <a:defRPr/>
            </a:pPr>
            <a:fld id="{EA1170D7-2222-491D-83C6-16AFA4783371}" type="slidenum">
              <a:rPr lang="en-US"/>
              <a:pPr>
                <a:defRPr/>
              </a:pPr>
              <a:t>‹#›</a:t>
            </a:fld>
            <a:endParaRPr lang="en-US"/>
          </a:p>
        </p:txBody>
      </p:sp>
    </p:spTree>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18" Type="http://schemas.openxmlformats.org/officeDocument/2006/relationships/image" Target="../media/image9.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7" descr="Blue"/>
          <p:cNvPicPr>
            <a:picLocks noChangeAspect="1" noChangeArrowheads="1"/>
          </p:cNvPicPr>
          <p:nvPr/>
        </p:nvPicPr>
        <p:blipFill>
          <a:blip r:embed="rId11" cstate="print"/>
          <a:srcRect/>
          <a:stretch>
            <a:fillRect/>
          </a:stretch>
        </p:blipFill>
        <p:spPr bwMode="auto">
          <a:xfrm>
            <a:off x="3175" y="3175"/>
            <a:ext cx="9140825" cy="6854825"/>
          </a:xfrm>
          <a:prstGeom prst="rect">
            <a:avLst/>
          </a:prstGeom>
          <a:noFill/>
          <a:ln w="9525">
            <a:noFill/>
            <a:miter lim="800000"/>
            <a:headEnd/>
            <a:tailEnd/>
          </a:ln>
        </p:spPr>
      </p:pic>
      <p:grpSp>
        <p:nvGrpSpPr>
          <p:cNvPr id="2051" name="Group 16"/>
          <p:cNvGrpSpPr>
            <a:grpSpLocks/>
          </p:cNvGrpSpPr>
          <p:nvPr/>
        </p:nvGrpSpPr>
        <p:grpSpPr bwMode="auto">
          <a:xfrm>
            <a:off x="77788" y="95250"/>
            <a:ext cx="1522412" cy="361950"/>
            <a:chOff x="49" y="54"/>
            <a:chExt cx="959" cy="228"/>
          </a:xfrm>
        </p:grpSpPr>
        <p:pic>
          <p:nvPicPr>
            <p:cNvPr id="2059" name="Picture 8" descr="Yellow"/>
            <p:cNvPicPr>
              <a:picLocks noChangeAspect="1" noChangeArrowheads="1"/>
            </p:cNvPicPr>
            <p:nvPr userDrawn="1"/>
          </p:nvPicPr>
          <p:blipFill>
            <a:blip r:embed="rId12" cstate="print"/>
            <a:srcRect/>
            <a:stretch>
              <a:fillRect/>
            </a:stretch>
          </p:blipFill>
          <p:spPr bwMode="auto">
            <a:xfrm>
              <a:off x="49" y="96"/>
              <a:ext cx="383" cy="186"/>
            </a:xfrm>
            <a:prstGeom prst="rect">
              <a:avLst/>
            </a:prstGeom>
            <a:noFill/>
            <a:ln w="9525">
              <a:noFill/>
              <a:miter lim="800000"/>
              <a:headEnd/>
              <a:tailEnd/>
            </a:ln>
          </p:spPr>
        </p:pic>
        <p:pic>
          <p:nvPicPr>
            <p:cNvPr id="2060" name="Picture 9" descr="Blue"/>
            <p:cNvPicPr>
              <a:picLocks noChangeAspect="1" noChangeArrowheads="1"/>
            </p:cNvPicPr>
            <p:nvPr userDrawn="1"/>
          </p:nvPicPr>
          <p:blipFill>
            <a:blip r:embed="rId13" cstate="print"/>
            <a:srcRect/>
            <a:stretch>
              <a:fillRect/>
            </a:stretch>
          </p:blipFill>
          <p:spPr bwMode="auto">
            <a:xfrm>
              <a:off x="624" y="96"/>
              <a:ext cx="384" cy="186"/>
            </a:xfrm>
            <a:prstGeom prst="rect">
              <a:avLst/>
            </a:prstGeom>
            <a:noFill/>
            <a:ln w="9525">
              <a:noFill/>
              <a:miter lim="800000"/>
              <a:headEnd/>
              <a:tailEnd/>
            </a:ln>
          </p:spPr>
        </p:pic>
        <p:pic>
          <p:nvPicPr>
            <p:cNvPr id="2061" name="Picture 10" descr="Green"/>
            <p:cNvPicPr>
              <a:picLocks noChangeAspect="1" noChangeArrowheads="1"/>
            </p:cNvPicPr>
            <p:nvPr userDrawn="1"/>
          </p:nvPicPr>
          <p:blipFill>
            <a:blip r:embed="rId14" cstate="print"/>
            <a:srcRect/>
            <a:stretch>
              <a:fillRect/>
            </a:stretch>
          </p:blipFill>
          <p:spPr bwMode="auto">
            <a:xfrm>
              <a:off x="336" y="54"/>
              <a:ext cx="383" cy="186"/>
            </a:xfrm>
            <a:prstGeom prst="rect">
              <a:avLst/>
            </a:prstGeom>
            <a:noFill/>
            <a:ln w="9525">
              <a:noFill/>
              <a:miter lim="800000"/>
              <a:headEnd/>
              <a:tailEnd/>
            </a:ln>
          </p:spPr>
        </p:pic>
      </p:grpSp>
      <p:sp>
        <p:nvSpPr>
          <p:cNvPr id="2052" name="Rectangle 2"/>
          <p:cNvSpPr>
            <a:spLocks noGrp="1" noChangeArrowheads="1"/>
          </p:cNvSpPr>
          <p:nvPr>
            <p:ph type="title"/>
          </p:nvPr>
        </p:nvSpPr>
        <p:spPr bwMode="auto">
          <a:xfrm>
            <a:off x="457200" y="457200"/>
            <a:ext cx="8229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Thuật toán Brute Force</a:t>
            </a:r>
          </a:p>
        </p:txBody>
      </p:sp>
      <p:sp>
        <p:nvSpPr>
          <p:cNvPr id="2053" name="Rectangle 3"/>
          <p:cNvSpPr>
            <a:spLocks noGrp="1" noChangeArrowheads="1"/>
          </p:cNvSpPr>
          <p:nvPr>
            <p:ph type="body" idx="1"/>
          </p:nvPr>
        </p:nvSpPr>
        <p:spPr bwMode="auto">
          <a:xfrm>
            <a:off x="457200" y="11430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8" name="Rectangle 14"/>
          <p:cNvSpPr>
            <a:spLocks noChangeArrowheads="1"/>
          </p:cNvSpPr>
          <p:nvPr/>
        </p:nvSpPr>
        <p:spPr bwMode="auto">
          <a:xfrm>
            <a:off x="0" y="6553200"/>
            <a:ext cx="9144000" cy="304800"/>
          </a:xfrm>
          <a:prstGeom prst="rect">
            <a:avLst/>
          </a:prstGeom>
          <a:gradFill rotWithShape="1">
            <a:gsLst>
              <a:gs pos="0">
                <a:srgbClr val="0066FF"/>
              </a:gs>
              <a:gs pos="100000">
                <a:srgbClr val="0066FF">
                  <a:gamma/>
                  <a:tint val="41176"/>
                  <a:invGamma/>
                </a:srgbClr>
              </a:gs>
            </a:gsLst>
            <a:lin ang="0" scaled="1"/>
          </a:gradFill>
          <a:ln w="9525">
            <a:noFill/>
            <a:miter lim="800000"/>
            <a:headEnd/>
            <a:tailEnd/>
          </a:ln>
          <a:effectLst/>
        </p:spPr>
        <p:txBody>
          <a:bodyPr wrap="none" anchor="ctr"/>
          <a:lstStyle/>
          <a:p>
            <a:pPr>
              <a:defRPr/>
            </a:pPr>
            <a:endParaRPr lang="en-SG"/>
          </a:p>
        </p:txBody>
      </p:sp>
      <p:sp>
        <p:nvSpPr>
          <p:cNvPr id="1035" name="Rectangle 11"/>
          <p:cNvSpPr>
            <a:spLocks noGrp="1" noChangeArrowheads="1"/>
          </p:cNvSpPr>
          <p:nvPr>
            <p:ph type="dt" sz="half" idx="2"/>
          </p:nvPr>
        </p:nvSpPr>
        <p:spPr bwMode="auto">
          <a:xfrm>
            <a:off x="0" y="65532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bg1"/>
                </a:solidFill>
              </a:defRPr>
            </a:lvl1pPr>
          </a:lstStyle>
          <a:p>
            <a:pPr>
              <a:defRPr/>
            </a:pPr>
            <a:endParaRPr lang="en-US"/>
          </a:p>
        </p:txBody>
      </p:sp>
      <p:sp>
        <p:nvSpPr>
          <p:cNvPr id="1036" name="Rectangle 12"/>
          <p:cNvSpPr>
            <a:spLocks noGrp="1" noChangeArrowheads="1"/>
          </p:cNvSpPr>
          <p:nvPr>
            <p:ph type="ftr" sz="quarter" idx="3"/>
          </p:nvPr>
        </p:nvSpPr>
        <p:spPr bwMode="auto">
          <a:xfrm>
            <a:off x="1371600" y="6553200"/>
            <a:ext cx="6781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a:defRPr/>
            </a:pPr>
            <a:r>
              <a:rPr lang="en-US"/>
              <a:t>GV: Döông Anh Ñöùc</a:t>
            </a:r>
          </a:p>
        </p:txBody>
      </p:sp>
      <p:sp>
        <p:nvSpPr>
          <p:cNvPr id="1037" name="Rectangle 13"/>
          <p:cNvSpPr>
            <a:spLocks noGrp="1" noChangeArrowheads="1"/>
          </p:cNvSpPr>
          <p:nvPr>
            <p:ph type="sldNum" sz="quarter" idx="4"/>
          </p:nvPr>
        </p:nvSpPr>
        <p:spPr bwMode="auto">
          <a:xfrm>
            <a:off x="792480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bg1"/>
                </a:solidFill>
              </a:defRPr>
            </a:lvl1pPr>
          </a:lstStyle>
          <a:p>
            <a:pPr>
              <a:defRPr/>
            </a:pPr>
            <a:fld id="{EC2ABEDC-8EAF-482C-A34B-90EBD0163C23}" type="slidenum">
              <a:rPr lang="en-US"/>
              <a:pPr>
                <a:defRPr/>
              </a:pPr>
              <a:t>‹#›</a:t>
            </a:fld>
            <a:endParaRPr lang="en-US"/>
          </a:p>
        </p:txBody>
      </p:sp>
      <p:sp>
        <p:nvSpPr>
          <p:cNvPr id="92" name="Rectangle 33"/>
          <p:cNvSpPr>
            <a:spLocks noChangeArrowheads="1"/>
          </p:cNvSpPr>
          <p:nvPr userDrawn="1"/>
        </p:nvSpPr>
        <p:spPr bwMode="auto">
          <a:xfrm>
            <a:off x="0" y="6553200"/>
            <a:ext cx="9144000" cy="304800"/>
          </a:xfrm>
          <a:prstGeom prst="rect">
            <a:avLst/>
          </a:prstGeom>
          <a:gradFill rotWithShape="1">
            <a:gsLst>
              <a:gs pos="0">
                <a:srgbClr val="CCCCFF"/>
              </a:gs>
              <a:gs pos="50000">
                <a:srgbClr val="CCCCFF">
                  <a:gamma/>
                  <a:tint val="0"/>
                  <a:invGamma/>
                </a:srgbClr>
              </a:gs>
              <a:gs pos="100000">
                <a:srgbClr val="CCCCFF"/>
              </a:gs>
            </a:gsLst>
            <a:lin ang="0" scaled="1"/>
          </a:gradFill>
          <a:ln w="9525">
            <a:noFill/>
            <a:miter lim="800000"/>
            <a:headEnd/>
            <a:tailEnd/>
          </a:ln>
          <a:effectLst/>
        </p:spPr>
        <p:txBody>
          <a:bodyPr wrap="none" anchor="ctr"/>
          <a:lstStyle/>
          <a:p>
            <a:pPr>
              <a:defRPr/>
            </a:pPr>
            <a:endParaRPr lang="en-SG">
              <a:solidFill>
                <a:srgbClr val="0070C0"/>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6" r:id="rId9"/>
  </p:sldLayoutIdLst>
  <p:transition>
    <p:random/>
  </p:transition>
  <p:timing>
    <p:tnLst>
      <p:par>
        <p:cTn id="1" dur="indefinite" restart="never" nodeType="tmRoot"/>
      </p:par>
    </p:tnLst>
  </p:timing>
  <p:hf hdr="0" dt="0"/>
  <p:txStyles>
    <p:titleStyle>
      <a:lvl1pPr algn="ctr" rtl="0" eaLnBrk="0" fontAlgn="base" hangingPunct="0">
        <a:spcBef>
          <a:spcPct val="0"/>
        </a:spcBef>
        <a:spcAft>
          <a:spcPct val="0"/>
        </a:spcAft>
        <a:defRPr sz="3200" b="1">
          <a:solidFill>
            <a:srgbClr val="0066FF"/>
          </a:solidFill>
          <a:latin typeface="+mj-lt"/>
          <a:ea typeface="+mj-ea"/>
          <a:cs typeface="+mj-cs"/>
        </a:defRPr>
      </a:lvl1pPr>
      <a:lvl2pPr algn="ctr" rtl="0" eaLnBrk="0" fontAlgn="base" hangingPunct="0">
        <a:spcBef>
          <a:spcPct val="0"/>
        </a:spcBef>
        <a:spcAft>
          <a:spcPct val="0"/>
        </a:spcAft>
        <a:defRPr sz="3200" b="1">
          <a:solidFill>
            <a:srgbClr val="0066FF"/>
          </a:solidFill>
          <a:latin typeface="Arial" charset="0"/>
        </a:defRPr>
      </a:lvl2pPr>
      <a:lvl3pPr algn="ctr" rtl="0" eaLnBrk="0" fontAlgn="base" hangingPunct="0">
        <a:spcBef>
          <a:spcPct val="0"/>
        </a:spcBef>
        <a:spcAft>
          <a:spcPct val="0"/>
        </a:spcAft>
        <a:defRPr sz="3200" b="1">
          <a:solidFill>
            <a:srgbClr val="0066FF"/>
          </a:solidFill>
          <a:latin typeface="Arial" charset="0"/>
        </a:defRPr>
      </a:lvl3pPr>
      <a:lvl4pPr algn="ctr" rtl="0" eaLnBrk="0" fontAlgn="base" hangingPunct="0">
        <a:spcBef>
          <a:spcPct val="0"/>
        </a:spcBef>
        <a:spcAft>
          <a:spcPct val="0"/>
        </a:spcAft>
        <a:defRPr sz="3200" b="1">
          <a:solidFill>
            <a:srgbClr val="0066FF"/>
          </a:solidFill>
          <a:latin typeface="Arial" charset="0"/>
        </a:defRPr>
      </a:lvl4pPr>
      <a:lvl5pPr algn="ctr" rtl="0" eaLnBrk="0" fontAlgn="base" hangingPunct="0">
        <a:spcBef>
          <a:spcPct val="0"/>
        </a:spcBef>
        <a:spcAft>
          <a:spcPct val="0"/>
        </a:spcAft>
        <a:defRPr sz="3200" b="1">
          <a:solidFill>
            <a:srgbClr val="0066FF"/>
          </a:solidFill>
          <a:latin typeface="Arial" charset="0"/>
        </a:defRPr>
      </a:lvl5pPr>
      <a:lvl6pPr marL="457200" algn="ctr" rtl="0" eaLnBrk="1" fontAlgn="base" hangingPunct="1">
        <a:spcBef>
          <a:spcPct val="0"/>
        </a:spcBef>
        <a:spcAft>
          <a:spcPct val="0"/>
        </a:spcAft>
        <a:defRPr sz="3200" b="1">
          <a:solidFill>
            <a:srgbClr val="0066FF"/>
          </a:solidFill>
          <a:latin typeface="Arial" charset="0"/>
        </a:defRPr>
      </a:lvl6pPr>
      <a:lvl7pPr marL="914400" algn="ctr" rtl="0" eaLnBrk="1" fontAlgn="base" hangingPunct="1">
        <a:spcBef>
          <a:spcPct val="0"/>
        </a:spcBef>
        <a:spcAft>
          <a:spcPct val="0"/>
        </a:spcAft>
        <a:defRPr sz="3200" b="1">
          <a:solidFill>
            <a:srgbClr val="0066FF"/>
          </a:solidFill>
          <a:latin typeface="Arial" charset="0"/>
        </a:defRPr>
      </a:lvl7pPr>
      <a:lvl8pPr marL="1371600" algn="ctr" rtl="0" eaLnBrk="1" fontAlgn="base" hangingPunct="1">
        <a:spcBef>
          <a:spcPct val="0"/>
        </a:spcBef>
        <a:spcAft>
          <a:spcPct val="0"/>
        </a:spcAft>
        <a:defRPr sz="3200" b="1">
          <a:solidFill>
            <a:srgbClr val="0066FF"/>
          </a:solidFill>
          <a:latin typeface="Arial" charset="0"/>
        </a:defRPr>
      </a:lvl8pPr>
      <a:lvl9pPr marL="1828800" algn="ctr" rtl="0" eaLnBrk="1" fontAlgn="base" hangingPunct="1">
        <a:spcBef>
          <a:spcPct val="0"/>
        </a:spcBef>
        <a:spcAft>
          <a:spcPct val="0"/>
        </a:spcAft>
        <a:defRPr sz="3200" b="1">
          <a:solidFill>
            <a:srgbClr val="0066FF"/>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ª"/>
        <a:defRPr sz="2800">
          <a:solidFill>
            <a:srgbClr val="0033CC"/>
          </a:solidFill>
          <a:latin typeface="+mn-lt"/>
          <a:ea typeface="+mn-ea"/>
          <a:cs typeface="+mn-cs"/>
        </a:defRPr>
      </a:lvl1pPr>
      <a:lvl2pPr marL="742950" indent="-285750" algn="l" rtl="0" eaLnBrk="0" fontAlgn="base" hangingPunct="0">
        <a:spcBef>
          <a:spcPct val="20000"/>
        </a:spcBef>
        <a:spcAft>
          <a:spcPct val="0"/>
        </a:spcAft>
        <a:buBlip>
          <a:blip r:embed="rId15"/>
        </a:buBlip>
        <a:defRPr sz="2400">
          <a:solidFill>
            <a:srgbClr val="0000FF"/>
          </a:solidFill>
          <a:latin typeface="+mn-lt"/>
        </a:defRPr>
      </a:lvl2pPr>
      <a:lvl3pPr marL="1143000" indent="-228600" algn="l" rtl="0" eaLnBrk="0" fontAlgn="base" hangingPunct="0">
        <a:spcBef>
          <a:spcPct val="20000"/>
        </a:spcBef>
        <a:spcAft>
          <a:spcPct val="0"/>
        </a:spcAft>
        <a:buBlip>
          <a:blip r:embed="rId16"/>
        </a:buBlip>
        <a:defRPr sz="2000">
          <a:solidFill>
            <a:srgbClr val="333399"/>
          </a:solidFill>
          <a:latin typeface="+mn-lt"/>
        </a:defRPr>
      </a:lvl3pPr>
      <a:lvl4pPr marL="1600200" indent="-228600" algn="l" rtl="0" eaLnBrk="0" fontAlgn="base" hangingPunct="0">
        <a:spcBef>
          <a:spcPct val="20000"/>
        </a:spcBef>
        <a:spcAft>
          <a:spcPct val="0"/>
        </a:spcAft>
        <a:buBlip>
          <a:blip r:embed="rId17"/>
        </a:buBlip>
        <a:defRPr>
          <a:solidFill>
            <a:srgbClr val="0000CC"/>
          </a:solidFill>
          <a:latin typeface="+mn-lt"/>
        </a:defRPr>
      </a:lvl4pPr>
      <a:lvl5pPr marL="2057400" indent="-228600" algn="l" rtl="0" eaLnBrk="0" fontAlgn="base" hangingPunct="0">
        <a:spcBef>
          <a:spcPct val="20000"/>
        </a:spcBef>
        <a:spcAft>
          <a:spcPct val="0"/>
        </a:spcAft>
        <a:buBlip>
          <a:blip r:embed="rId18"/>
        </a:buBlip>
        <a:defRPr sz="1600">
          <a:solidFill>
            <a:srgbClr val="0066CC"/>
          </a:solidFill>
          <a:latin typeface="+mn-lt"/>
        </a:defRPr>
      </a:lvl5pPr>
      <a:lvl6pPr marL="2514600" indent="-228600" algn="l" rtl="0" eaLnBrk="1" fontAlgn="base" hangingPunct="1">
        <a:spcBef>
          <a:spcPct val="20000"/>
        </a:spcBef>
        <a:spcAft>
          <a:spcPct val="0"/>
        </a:spcAft>
        <a:buBlip>
          <a:blip r:embed="rId18"/>
        </a:buBlip>
        <a:defRPr sz="1600">
          <a:solidFill>
            <a:srgbClr val="0066CC"/>
          </a:solidFill>
          <a:latin typeface="+mn-lt"/>
        </a:defRPr>
      </a:lvl6pPr>
      <a:lvl7pPr marL="2971800" indent="-228600" algn="l" rtl="0" eaLnBrk="1" fontAlgn="base" hangingPunct="1">
        <a:spcBef>
          <a:spcPct val="20000"/>
        </a:spcBef>
        <a:spcAft>
          <a:spcPct val="0"/>
        </a:spcAft>
        <a:buBlip>
          <a:blip r:embed="rId18"/>
        </a:buBlip>
        <a:defRPr sz="1600">
          <a:solidFill>
            <a:srgbClr val="0066CC"/>
          </a:solidFill>
          <a:latin typeface="+mn-lt"/>
        </a:defRPr>
      </a:lvl7pPr>
      <a:lvl8pPr marL="3429000" indent="-228600" algn="l" rtl="0" eaLnBrk="1" fontAlgn="base" hangingPunct="1">
        <a:spcBef>
          <a:spcPct val="20000"/>
        </a:spcBef>
        <a:spcAft>
          <a:spcPct val="0"/>
        </a:spcAft>
        <a:buBlip>
          <a:blip r:embed="rId18"/>
        </a:buBlip>
        <a:defRPr sz="1600">
          <a:solidFill>
            <a:srgbClr val="0066CC"/>
          </a:solidFill>
          <a:latin typeface="+mn-lt"/>
        </a:defRPr>
      </a:lvl8pPr>
      <a:lvl9pPr marL="3886200" indent="-228600" algn="l" rtl="0" eaLnBrk="1" fontAlgn="base" hangingPunct="1">
        <a:spcBef>
          <a:spcPct val="20000"/>
        </a:spcBef>
        <a:spcAft>
          <a:spcPct val="0"/>
        </a:spcAft>
        <a:buBlip>
          <a:blip r:embed="rId18"/>
        </a:buBlip>
        <a:defRPr sz="1600">
          <a:solidFill>
            <a:srgbClr val="0066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tsonptnk@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sz="4400" smtClean="0"/>
              <a:t>CÁC BÀI TOÁN ĐƯỜNG ĐI</a:t>
            </a:r>
          </a:p>
        </p:txBody>
      </p:sp>
      <p:sp>
        <p:nvSpPr>
          <p:cNvPr id="15363" name="Rectangle 3"/>
          <p:cNvSpPr>
            <a:spLocks noGrp="1" noChangeArrowheads="1"/>
          </p:cNvSpPr>
          <p:nvPr>
            <p:ph type="subTitle" idx="1"/>
          </p:nvPr>
        </p:nvSpPr>
        <p:spPr>
          <a:xfrm>
            <a:off x="990600" y="4267200"/>
            <a:ext cx="7543800" cy="1752600"/>
          </a:xfrm>
        </p:spPr>
        <p:txBody>
          <a:bodyPr/>
          <a:lstStyle/>
          <a:p>
            <a:pPr algn="r" eaLnBrk="1" hangingPunct="1"/>
            <a:r>
              <a:rPr lang="en-US" smtClean="0">
                <a:hlinkClick r:id="rId2"/>
              </a:rPr>
              <a:t>ntsonptnk@gmail.com</a:t>
            </a:r>
            <a:endParaRPr lang="en-US" smtClean="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DiJKSTRA</a:t>
            </a:r>
            <a:endParaRPr lang="en-SG"/>
          </a:p>
        </p:txBody>
      </p:sp>
      <p:sp>
        <p:nvSpPr>
          <p:cNvPr id="3" name="Text Placeholder 2"/>
          <p:cNvSpPr>
            <a:spLocks noGrp="1"/>
          </p:cNvSpPr>
          <p:nvPr>
            <p:ph type="body" idx="1"/>
          </p:nvPr>
        </p:nvSpPr>
        <p:spPr>
          <a:xfrm>
            <a:off x="457200" y="3276600"/>
            <a:ext cx="8382000" cy="977900"/>
          </a:xfrm>
        </p:spPr>
        <p:txBody>
          <a:bodyPr/>
          <a:lstStyle/>
          <a:p>
            <a:r>
              <a:rPr lang="en-US" smtClean="0"/>
              <a:t>TÌM ĐƯỜNG ĐI NGẮN NHẤT TRÊN ĐỒ THỊ CÓ TRỌNG SỐ DƯƠNG</a:t>
            </a:r>
            <a:endParaRPr lang="en-SG"/>
          </a:p>
        </p:txBody>
      </p:sp>
      <p:sp>
        <p:nvSpPr>
          <p:cNvPr id="4" name="Footer Placeholder 3"/>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5" name="Slide Number Placeholder 4"/>
          <p:cNvSpPr>
            <a:spLocks noGrp="1"/>
          </p:cNvSpPr>
          <p:nvPr>
            <p:ph type="sldNum" sz="quarter" idx="12"/>
          </p:nvPr>
        </p:nvSpPr>
        <p:spPr/>
        <p:txBody>
          <a:bodyPr/>
          <a:lstStyle/>
          <a:p>
            <a:pPr>
              <a:defRPr/>
            </a:pPr>
            <a:fld id="{6E68620B-4D47-4978-9491-EE94180F5057}" type="slidenum">
              <a:rPr lang="en-US" smtClean="0"/>
              <a:pPr>
                <a:defRPr/>
              </a:pPr>
              <a:t>10</a:t>
            </a:fld>
            <a:endParaRPr lang="en-US"/>
          </a:p>
        </p:txBody>
      </p:sp>
      <p:grpSp>
        <p:nvGrpSpPr>
          <p:cNvPr id="6" name="Group 39"/>
          <p:cNvGrpSpPr>
            <a:grpSpLocks/>
          </p:cNvGrpSpPr>
          <p:nvPr/>
        </p:nvGrpSpPr>
        <p:grpSpPr bwMode="auto">
          <a:xfrm>
            <a:off x="2971800" y="914400"/>
            <a:ext cx="3657600" cy="2438400"/>
            <a:chOff x="3396" y="901"/>
            <a:chExt cx="2136" cy="1403"/>
          </a:xfrm>
        </p:grpSpPr>
        <p:sp>
          <p:nvSpPr>
            <p:cNvPr id="7" name="Freeform 40"/>
            <p:cNvSpPr>
              <a:spLocks/>
            </p:cNvSpPr>
            <p:nvPr/>
          </p:nvSpPr>
          <p:spPr bwMode="auto">
            <a:xfrm>
              <a:off x="4053" y="901"/>
              <a:ext cx="1479" cy="1042"/>
            </a:xfrm>
            <a:custGeom>
              <a:avLst/>
              <a:gdLst>
                <a:gd name="T0" fmla="*/ 447 w 1479"/>
                <a:gd name="T1" fmla="*/ 23 h 1042"/>
                <a:gd name="T2" fmla="*/ 1113 w 1479"/>
                <a:gd name="T3" fmla="*/ 149 h 1042"/>
                <a:gd name="T4" fmla="*/ 1413 w 1479"/>
                <a:gd name="T5" fmla="*/ 917 h 1042"/>
                <a:gd name="T6" fmla="*/ 717 w 1479"/>
                <a:gd name="T7" fmla="*/ 899 h 1042"/>
                <a:gd name="T8" fmla="*/ 249 w 1479"/>
                <a:gd name="T9" fmla="*/ 983 h 1042"/>
                <a:gd name="T10" fmla="*/ 69 w 1479"/>
                <a:gd name="T11" fmla="*/ 646 h 1042"/>
                <a:gd name="T12" fmla="*/ 63 w 1479"/>
                <a:gd name="T13" fmla="*/ 166 h 1042"/>
                <a:gd name="T14" fmla="*/ 447 w 1479"/>
                <a:gd name="T15" fmla="*/ 23 h 1042"/>
                <a:gd name="T16" fmla="*/ 0 60000 65536"/>
                <a:gd name="T17" fmla="*/ 0 60000 65536"/>
                <a:gd name="T18" fmla="*/ 0 60000 65536"/>
                <a:gd name="T19" fmla="*/ 0 60000 65536"/>
                <a:gd name="T20" fmla="*/ 0 60000 65536"/>
                <a:gd name="T21" fmla="*/ 0 60000 65536"/>
                <a:gd name="T22" fmla="*/ 0 60000 65536"/>
                <a:gd name="T23" fmla="*/ 0 60000 65536"/>
                <a:gd name="T24" fmla="*/ 0 w 1479"/>
                <a:gd name="T25" fmla="*/ 0 h 1042"/>
                <a:gd name="T26" fmla="*/ 1479 w 1479"/>
                <a:gd name="T27" fmla="*/ 1042 h 10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9" h="1042">
                  <a:moveTo>
                    <a:pt x="447" y="23"/>
                  </a:moveTo>
                  <a:cubicBezTo>
                    <a:pt x="622" y="20"/>
                    <a:pt x="952" y="0"/>
                    <a:pt x="1113" y="149"/>
                  </a:cubicBezTo>
                  <a:cubicBezTo>
                    <a:pt x="1274" y="298"/>
                    <a:pt x="1479" y="792"/>
                    <a:pt x="1413" y="917"/>
                  </a:cubicBezTo>
                  <a:cubicBezTo>
                    <a:pt x="1347" y="1042"/>
                    <a:pt x="911" y="888"/>
                    <a:pt x="717" y="899"/>
                  </a:cubicBezTo>
                  <a:cubicBezTo>
                    <a:pt x="523" y="910"/>
                    <a:pt x="357" y="1025"/>
                    <a:pt x="249" y="983"/>
                  </a:cubicBezTo>
                  <a:cubicBezTo>
                    <a:pt x="141" y="941"/>
                    <a:pt x="100" y="782"/>
                    <a:pt x="69" y="646"/>
                  </a:cubicBezTo>
                  <a:cubicBezTo>
                    <a:pt x="38" y="510"/>
                    <a:pt x="0" y="270"/>
                    <a:pt x="63" y="166"/>
                  </a:cubicBezTo>
                  <a:cubicBezTo>
                    <a:pt x="126" y="62"/>
                    <a:pt x="272" y="26"/>
                    <a:pt x="447" y="23"/>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8" name="Oval 41"/>
            <p:cNvSpPr>
              <a:spLocks noChangeAspect="1" noChangeArrowheads="1"/>
            </p:cNvSpPr>
            <p:nvPr/>
          </p:nvSpPr>
          <p:spPr bwMode="auto">
            <a:xfrm>
              <a:off x="4261" y="1564"/>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40458C"/>
                  </a:solidFill>
                  <a:latin typeface="Tahoma" pitchFamily="34" charset="0"/>
                </a:rPr>
                <a:t>C</a:t>
              </a:r>
            </a:p>
          </p:txBody>
        </p:sp>
        <p:sp>
          <p:nvSpPr>
            <p:cNvPr id="9" name="Oval 42"/>
            <p:cNvSpPr>
              <a:spLocks noChangeAspect="1" noChangeArrowheads="1"/>
            </p:cNvSpPr>
            <p:nvPr/>
          </p:nvSpPr>
          <p:spPr bwMode="auto">
            <a:xfrm>
              <a:off x="3396" y="1564"/>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B</a:t>
              </a:r>
            </a:p>
          </p:txBody>
        </p:sp>
        <p:sp>
          <p:nvSpPr>
            <p:cNvPr id="10" name="Oval 43"/>
            <p:cNvSpPr>
              <a:spLocks noChangeAspect="1" noChangeArrowheads="1"/>
            </p:cNvSpPr>
            <p:nvPr/>
          </p:nvSpPr>
          <p:spPr bwMode="auto">
            <a:xfrm>
              <a:off x="4260" y="1056"/>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A</a:t>
              </a:r>
            </a:p>
          </p:txBody>
        </p:sp>
        <p:sp>
          <p:nvSpPr>
            <p:cNvPr id="11" name="Oval 44"/>
            <p:cNvSpPr>
              <a:spLocks noChangeAspect="1" noChangeArrowheads="1"/>
            </p:cNvSpPr>
            <p:nvPr/>
          </p:nvSpPr>
          <p:spPr bwMode="auto">
            <a:xfrm>
              <a:off x="3780" y="2073"/>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E</a:t>
              </a:r>
            </a:p>
          </p:txBody>
        </p:sp>
        <p:cxnSp>
          <p:nvCxnSpPr>
            <p:cNvPr id="12" name="AutoShape 45"/>
            <p:cNvCxnSpPr>
              <a:cxnSpLocks noChangeAspect="1" noChangeShapeType="1"/>
              <a:stCxn id="10" idx="2"/>
              <a:endCxn id="9" idx="0"/>
            </p:cNvCxnSpPr>
            <p:nvPr/>
          </p:nvCxnSpPr>
          <p:spPr bwMode="auto">
            <a:xfrm rot="10800000" flipV="1">
              <a:off x="3511" y="1171"/>
              <a:ext cx="736" cy="386"/>
            </a:xfrm>
            <a:prstGeom prst="curvedConnector2">
              <a:avLst/>
            </a:prstGeom>
            <a:noFill/>
            <a:ln w="38100">
              <a:solidFill>
                <a:srgbClr val="BE2D00"/>
              </a:solidFill>
              <a:round/>
              <a:headEnd/>
              <a:tailEnd/>
            </a:ln>
          </p:spPr>
        </p:cxnSp>
        <p:cxnSp>
          <p:nvCxnSpPr>
            <p:cNvPr id="13" name="AutoShape 46"/>
            <p:cNvCxnSpPr>
              <a:cxnSpLocks noChangeAspect="1" noChangeShapeType="1"/>
              <a:stCxn id="11" idx="2"/>
              <a:endCxn id="9" idx="4"/>
            </p:cNvCxnSpPr>
            <p:nvPr/>
          </p:nvCxnSpPr>
          <p:spPr bwMode="auto">
            <a:xfrm rot="10800000">
              <a:off x="3511" y="1800"/>
              <a:ext cx="262" cy="388"/>
            </a:xfrm>
            <a:prstGeom prst="curvedConnector2">
              <a:avLst/>
            </a:prstGeom>
            <a:noFill/>
            <a:ln w="19050">
              <a:solidFill>
                <a:srgbClr val="40458C"/>
              </a:solidFill>
              <a:round/>
              <a:headEnd/>
              <a:tailEnd/>
            </a:ln>
          </p:spPr>
        </p:cxnSp>
        <p:cxnSp>
          <p:nvCxnSpPr>
            <p:cNvPr id="14" name="AutoShape 47"/>
            <p:cNvCxnSpPr>
              <a:cxnSpLocks noChangeAspect="1" noChangeShapeType="1"/>
              <a:stCxn id="11" idx="6"/>
              <a:endCxn id="8" idx="3"/>
            </p:cNvCxnSpPr>
            <p:nvPr/>
          </p:nvCxnSpPr>
          <p:spPr bwMode="auto">
            <a:xfrm flipV="1">
              <a:off x="4016" y="1773"/>
              <a:ext cx="278" cy="415"/>
            </a:xfrm>
            <a:prstGeom prst="curvedConnector2">
              <a:avLst/>
            </a:prstGeom>
            <a:noFill/>
            <a:ln w="38100">
              <a:solidFill>
                <a:srgbClr val="BE2D00"/>
              </a:solidFill>
              <a:round/>
              <a:headEnd/>
              <a:tailEnd/>
            </a:ln>
          </p:spPr>
        </p:cxnSp>
        <p:cxnSp>
          <p:nvCxnSpPr>
            <p:cNvPr id="15" name="AutoShape 48"/>
            <p:cNvCxnSpPr>
              <a:cxnSpLocks noChangeAspect="1" noChangeShapeType="1"/>
              <a:stCxn id="10" idx="4"/>
              <a:endCxn id="8" idx="0"/>
            </p:cNvCxnSpPr>
            <p:nvPr/>
          </p:nvCxnSpPr>
          <p:spPr bwMode="auto">
            <a:xfrm>
              <a:off x="4375" y="1298"/>
              <a:ext cx="1" cy="253"/>
            </a:xfrm>
            <a:prstGeom prst="straightConnector1">
              <a:avLst/>
            </a:prstGeom>
            <a:noFill/>
            <a:ln w="38100">
              <a:solidFill>
                <a:srgbClr val="BE2D00"/>
              </a:solidFill>
              <a:round/>
              <a:headEnd/>
              <a:tailEnd/>
            </a:ln>
          </p:spPr>
        </p:cxnSp>
        <p:cxnSp>
          <p:nvCxnSpPr>
            <p:cNvPr id="16" name="AutoShape 49"/>
            <p:cNvCxnSpPr>
              <a:cxnSpLocks noChangeAspect="1" noChangeShapeType="1"/>
              <a:stCxn id="9" idx="6"/>
              <a:endCxn id="8" idx="2"/>
            </p:cNvCxnSpPr>
            <p:nvPr/>
          </p:nvCxnSpPr>
          <p:spPr bwMode="auto">
            <a:xfrm>
              <a:off x="3632" y="1679"/>
              <a:ext cx="616" cy="0"/>
            </a:xfrm>
            <a:prstGeom prst="straightConnector1">
              <a:avLst/>
            </a:prstGeom>
            <a:noFill/>
            <a:ln w="38100">
              <a:solidFill>
                <a:srgbClr val="40458C"/>
              </a:solidFill>
              <a:prstDash val="dash"/>
              <a:round/>
              <a:headEnd/>
              <a:tailEnd/>
            </a:ln>
          </p:spPr>
        </p:cxnSp>
        <p:sp>
          <p:nvSpPr>
            <p:cNvPr id="17" name="Oval 50"/>
            <p:cNvSpPr>
              <a:spLocks noChangeAspect="1" noChangeArrowheads="1"/>
            </p:cNvSpPr>
            <p:nvPr/>
          </p:nvSpPr>
          <p:spPr bwMode="auto">
            <a:xfrm>
              <a:off x="5119" y="1564"/>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D</a:t>
              </a:r>
            </a:p>
          </p:txBody>
        </p:sp>
        <p:cxnSp>
          <p:nvCxnSpPr>
            <p:cNvPr id="18" name="AutoShape 51"/>
            <p:cNvCxnSpPr>
              <a:cxnSpLocks noChangeAspect="1" noChangeShapeType="1"/>
              <a:stCxn id="21" idx="6"/>
              <a:endCxn id="17" idx="4"/>
            </p:cNvCxnSpPr>
            <p:nvPr/>
          </p:nvCxnSpPr>
          <p:spPr bwMode="auto">
            <a:xfrm flipV="1">
              <a:off x="4970" y="1806"/>
              <a:ext cx="264" cy="382"/>
            </a:xfrm>
            <a:prstGeom prst="curvedConnector2">
              <a:avLst/>
            </a:prstGeom>
            <a:noFill/>
            <a:ln w="38100">
              <a:solidFill>
                <a:srgbClr val="BE2D00"/>
              </a:solidFill>
              <a:round/>
              <a:headEnd/>
              <a:tailEnd/>
            </a:ln>
          </p:spPr>
        </p:cxnSp>
        <p:cxnSp>
          <p:nvCxnSpPr>
            <p:cNvPr id="19" name="AutoShape 52"/>
            <p:cNvCxnSpPr>
              <a:cxnSpLocks noChangeAspect="1" noChangeShapeType="1"/>
              <a:stCxn id="17" idx="0"/>
              <a:endCxn id="10" idx="6"/>
            </p:cNvCxnSpPr>
            <p:nvPr/>
          </p:nvCxnSpPr>
          <p:spPr bwMode="auto">
            <a:xfrm rot="5400000" flipH="1">
              <a:off x="4678" y="995"/>
              <a:ext cx="380" cy="732"/>
            </a:xfrm>
            <a:prstGeom prst="curvedConnector2">
              <a:avLst/>
            </a:prstGeom>
            <a:noFill/>
            <a:ln w="38100">
              <a:solidFill>
                <a:srgbClr val="40458C"/>
              </a:solidFill>
              <a:prstDash val="dash"/>
              <a:round/>
              <a:headEnd/>
              <a:tailEnd/>
            </a:ln>
          </p:spPr>
        </p:cxnSp>
        <p:cxnSp>
          <p:nvCxnSpPr>
            <p:cNvPr id="20" name="AutoShape 53"/>
            <p:cNvCxnSpPr>
              <a:cxnSpLocks noChangeAspect="1" noChangeShapeType="1"/>
              <a:stCxn id="8" idx="6"/>
              <a:endCxn id="17" idx="2"/>
            </p:cNvCxnSpPr>
            <p:nvPr/>
          </p:nvCxnSpPr>
          <p:spPr bwMode="auto">
            <a:xfrm>
              <a:off x="4503" y="1679"/>
              <a:ext cx="603" cy="0"/>
            </a:xfrm>
            <a:prstGeom prst="straightConnector1">
              <a:avLst/>
            </a:prstGeom>
            <a:noFill/>
            <a:ln w="38100">
              <a:solidFill>
                <a:srgbClr val="BE2D00"/>
              </a:solidFill>
              <a:round/>
              <a:headEnd/>
              <a:tailEnd/>
            </a:ln>
          </p:spPr>
        </p:cxnSp>
        <p:sp>
          <p:nvSpPr>
            <p:cNvPr id="21" name="Oval 54"/>
            <p:cNvSpPr>
              <a:spLocks noChangeAspect="1" noChangeArrowheads="1"/>
            </p:cNvSpPr>
            <p:nvPr/>
          </p:nvSpPr>
          <p:spPr bwMode="auto">
            <a:xfrm>
              <a:off x="4734" y="2073"/>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F</a:t>
              </a:r>
            </a:p>
          </p:txBody>
        </p:sp>
        <p:cxnSp>
          <p:nvCxnSpPr>
            <p:cNvPr id="22" name="AutoShape 55"/>
            <p:cNvCxnSpPr>
              <a:cxnSpLocks noChangeAspect="1" noChangeShapeType="1"/>
              <a:stCxn id="8" idx="5"/>
              <a:endCxn id="21" idx="2"/>
            </p:cNvCxnSpPr>
            <p:nvPr/>
          </p:nvCxnSpPr>
          <p:spPr bwMode="auto">
            <a:xfrm rot="16200000" flipH="1">
              <a:off x="4385" y="1846"/>
              <a:ext cx="415" cy="269"/>
            </a:xfrm>
            <a:prstGeom prst="curvedConnector2">
              <a:avLst/>
            </a:prstGeom>
            <a:noFill/>
            <a:ln w="38100">
              <a:solidFill>
                <a:srgbClr val="40458C"/>
              </a:solidFill>
              <a:prstDash val="dash"/>
              <a:round/>
              <a:headEnd/>
              <a:tailEnd/>
            </a:ln>
          </p:spPr>
        </p:cxnSp>
        <p:sp>
          <p:nvSpPr>
            <p:cNvPr id="23" name="Text Box 56"/>
            <p:cNvSpPr txBox="1">
              <a:spLocks noChangeArrowheads="1"/>
            </p:cNvSpPr>
            <p:nvPr/>
          </p:nvSpPr>
          <p:spPr bwMode="auto">
            <a:xfrm>
              <a:off x="4408" y="912"/>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0</a:t>
              </a:r>
            </a:p>
          </p:txBody>
        </p:sp>
        <p:sp>
          <p:nvSpPr>
            <p:cNvPr id="24" name="Text Box 57"/>
            <p:cNvSpPr txBox="1">
              <a:spLocks noChangeArrowheads="1"/>
            </p:cNvSpPr>
            <p:nvPr/>
          </p:nvSpPr>
          <p:spPr bwMode="auto">
            <a:xfrm>
              <a:off x="5284"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25" name="Text Box 58"/>
            <p:cNvSpPr txBox="1">
              <a:spLocks noChangeArrowheads="1"/>
            </p:cNvSpPr>
            <p:nvPr/>
          </p:nvSpPr>
          <p:spPr bwMode="auto">
            <a:xfrm>
              <a:off x="4428"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26" name="Text Box 59"/>
            <p:cNvSpPr txBox="1">
              <a:spLocks noChangeArrowheads="1"/>
            </p:cNvSpPr>
            <p:nvPr/>
          </p:nvSpPr>
          <p:spPr bwMode="auto">
            <a:xfrm>
              <a:off x="3564"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27" name="Text Box 60"/>
            <p:cNvSpPr txBox="1">
              <a:spLocks noChangeArrowheads="1"/>
            </p:cNvSpPr>
            <p:nvPr/>
          </p:nvSpPr>
          <p:spPr bwMode="auto">
            <a:xfrm>
              <a:off x="3736" y="1889"/>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28" name="Text Box 61"/>
            <p:cNvSpPr txBox="1">
              <a:spLocks noChangeArrowheads="1"/>
            </p:cNvSpPr>
            <p:nvPr/>
          </p:nvSpPr>
          <p:spPr bwMode="auto">
            <a:xfrm>
              <a:off x="4848" y="1889"/>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29" name="Text Box 62"/>
            <p:cNvSpPr txBox="1">
              <a:spLocks noChangeArrowheads="1"/>
            </p:cNvSpPr>
            <p:nvPr/>
          </p:nvSpPr>
          <p:spPr bwMode="auto">
            <a:xfrm>
              <a:off x="4936" y="1065"/>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4</a:t>
              </a:r>
            </a:p>
          </p:txBody>
        </p:sp>
        <p:sp>
          <p:nvSpPr>
            <p:cNvPr id="30" name="Text Box 63"/>
            <p:cNvSpPr txBox="1">
              <a:spLocks noChangeArrowheads="1"/>
            </p:cNvSpPr>
            <p:nvPr/>
          </p:nvSpPr>
          <p:spPr bwMode="auto">
            <a:xfrm>
              <a:off x="3588" y="1104"/>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8</a:t>
              </a:r>
            </a:p>
          </p:txBody>
        </p:sp>
        <p:sp>
          <p:nvSpPr>
            <p:cNvPr id="31" name="Text Box 64"/>
            <p:cNvSpPr txBox="1">
              <a:spLocks noChangeArrowheads="1"/>
            </p:cNvSpPr>
            <p:nvPr/>
          </p:nvSpPr>
          <p:spPr bwMode="auto">
            <a:xfrm>
              <a:off x="3828" y="1488"/>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7</a:t>
              </a:r>
            </a:p>
          </p:txBody>
        </p:sp>
        <p:sp>
          <p:nvSpPr>
            <p:cNvPr id="32" name="Text Box 65"/>
            <p:cNvSpPr txBox="1">
              <a:spLocks noChangeArrowheads="1"/>
            </p:cNvSpPr>
            <p:nvPr/>
          </p:nvSpPr>
          <p:spPr bwMode="auto">
            <a:xfrm>
              <a:off x="4740" y="1488"/>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1</a:t>
              </a:r>
            </a:p>
          </p:txBody>
        </p:sp>
        <p:sp>
          <p:nvSpPr>
            <p:cNvPr id="33" name="Text Box 66"/>
            <p:cNvSpPr txBox="1">
              <a:spLocks noChangeArrowheads="1"/>
            </p:cNvSpPr>
            <p:nvPr/>
          </p:nvSpPr>
          <p:spPr bwMode="auto">
            <a:xfrm>
              <a:off x="3396" y="1992"/>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2</a:t>
              </a:r>
            </a:p>
          </p:txBody>
        </p:sp>
        <p:sp>
          <p:nvSpPr>
            <p:cNvPr id="34" name="Text Box 67"/>
            <p:cNvSpPr txBox="1">
              <a:spLocks noChangeArrowheads="1"/>
            </p:cNvSpPr>
            <p:nvPr/>
          </p:nvSpPr>
          <p:spPr bwMode="auto">
            <a:xfrm>
              <a:off x="5124" y="1992"/>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5</a:t>
              </a:r>
            </a:p>
          </p:txBody>
        </p:sp>
        <p:sp>
          <p:nvSpPr>
            <p:cNvPr id="35" name="Text Box 68"/>
            <p:cNvSpPr txBox="1">
              <a:spLocks noChangeArrowheads="1"/>
            </p:cNvSpPr>
            <p:nvPr/>
          </p:nvSpPr>
          <p:spPr bwMode="auto">
            <a:xfrm>
              <a:off x="4164" y="1296"/>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36" name="Text Box 69"/>
            <p:cNvSpPr txBox="1">
              <a:spLocks noChangeArrowheads="1"/>
            </p:cNvSpPr>
            <p:nvPr/>
          </p:nvSpPr>
          <p:spPr bwMode="auto">
            <a:xfrm>
              <a:off x="4068" y="1824"/>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3</a:t>
              </a:r>
            </a:p>
          </p:txBody>
        </p:sp>
        <p:sp>
          <p:nvSpPr>
            <p:cNvPr id="37" name="Text Box 70"/>
            <p:cNvSpPr txBox="1">
              <a:spLocks noChangeArrowheads="1"/>
            </p:cNvSpPr>
            <p:nvPr/>
          </p:nvSpPr>
          <p:spPr bwMode="auto">
            <a:xfrm>
              <a:off x="4476" y="1824"/>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9</a:t>
              </a:r>
            </a:p>
          </p:txBody>
        </p:sp>
      </p:gr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181600"/>
          </a:xfrm>
        </p:spPr>
        <p:txBody>
          <a:bodyPr/>
          <a:lstStyle/>
          <a:p>
            <a:pPr>
              <a:buNone/>
              <a:defRPr/>
            </a:pPr>
            <a:r>
              <a:rPr lang="en-US" sz="2400" b="1" u="sng" dirty="0" smtClean="0"/>
              <a:t>Input</a:t>
            </a:r>
            <a:r>
              <a:rPr lang="en-US" sz="2400" dirty="0" smtClean="0"/>
              <a:t>: N, L, s, t – </a:t>
            </a:r>
            <a:r>
              <a:rPr lang="en-US" sz="2400" dirty="0" err="1" smtClean="0"/>
              <a:t>số</a:t>
            </a:r>
            <a:r>
              <a:rPr lang="en-US" sz="2400" dirty="0" smtClean="0"/>
              <a:t> </a:t>
            </a:r>
            <a:r>
              <a:rPr lang="en-US" sz="2400" dirty="0" err="1" smtClean="0"/>
              <a:t>đỉnh</a:t>
            </a:r>
            <a:r>
              <a:rPr lang="en-US" sz="2400" dirty="0" smtClean="0"/>
              <a:t>, ma </a:t>
            </a:r>
            <a:r>
              <a:rPr lang="en-US" sz="2400" dirty="0" err="1" smtClean="0"/>
              <a:t>trận</a:t>
            </a:r>
            <a:r>
              <a:rPr lang="en-US" sz="2400" dirty="0" smtClean="0"/>
              <a:t> </a:t>
            </a:r>
            <a:r>
              <a:rPr lang="en-US" sz="2400" dirty="0" err="1" smtClean="0"/>
              <a:t>trọng</a:t>
            </a:r>
            <a:r>
              <a:rPr lang="en-US" sz="2400" dirty="0" smtClean="0"/>
              <a:t> </a:t>
            </a:r>
            <a:r>
              <a:rPr lang="en-US" sz="2400" dirty="0" err="1" smtClean="0"/>
              <a:t>lượng</a:t>
            </a:r>
            <a:r>
              <a:rPr lang="en-US" sz="2400" dirty="0" smtClean="0"/>
              <a:t>, </a:t>
            </a:r>
            <a:r>
              <a:rPr lang="en-US" sz="2400" dirty="0" err="1" smtClean="0"/>
              <a:t>đỉnh</a:t>
            </a:r>
            <a:r>
              <a:rPr lang="en-US" sz="2400" dirty="0" smtClean="0"/>
              <a:t> </a:t>
            </a:r>
            <a:r>
              <a:rPr lang="en-US" sz="2400" dirty="0" err="1" smtClean="0"/>
              <a:t>xuất</a:t>
            </a:r>
            <a:r>
              <a:rPr lang="en-US" sz="2400" dirty="0" smtClean="0"/>
              <a:t> </a:t>
            </a:r>
            <a:r>
              <a:rPr lang="en-US" sz="2400" dirty="0" err="1" smtClean="0"/>
              <a:t>phát</a:t>
            </a:r>
            <a:r>
              <a:rPr lang="en-US" sz="2400" dirty="0" smtClean="0"/>
              <a:t>, </a:t>
            </a:r>
            <a:r>
              <a:rPr lang="en-US" sz="2400" dirty="0" err="1" smtClean="0"/>
              <a:t>đỉnh</a:t>
            </a:r>
            <a:r>
              <a:rPr lang="en-US" sz="2400" dirty="0" smtClean="0"/>
              <a:t> </a:t>
            </a:r>
            <a:r>
              <a:rPr lang="en-US" sz="2400" dirty="0" err="1" smtClean="0"/>
              <a:t>kết</a:t>
            </a:r>
            <a:r>
              <a:rPr lang="en-US" sz="2400" dirty="0" smtClean="0"/>
              <a:t> </a:t>
            </a:r>
            <a:r>
              <a:rPr lang="en-US" sz="2400" dirty="0" err="1" smtClean="0"/>
              <a:t>thúc</a:t>
            </a:r>
            <a:endParaRPr lang="en-US" sz="2400" dirty="0" smtClean="0"/>
          </a:p>
          <a:p>
            <a:pPr>
              <a:buNone/>
              <a:defRPr/>
            </a:pPr>
            <a:r>
              <a:rPr lang="en-US" sz="2400" b="1" u="sng" dirty="0" smtClean="0"/>
              <a:t>Output</a:t>
            </a:r>
            <a:r>
              <a:rPr lang="en-US" sz="2400" dirty="0" smtClean="0"/>
              <a:t>: D, Labels – D[k]: </a:t>
            </a:r>
            <a:r>
              <a:rPr lang="en-US" sz="2400" dirty="0" err="1" smtClean="0"/>
              <a:t>trọng</a:t>
            </a:r>
            <a:r>
              <a:rPr lang="en-US" sz="2400" dirty="0" smtClean="0"/>
              <a:t> </a:t>
            </a:r>
            <a:r>
              <a:rPr lang="en-US" sz="2400" dirty="0" err="1" smtClean="0"/>
              <a:t>lượng</a:t>
            </a:r>
            <a:r>
              <a:rPr lang="en-US" sz="2400" dirty="0" smtClean="0"/>
              <a:t> </a:t>
            </a:r>
            <a:r>
              <a:rPr lang="en-US" sz="2400" dirty="0" smtClean="0">
                <a:sym typeface="Wingdings" pitchFamily="2" charset="2"/>
              </a:rPr>
              <a:t>ĐĐ</a:t>
            </a:r>
            <a:r>
              <a:rPr lang="en-US" sz="2400" dirty="0" smtClean="0"/>
              <a:t>NN </a:t>
            </a:r>
            <a:r>
              <a:rPr lang="en-US" sz="2400" dirty="0" err="1" smtClean="0"/>
              <a:t>s</a:t>
            </a:r>
            <a:r>
              <a:rPr lang="en-US" sz="2400" dirty="0" err="1" smtClean="0">
                <a:sym typeface="Wingdings" pitchFamily="2" charset="2"/>
              </a:rPr>
              <a:t>k</a:t>
            </a:r>
            <a:r>
              <a:rPr lang="en-US" sz="2400" dirty="0" smtClean="0">
                <a:sym typeface="Wingdings" pitchFamily="2" charset="2"/>
              </a:rPr>
              <a:t>, Labels[k]: </a:t>
            </a:r>
            <a:r>
              <a:rPr lang="en-US" sz="2400" dirty="0" err="1" smtClean="0">
                <a:sym typeface="Wingdings" pitchFamily="2" charset="2"/>
              </a:rPr>
              <a:t>đỉnh</a:t>
            </a:r>
            <a:r>
              <a:rPr lang="en-US" sz="2400" dirty="0" smtClean="0">
                <a:sym typeface="Wingdings" pitchFamily="2" charset="2"/>
              </a:rPr>
              <a:t> </a:t>
            </a:r>
            <a:r>
              <a:rPr lang="en-US" sz="2400" dirty="0" err="1" smtClean="0">
                <a:sym typeface="Wingdings" pitchFamily="2" charset="2"/>
              </a:rPr>
              <a:t>ngay</a:t>
            </a:r>
            <a:r>
              <a:rPr lang="en-US" sz="2400" dirty="0" smtClean="0">
                <a:sym typeface="Wingdings" pitchFamily="2" charset="2"/>
              </a:rPr>
              <a:t> </a:t>
            </a:r>
            <a:r>
              <a:rPr lang="en-US" sz="2400" dirty="0" err="1" smtClean="0">
                <a:sym typeface="Wingdings" pitchFamily="2" charset="2"/>
              </a:rPr>
              <a:t>trước</a:t>
            </a:r>
            <a:r>
              <a:rPr lang="en-US" sz="2400" dirty="0" smtClean="0">
                <a:sym typeface="Wingdings" pitchFamily="2" charset="2"/>
              </a:rPr>
              <a:t> k </a:t>
            </a:r>
            <a:r>
              <a:rPr lang="en-US" sz="2400" dirty="0" err="1" smtClean="0">
                <a:sym typeface="Wingdings" pitchFamily="2" charset="2"/>
              </a:rPr>
              <a:t>trong</a:t>
            </a:r>
            <a:r>
              <a:rPr lang="en-US" sz="2400" dirty="0" smtClean="0">
                <a:sym typeface="Wingdings" pitchFamily="2" charset="2"/>
              </a:rPr>
              <a:t> ĐĐNN </a:t>
            </a:r>
            <a:r>
              <a:rPr lang="en-US" sz="2400" dirty="0" err="1" smtClean="0">
                <a:sym typeface="Wingdings" pitchFamily="2" charset="2"/>
              </a:rPr>
              <a:t>sk</a:t>
            </a:r>
            <a:endParaRPr lang="en-US" sz="2400" dirty="0" smtClean="0"/>
          </a:p>
          <a:p>
            <a:pPr marL="457200" indent="-457200">
              <a:buFont typeface="+mj-lt"/>
              <a:buAutoNum type="arabicPeriod"/>
            </a:pPr>
            <a:r>
              <a:rPr lang="en-US" sz="2400" dirty="0" smtClean="0"/>
              <a:t>V</a:t>
            </a:r>
            <a:r>
              <a:rPr lang="vi-VN" sz="2400" dirty="0" smtClean="0"/>
              <a:t>=X</a:t>
            </a:r>
            <a:r>
              <a:rPr lang="en-US" sz="2400" dirty="0" smtClean="0"/>
              <a:t>; </a:t>
            </a:r>
            <a:r>
              <a:rPr lang="vi-VN" sz="2400" dirty="0" smtClean="0"/>
              <a:t>D[</a:t>
            </a:r>
            <a:r>
              <a:rPr lang="en-US" sz="2400" dirty="0" smtClean="0"/>
              <a:t>s</a:t>
            </a:r>
            <a:r>
              <a:rPr lang="vi-VN" sz="2400" dirty="0" smtClean="0"/>
              <a:t>]=0;</a:t>
            </a:r>
            <a:r>
              <a:rPr lang="en-US" sz="2400" dirty="0" smtClean="0"/>
              <a:t> </a:t>
            </a:r>
            <a:r>
              <a:rPr lang="vi-VN" sz="2400" dirty="0" smtClean="0"/>
              <a:t>D[k]=</a:t>
            </a:r>
            <a:r>
              <a:rPr lang="vi-VN" sz="2400" dirty="0" smtClean="0">
                <a:sym typeface="Symbol"/>
              </a:rPr>
              <a:t>,</a:t>
            </a:r>
            <a:r>
              <a:rPr lang="en-US" sz="2400" dirty="0" smtClean="0">
                <a:sym typeface="Symbol"/>
              </a:rPr>
              <a:t> </a:t>
            </a:r>
            <a:r>
              <a:rPr lang="vi-VN" sz="2400" dirty="0" smtClean="0">
                <a:sym typeface="Symbol"/>
              </a:rPr>
              <a:t>kX\{</a:t>
            </a:r>
            <a:r>
              <a:rPr lang="en-US" sz="2400" dirty="0" smtClean="0">
                <a:sym typeface="Symbol"/>
              </a:rPr>
              <a:t>s</a:t>
            </a:r>
            <a:r>
              <a:rPr lang="vi-VN" sz="2400" dirty="0" smtClean="0">
                <a:sym typeface="Symbol"/>
              </a:rPr>
              <a:t>};</a:t>
            </a:r>
            <a:r>
              <a:rPr lang="en-US" sz="2400" dirty="0" smtClean="0">
                <a:sym typeface="Symbol"/>
              </a:rPr>
              <a:t> Labels</a:t>
            </a:r>
            <a:r>
              <a:rPr lang="vi-VN" sz="2400" dirty="0" smtClean="0">
                <a:sym typeface="Symbol"/>
              </a:rPr>
              <a:t>[k]=-1, kX.</a:t>
            </a:r>
          </a:p>
          <a:p>
            <a:pPr marL="457200" indent="-457200">
              <a:buFont typeface="+mj-lt"/>
              <a:buAutoNum type="arabicPeriod"/>
            </a:pPr>
            <a:r>
              <a:rPr lang="en-US" sz="2400" dirty="0" err="1" smtClean="0"/>
              <a:t>Trong</a:t>
            </a:r>
            <a:r>
              <a:rPr lang="en-US" sz="2400" dirty="0" smtClean="0"/>
              <a:t> </a:t>
            </a:r>
            <a:r>
              <a:rPr lang="en-US" sz="2400" dirty="0" err="1" smtClean="0"/>
              <a:t>khi</a:t>
            </a:r>
            <a:r>
              <a:rPr lang="en-US" sz="2400" dirty="0" smtClean="0"/>
              <a:t> t</a:t>
            </a:r>
            <a:r>
              <a:rPr lang="vi-VN" sz="2400" dirty="0" smtClean="0">
                <a:sym typeface="Symbol"/>
              </a:rPr>
              <a:t></a:t>
            </a:r>
            <a:r>
              <a:rPr lang="en-US" sz="2400" dirty="0" smtClean="0">
                <a:sym typeface="Symbol"/>
              </a:rPr>
              <a:t>V:</a:t>
            </a:r>
            <a:endParaRPr lang="vi-VN" sz="2400" dirty="0" smtClean="0">
              <a:sym typeface="Symbol"/>
            </a:endParaRPr>
          </a:p>
          <a:p>
            <a:pPr marL="857250" lvl="1" indent="-457200">
              <a:buFont typeface="+mj-lt"/>
              <a:buAutoNum type="arabicPeriod"/>
            </a:pPr>
            <a:r>
              <a:rPr lang="vi-VN" dirty="0" smtClean="0"/>
              <a:t>Chọn đỉnh v</a:t>
            </a:r>
            <a:r>
              <a:rPr lang="vi-VN" dirty="0" smtClean="0">
                <a:sym typeface="Symbol"/>
              </a:rPr>
              <a:t></a:t>
            </a:r>
            <a:r>
              <a:rPr lang="en-US" dirty="0" smtClean="0">
                <a:sym typeface="Symbol"/>
              </a:rPr>
              <a:t>V</a:t>
            </a:r>
            <a:r>
              <a:rPr lang="vi-VN" dirty="0" smtClean="0">
                <a:sym typeface="Symbol"/>
              </a:rPr>
              <a:t> </a:t>
            </a:r>
            <a:r>
              <a:rPr lang="en-US" dirty="0" err="1" smtClean="0">
                <a:sym typeface="Symbol"/>
              </a:rPr>
              <a:t>với</a:t>
            </a:r>
            <a:r>
              <a:rPr lang="vi-VN" dirty="0" smtClean="0">
                <a:sym typeface="Symbol"/>
              </a:rPr>
              <a:t> D[v] nhỏ nhất</a:t>
            </a:r>
            <a:r>
              <a:rPr lang="en-US" dirty="0" smtClean="0">
                <a:sym typeface="Symbol"/>
              </a:rPr>
              <a:t>;</a:t>
            </a:r>
          </a:p>
          <a:p>
            <a:pPr marL="857250" lvl="1" indent="-457200">
              <a:buFont typeface="+mj-lt"/>
              <a:buAutoNum type="arabicPeriod"/>
            </a:pPr>
            <a:r>
              <a:rPr lang="en-US" dirty="0" smtClean="0">
                <a:sym typeface="Symbol"/>
              </a:rPr>
              <a:t>V</a:t>
            </a:r>
            <a:r>
              <a:rPr lang="vi-VN" dirty="0" smtClean="0">
                <a:sym typeface="Symbol"/>
              </a:rPr>
              <a:t> := </a:t>
            </a:r>
            <a:r>
              <a:rPr lang="en-US" dirty="0" smtClean="0">
                <a:sym typeface="Symbol"/>
              </a:rPr>
              <a:t>V</a:t>
            </a:r>
            <a:r>
              <a:rPr lang="vi-VN" dirty="0" smtClean="0">
                <a:sym typeface="Symbol"/>
              </a:rPr>
              <a:t>\{v}</a:t>
            </a:r>
            <a:r>
              <a:rPr lang="en-US" dirty="0" smtClean="0">
                <a:sym typeface="Symbol"/>
              </a:rPr>
              <a:t>;</a:t>
            </a:r>
            <a:endParaRPr lang="vi-VN" dirty="0" smtClean="0">
              <a:sym typeface="Symbol"/>
            </a:endParaRPr>
          </a:p>
          <a:p>
            <a:pPr marL="857250" lvl="1" indent="-457200">
              <a:buFont typeface="+mj-lt"/>
              <a:buAutoNum type="arabicPeriod"/>
            </a:pPr>
            <a:r>
              <a:rPr lang="vi-VN" dirty="0" smtClean="0"/>
              <a:t>Với mọi đỉnh k</a:t>
            </a:r>
            <a:r>
              <a:rPr lang="vi-VN" dirty="0" smtClean="0">
                <a:sym typeface="Symbol"/>
              </a:rPr>
              <a:t></a:t>
            </a:r>
            <a:r>
              <a:rPr lang="en-US" dirty="0" smtClean="0">
                <a:sym typeface="Symbol"/>
              </a:rPr>
              <a:t>V</a:t>
            </a:r>
            <a:r>
              <a:rPr lang="vi-VN" dirty="0" smtClean="0">
                <a:sym typeface="Symbol"/>
              </a:rPr>
              <a:t> và có cạnh nối từ v đến k,</a:t>
            </a:r>
            <a:endParaRPr lang="en-US" dirty="0" smtClean="0">
              <a:sym typeface="Symbol"/>
            </a:endParaRPr>
          </a:p>
          <a:p>
            <a:pPr marL="857250" lvl="1" indent="-457200">
              <a:buNone/>
              <a:tabLst>
                <a:tab pos="1077913" algn="l"/>
              </a:tabLst>
            </a:pPr>
            <a:r>
              <a:rPr lang="en-US" dirty="0" smtClean="0">
                <a:sym typeface="Symbol"/>
              </a:rPr>
              <a:t>		</a:t>
            </a:r>
            <a:r>
              <a:rPr lang="vi-VN" dirty="0" smtClean="0">
                <a:sym typeface="Symbol"/>
              </a:rPr>
              <a:t>Nếu D[k]</a:t>
            </a:r>
            <a:r>
              <a:rPr lang="en-US" dirty="0" smtClean="0">
                <a:sym typeface="Symbol"/>
              </a:rPr>
              <a:t> </a:t>
            </a:r>
            <a:r>
              <a:rPr lang="vi-VN" dirty="0" smtClean="0">
                <a:sym typeface="Symbol"/>
              </a:rPr>
              <a:t>&gt;</a:t>
            </a:r>
            <a:r>
              <a:rPr lang="en-US" dirty="0" smtClean="0">
                <a:sym typeface="Symbol"/>
              </a:rPr>
              <a:t> </a:t>
            </a:r>
            <a:r>
              <a:rPr lang="vi-VN" dirty="0" smtClean="0">
                <a:sym typeface="Symbol"/>
              </a:rPr>
              <a:t>D[v]+L</a:t>
            </a:r>
            <a:r>
              <a:rPr lang="vi-VN" baseline="-25000" dirty="0" smtClean="0">
                <a:sym typeface="Symbol"/>
              </a:rPr>
              <a:t>vk</a:t>
            </a:r>
            <a:r>
              <a:rPr lang="vi-VN" dirty="0" smtClean="0">
                <a:sym typeface="Symbol"/>
              </a:rPr>
              <a:t> thì 				</a:t>
            </a:r>
            <a:r>
              <a:rPr lang="en-US" dirty="0" smtClean="0">
                <a:sym typeface="Symbol"/>
              </a:rPr>
              <a:t>	</a:t>
            </a:r>
            <a:r>
              <a:rPr lang="vi-VN" dirty="0" smtClean="0">
                <a:sym typeface="Symbol"/>
              </a:rPr>
              <a:t>	</a:t>
            </a:r>
            <a:r>
              <a:rPr lang="en-US" dirty="0" smtClean="0">
                <a:sym typeface="Symbol"/>
              </a:rPr>
              <a:t>	</a:t>
            </a:r>
            <a:r>
              <a:rPr lang="vi-VN" dirty="0" smtClean="0">
                <a:sym typeface="Symbol"/>
              </a:rPr>
              <a:t>D[k]</a:t>
            </a:r>
            <a:r>
              <a:rPr lang="en-US" dirty="0" smtClean="0">
                <a:sym typeface="Symbol"/>
              </a:rPr>
              <a:t> </a:t>
            </a:r>
            <a:r>
              <a:rPr lang="vi-VN" dirty="0" smtClean="0">
                <a:sym typeface="Symbol"/>
              </a:rPr>
              <a:t>=</a:t>
            </a:r>
            <a:r>
              <a:rPr lang="en-US" dirty="0" smtClean="0">
                <a:sym typeface="Symbol"/>
              </a:rPr>
              <a:t> </a:t>
            </a:r>
            <a:r>
              <a:rPr lang="vi-VN" dirty="0" smtClean="0">
                <a:sym typeface="Symbol"/>
              </a:rPr>
              <a:t>D[v]+L</a:t>
            </a:r>
            <a:r>
              <a:rPr lang="vi-VN" baseline="-25000" dirty="0" smtClean="0">
                <a:sym typeface="Symbol"/>
              </a:rPr>
              <a:t>vk</a:t>
            </a:r>
            <a:r>
              <a:rPr lang="vi-VN" dirty="0" smtClean="0">
                <a:sym typeface="Symbol"/>
              </a:rPr>
              <a:t> và </a:t>
            </a:r>
            <a:r>
              <a:rPr lang="en-US" dirty="0" smtClean="0">
                <a:sym typeface="Symbol"/>
              </a:rPr>
              <a:t>Labels</a:t>
            </a:r>
            <a:r>
              <a:rPr lang="vi-VN" dirty="0" smtClean="0">
                <a:sym typeface="Symbol"/>
              </a:rPr>
              <a:t>[k]=v</a:t>
            </a:r>
            <a:endParaRPr lang="en-SG" sz="2800" dirty="0"/>
          </a:p>
        </p:txBody>
      </p:sp>
      <p:sp>
        <p:nvSpPr>
          <p:cNvPr id="3" name="Title 2"/>
          <p:cNvSpPr>
            <a:spLocks noGrp="1"/>
          </p:cNvSpPr>
          <p:nvPr>
            <p:ph type="title"/>
          </p:nvPr>
        </p:nvSpPr>
        <p:spPr/>
        <p:txBody>
          <a:bodyPr/>
          <a:lstStyle/>
          <a:p>
            <a:r>
              <a:rPr lang="en-US" smtClean="0"/>
              <a:t>THUẬT TOÁN DIJKSTRA</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11</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3" name="Footer Placeholder 2"/>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4" name="Slide Number Placeholder 3"/>
          <p:cNvSpPr>
            <a:spLocks noGrp="1"/>
          </p:cNvSpPr>
          <p:nvPr>
            <p:ph type="sldNum" sz="quarter" idx="12"/>
          </p:nvPr>
        </p:nvSpPr>
        <p:spPr/>
        <p:txBody>
          <a:bodyPr/>
          <a:lstStyle/>
          <a:p>
            <a:pPr>
              <a:defRPr/>
            </a:pPr>
            <a:fld id="{52A9AB94-F36F-4608-96D4-5763EAADE100}" type="slidenum">
              <a:rPr lang="en-US" smtClean="0"/>
              <a:pPr>
                <a:defRPr/>
              </a:pPr>
              <a:t>12</a:t>
            </a:fld>
            <a:endParaRPr lang="en-US"/>
          </a:p>
        </p:txBody>
      </p:sp>
      <p:grpSp>
        <p:nvGrpSpPr>
          <p:cNvPr id="5" name="Group 98"/>
          <p:cNvGrpSpPr>
            <a:grpSpLocks/>
          </p:cNvGrpSpPr>
          <p:nvPr/>
        </p:nvGrpSpPr>
        <p:grpSpPr bwMode="auto">
          <a:xfrm>
            <a:off x="2362200" y="1447800"/>
            <a:ext cx="4508500" cy="4183062"/>
            <a:chOff x="2708" y="1061"/>
            <a:chExt cx="2840" cy="2635"/>
          </a:xfrm>
        </p:grpSpPr>
        <p:sp>
          <p:nvSpPr>
            <p:cNvPr id="6" name="AutoShape 67"/>
            <p:cNvSpPr>
              <a:spLocks noChangeArrowheads="1"/>
            </p:cNvSpPr>
            <p:nvPr/>
          </p:nvSpPr>
          <p:spPr bwMode="auto">
            <a:xfrm rot="5400000">
              <a:off x="3984" y="2262"/>
              <a:ext cx="288" cy="210"/>
            </a:xfrm>
            <a:prstGeom prst="rightArrow">
              <a:avLst>
                <a:gd name="adj1" fmla="val 50000"/>
                <a:gd name="adj2" fmla="val 34286"/>
              </a:avLst>
            </a:prstGeom>
            <a:noFill/>
            <a:ln w="19050">
              <a:solidFill>
                <a:srgbClr val="40458C"/>
              </a:solidFill>
              <a:miter lim="800000"/>
              <a:headEnd/>
              <a:tailEnd/>
            </a:ln>
          </p:spPr>
          <p:txBody>
            <a:bodyPr wrap="none" anchor="ctr"/>
            <a:lstStyle/>
            <a:p>
              <a:endParaRPr lang="en-SG"/>
            </a:p>
          </p:txBody>
        </p:sp>
        <p:sp>
          <p:nvSpPr>
            <p:cNvPr id="7" name="Rectangle 68"/>
            <p:cNvSpPr>
              <a:spLocks noChangeArrowheads="1"/>
            </p:cNvSpPr>
            <p:nvPr/>
          </p:nvSpPr>
          <p:spPr bwMode="auto">
            <a:xfrm>
              <a:off x="4856" y="1200"/>
              <a:ext cx="692" cy="250"/>
            </a:xfrm>
            <a:prstGeom prst="rect">
              <a:avLst/>
            </a:prstGeom>
            <a:noFill/>
            <a:ln w="19050">
              <a:noFill/>
              <a:miter lim="800000"/>
              <a:headEnd/>
              <a:tailEnd/>
            </a:ln>
          </p:spPr>
          <p:txBody>
            <a:bodyPr wrap="none">
              <a:spAutoFit/>
            </a:bodyPr>
            <a:lstStyle/>
            <a:p>
              <a:pPr algn="ctr" eaLnBrk="1" hangingPunct="1"/>
              <a:r>
                <a:rPr lang="en-US" sz="2000" i="1">
                  <a:solidFill>
                    <a:srgbClr val="BE2D00"/>
                  </a:solidFill>
                  <a:latin typeface="Times New Roman" pitchFamily="18" charset="0"/>
                </a:rPr>
                <a:t>d</a:t>
              </a:r>
              <a:r>
                <a:rPr lang="en-US" sz="2000" b="0">
                  <a:solidFill>
                    <a:srgbClr val="BE2D00"/>
                  </a:solidFill>
                  <a:latin typeface="Times New Roman" pitchFamily="18" charset="0"/>
                </a:rPr>
                <a:t>(</a:t>
              </a:r>
              <a:r>
                <a:rPr lang="en-US" sz="2000" i="1">
                  <a:solidFill>
                    <a:srgbClr val="BE2D00"/>
                  </a:solidFill>
                  <a:latin typeface="Times New Roman" pitchFamily="18" charset="0"/>
                </a:rPr>
                <a:t>z</a:t>
              </a:r>
              <a:r>
                <a:rPr lang="en-US" sz="2000" b="0">
                  <a:solidFill>
                    <a:srgbClr val="BE2D00"/>
                  </a:solidFill>
                  <a:latin typeface="Times New Roman" pitchFamily="18" charset="0"/>
                </a:rPr>
                <a:t>) </a:t>
              </a:r>
              <a:r>
                <a:rPr lang="en-US" sz="2000" b="0">
                  <a:solidFill>
                    <a:srgbClr val="BE2D00"/>
                  </a:solidFill>
                  <a:latin typeface="Symbol" pitchFamily="18" charset="2"/>
                </a:rPr>
                <a:t>= </a:t>
              </a:r>
              <a:r>
                <a:rPr lang="en-US" sz="2000" b="0">
                  <a:solidFill>
                    <a:srgbClr val="BE2D00"/>
                  </a:solidFill>
                  <a:latin typeface="Times New Roman" pitchFamily="18" charset="0"/>
                </a:rPr>
                <a:t>75</a:t>
              </a:r>
            </a:p>
          </p:txBody>
        </p:sp>
        <p:sp>
          <p:nvSpPr>
            <p:cNvPr id="8" name="Freeform 69"/>
            <p:cNvSpPr>
              <a:spLocks/>
            </p:cNvSpPr>
            <p:nvPr/>
          </p:nvSpPr>
          <p:spPr bwMode="auto">
            <a:xfrm>
              <a:off x="2709" y="1061"/>
              <a:ext cx="1792" cy="1079"/>
            </a:xfrm>
            <a:custGeom>
              <a:avLst/>
              <a:gdLst>
                <a:gd name="T0" fmla="*/ 1283 w 1792"/>
                <a:gd name="T1" fmla="*/ 31 h 1079"/>
                <a:gd name="T2" fmla="*/ 1739 w 1792"/>
                <a:gd name="T3" fmla="*/ 157 h 1079"/>
                <a:gd name="T4" fmla="*/ 1601 w 1792"/>
                <a:gd name="T5" fmla="*/ 571 h 1079"/>
                <a:gd name="T6" fmla="*/ 1481 w 1792"/>
                <a:gd name="T7" fmla="*/ 1021 h 1079"/>
                <a:gd name="T8" fmla="*/ 761 w 1792"/>
                <a:gd name="T9" fmla="*/ 919 h 1079"/>
                <a:gd name="T10" fmla="*/ 173 w 1792"/>
                <a:gd name="T11" fmla="*/ 916 h 1079"/>
                <a:gd name="T12" fmla="*/ 17 w 1792"/>
                <a:gd name="T13" fmla="*/ 625 h 1079"/>
                <a:gd name="T14" fmla="*/ 275 w 1792"/>
                <a:gd name="T15" fmla="*/ 343 h 1079"/>
                <a:gd name="T16" fmla="*/ 1283 w 1792"/>
                <a:gd name="T17" fmla="*/ 31 h 10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92"/>
                <a:gd name="T28" fmla="*/ 0 h 1079"/>
                <a:gd name="T29" fmla="*/ 1792 w 1792"/>
                <a:gd name="T30" fmla="*/ 1079 h 10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92" h="1079">
                  <a:moveTo>
                    <a:pt x="1283" y="31"/>
                  </a:moveTo>
                  <a:cubicBezTo>
                    <a:pt x="1527" y="0"/>
                    <a:pt x="1686" y="67"/>
                    <a:pt x="1739" y="157"/>
                  </a:cubicBezTo>
                  <a:cubicBezTo>
                    <a:pt x="1792" y="247"/>
                    <a:pt x="1644" y="427"/>
                    <a:pt x="1601" y="571"/>
                  </a:cubicBezTo>
                  <a:cubicBezTo>
                    <a:pt x="1558" y="715"/>
                    <a:pt x="1621" y="963"/>
                    <a:pt x="1481" y="1021"/>
                  </a:cubicBezTo>
                  <a:cubicBezTo>
                    <a:pt x="1341" y="1079"/>
                    <a:pt x="979" y="937"/>
                    <a:pt x="761" y="919"/>
                  </a:cubicBezTo>
                  <a:cubicBezTo>
                    <a:pt x="543" y="901"/>
                    <a:pt x="297" y="965"/>
                    <a:pt x="173" y="916"/>
                  </a:cubicBezTo>
                  <a:cubicBezTo>
                    <a:pt x="49" y="867"/>
                    <a:pt x="0" y="720"/>
                    <a:pt x="17" y="625"/>
                  </a:cubicBezTo>
                  <a:cubicBezTo>
                    <a:pt x="34" y="530"/>
                    <a:pt x="64" y="442"/>
                    <a:pt x="275" y="343"/>
                  </a:cubicBezTo>
                  <a:cubicBezTo>
                    <a:pt x="486" y="244"/>
                    <a:pt x="1029" y="55"/>
                    <a:pt x="1283" y="31"/>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9" name="Oval 70"/>
            <p:cNvSpPr>
              <a:spLocks noChangeArrowheads="1"/>
            </p:cNvSpPr>
            <p:nvPr/>
          </p:nvSpPr>
          <p:spPr bwMode="auto">
            <a:xfrm>
              <a:off x="5048" y="1440"/>
              <a:ext cx="175" cy="175"/>
            </a:xfrm>
            <a:prstGeom prst="ellipse">
              <a:avLst/>
            </a:prstGeom>
            <a:solidFill>
              <a:srgbClr val="ECD882"/>
            </a:solidFill>
            <a:ln w="19050">
              <a:solidFill>
                <a:srgbClr val="40458C"/>
              </a:solidFill>
              <a:round/>
              <a:headEnd/>
              <a:tailEnd/>
            </a:ln>
          </p:spPr>
          <p:txBody>
            <a:bodyPr wrap="none" tIns="0" anchor="ctr"/>
            <a:lstStyle/>
            <a:p>
              <a:pPr algn="ctr" eaLnBrk="1" hangingPunct="1"/>
              <a:endParaRPr lang="en-US" i="1">
                <a:latin typeface="Times New Roman" pitchFamily="18" charset="0"/>
              </a:endParaRPr>
            </a:p>
          </p:txBody>
        </p:sp>
        <p:cxnSp>
          <p:nvCxnSpPr>
            <p:cNvPr id="10" name="AutoShape 71"/>
            <p:cNvCxnSpPr>
              <a:cxnSpLocks noChangeShapeType="1"/>
              <a:stCxn id="13" idx="7"/>
              <a:endCxn id="14" idx="2"/>
            </p:cNvCxnSpPr>
            <p:nvPr/>
          </p:nvCxnSpPr>
          <p:spPr bwMode="auto">
            <a:xfrm rot="-5400000">
              <a:off x="3402" y="954"/>
              <a:ext cx="315" cy="1175"/>
            </a:xfrm>
            <a:prstGeom prst="curvedConnector2">
              <a:avLst/>
            </a:prstGeom>
            <a:noFill/>
            <a:ln w="38100">
              <a:solidFill>
                <a:srgbClr val="BE2D00"/>
              </a:solidFill>
              <a:round/>
              <a:headEnd/>
              <a:tailEnd/>
            </a:ln>
          </p:spPr>
        </p:cxnSp>
        <p:cxnSp>
          <p:nvCxnSpPr>
            <p:cNvPr id="11" name="AutoShape 72"/>
            <p:cNvCxnSpPr>
              <a:cxnSpLocks noChangeShapeType="1"/>
              <a:stCxn id="13" idx="6"/>
              <a:endCxn id="15" idx="2"/>
            </p:cNvCxnSpPr>
            <p:nvPr/>
          </p:nvCxnSpPr>
          <p:spPr bwMode="auto">
            <a:xfrm>
              <a:off x="3006" y="1769"/>
              <a:ext cx="1000" cy="106"/>
            </a:xfrm>
            <a:prstGeom prst="curvedConnector3">
              <a:avLst>
                <a:gd name="adj1" fmla="val 50000"/>
              </a:avLst>
            </a:prstGeom>
            <a:noFill/>
            <a:ln w="38100">
              <a:solidFill>
                <a:srgbClr val="BE2D00"/>
              </a:solidFill>
              <a:round/>
              <a:headEnd/>
              <a:tailEnd/>
            </a:ln>
          </p:spPr>
        </p:cxnSp>
        <p:cxnSp>
          <p:nvCxnSpPr>
            <p:cNvPr id="12" name="AutoShape 73"/>
            <p:cNvCxnSpPr>
              <a:cxnSpLocks noChangeShapeType="1"/>
              <a:stCxn id="14" idx="6"/>
              <a:endCxn id="9" idx="1"/>
            </p:cNvCxnSpPr>
            <p:nvPr/>
          </p:nvCxnSpPr>
          <p:spPr bwMode="auto">
            <a:xfrm>
              <a:off x="4343" y="1384"/>
              <a:ext cx="731" cy="76"/>
            </a:xfrm>
            <a:prstGeom prst="straightConnector1">
              <a:avLst/>
            </a:prstGeom>
            <a:noFill/>
            <a:ln w="19050">
              <a:solidFill>
                <a:srgbClr val="40458C"/>
              </a:solidFill>
              <a:round/>
              <a:headEnd/>
              <a:tailEnd/>
            </a:ln>
          </p:spPr>
        </p:cxnSp>
        <p:sp>
          <p:nvSpPr>
            <p:cNvPr id="13" name="Oval 74"/>
            <p:cNvSpPr>
              <a:spLocks noChangeArrowheads="1"/>
            </p:cNvSpPr>
            <p:nvPr/>
          </p:nvSpPr>
          <p:spPr bwMode="auto">
            <a:xfrm>
              <a:off x="2822" y="1682"/>
              <a:ext cx="176" cy="175"/>
            </a:xfrm>
            <a:prstGeom prst="ellipse">
              <a:avLst/>
            </a:prstGeom>
            <a:solidFill>
              <a:srgbClr val="CFDBFD"/>
            </a:solidFill>
            <a:ln w="38100">
              <a:solidFill>
                <a:srgbClr val="BE2D00"/>
              </a:solidFill>
              <a:round/>
              <a:headEnd/>
              <a:tailEnd/>
            </a:ln>
          </p:spPr>
          <p:txBody>
            <a:bodyPr wrap="none" tIns="0" anchor="ctr"/>
            <a:lstStyle/>
            <a:p>
              <a:pPr algn="ctr" eaLnBrk="1" hangingPunct="1"/>
              <a:endParaRPr lang="en-US" i="1">
                <a:latin typeface="Times New Roman" pitchFamily="18" charset="0"/>
              </a:endParaRPr>
            </a:p>
          </p:txBody>
        </p:sp>
        <p:sp>
          <p:nvSpPr>
            <p:cNvPr id="14" name="Oval 75"/>
            <p:cNvSpPr>
              <a:spLocks noChangeArrowheads="1"/>
            </p:cNvSpPr>
            <p:nvPr/>
          </p:nvSpPr>
          <p:spPr bwMode="auto">
            <a:xfrm>
              <a:off x="4155" y="1296"/>
              <a:ext cx="176" cy="175"/>
            </a:xfrm>
            <a:prstGeom prst="ellipse">
              <a:avLst/>
            </a:prstGeom>
            <a:solidFill>
              <a:srgbClr val="CFDBFD"/>
            </a:solidFill>
            <a:ln w="38100">
              <a:solidFill>
                <a:srgbClr val="BE2D00"/>
              </a:solidFill>
              <a:round/>
              <a:headEnd/>
              <a:tailEnd/>
            </a:ln>
          </p:spPr>
          <p:txBody>
            <a:bodyPr wrap="none" tIns="0" anchor="ctr"/>
            <a:lstStyle/>
            <a:p>
              <a:pPr algn="ctr" eaLnBrk="1" hangingPunct="1"/>
              <a:endParaRPr lang="en-US" i="1">
                <a:latin typeface="Times New Roman" pitchFamily="18" charset="0"/>
              </a:endParaRPr>
            </a:p>
          </p:txBody>
        </p:sp>
        <p:sp>
          <p:nvSpPr>
            <p:cNvPr id="15" name="Oval 76"/>
            <p:cNvSpPr>
              <a:spLocks noChangeArrowheads="1"/>
            </p:cNvSpPr>
            <p:nvPr/>
          </p:nvSpPr>
          <p:spPr bwMode="auto">
            <a:xfrm>
              <a:off x="4015" y="1787"/>
              <a:ext cx="175" cy="175"/>
            </a:xfrm>
            <a:prstGeom prst="ellipse">
              <a:avLst/>
            </a:prstGeom>
            <a:solidFill>
              <a:srgbClr val="CFDBFD"/>
            </a:solidFill>
            <a:ln w="38100">
              <a:solidFill>
                <a:srgbClr val="BE2D00"/>
              </a:solidFill>
              <a:round/>
              <a:headEnd/>
              <a:tailEnd/>
            </a:ln>
          </p:spPr>
          <p:txBody>
            <a:bodyPr wrap="none" tIns="0" anchor="ctr"/>
            <a:lstStyle/>
            <a:p>
              <a:pPr algn="ctr" eaLnBrk="1" hangingPunct="1"/>
              <a:r>
                <a:rPr lang="en-US" i="1">
                  <a:solidFill>
                    <a:srgbClr val="40458C"/>
                  </a:solidFill>
                  <a:latin typeface="Times New Roman" pitchFamily="18" charset="0"/>
                </a:rPr>
                <a:t> </a:t>
              </a:r>
            </a:p>
          </p:txBody>
        </p:sp>
        <p:cxnSp>
          <p:nvCxnSpPr>
            <p:cNvPr id="16" name="AutoShape 77"/>
            <p:cNvCxnSpPr>
              <a:cxnSpLocks noChangeShapeType="1"/>
              <a:stCxn id="15" idx="6"/>
              <a:endCxn id="9" idx="3"/>
            </p:cNvCxnSpPr>
            <p:nvPr/>
          </p:nvCxnSpPr>
          <p:spPr bwMode="auto">
            <a:xfrm flipV="1">
              <a:off x="4202" y="1595"/>
              <a:ext cx="872" cy="280"/>
            </a:xfrm>
            <a:prstGeom prst="straightConnector1">
              <a:avLst/>
            </a:prstGeom>
            <a:noFill/>
            <a:ln w="38100">
              <a:solidFill>
                <a:srgbClr val="BE2D00"/>
              </a:solidFill>
              <a:round/>
              <a:headEnd/>
              <a:tailEnd/>
            </a:ln>
          </p:spPr>
        </p:cxnSp>
        <p:sp>
          <p:nvSpPr>
            <p:cNvPr id="17" name="Rectangle 78"/>
            <p:cNvSpPr>
              <a:spLocks noChangeArrowheads="1"/>
            </p:cNvSpPr>
            <p:nvPr/>
          </p:nvSpPr>
          <p:spPr bwMode="auto">
            <a:xfrm>
              <a:off x="3776" y="1101"/>
              <a:ext cx="659" cy="231"/>
            </a:xfrm>
            <a:prstGeom prst="rect">
              <a:avLst/>
            </a:prstGeom>
            <a:noFill/>
            <a:ln w="19050">
              <a:noFill/>
              <a:miter lim="800000"/>
              <a:headEnd/>
              <a:tailEnd/>
            </a:ln>
          </p:spPr>
          <p:txBody>
            <a:bodyPr wrap="none">
              <a:spAutoFit/>
            </a:bodyPr>
            <a:lstStyle/>
            <a:p>
              <a:pPr algn="ctr" eaLnBrk="1" hangingPunct="1"/>
              <a:r>
                <a:rPr lang="en-US" i="1">
                  <a:solidFill>
                    <a:srgbClr val="BE2D00"/>
                  </a:solidFill>
                  <a:latin typeface="Times New Roman" pitchFamily="18" charset="0"/>
                </a:rPr>
                <a:t>d</a:t>
              </a:r>
              <a:r>
                <a:rPr lang="en-US" b="0">
                  <a:solidFill>
                    <a:srgbClr val="BE2D00"/>
                  </a:solidFill>
                  <a:latin typeface="Times New Roman" pitchFamily="18" charset="0"/>
                </a:rPr>
                <a:t>(</a:t>
              </a:r>
              <a:r>
                <a:rPr lang="en-US" i="1">
                  <a:solidFill>
                    <a:srgbClr val="BE2D00"/>
                  </a:solidFill>
                  <a:latin typeface="Times New Roman" pitchFamily="18" charset="0"/>
                </a:rPr>
                <a:t>u</a:t>
              </a:r>
              <a:r>
                <a:rPr lang="en-US" b="0">
                  <a:solidFill>
                    <a:srgbClr val="BE2D00"/>
                  </a:solidFill>
                  <a:latin typeface="Times New Roman" pitchFamily="18" charset="0"/>
                </a:rPr>
                <a:t>) </a:t>
              </a:r>
              <a:r>
                <a:rPr lang="en-US" b="0">
                  <a:solidFill>
                    <a:srgbClr val="BE2D00"/>
                  </a:solidFill>
                  <a:latin typeface="Symbol" pitchFamily="18" charset="2"/>
                </a:rPr>
                <a:t>= </a:t>
              </a:r>
              <a:r>
                <a:rPr lang="en-US" b="0">
                  <a:solidFill>
                    <a:srgbClr val="BE2D00"/>
                  </a:solidFill>
                  <a:latin typeface="Times New Roman" pitchFamily="18" charset="0"/>
                </a:rPr>
                <a:t>50</a:t>
              </a:r>
              <a:endParaRPr lang="en-US" b="0" baseline="-25000">
                <a:solidFill>
                  <a:srgbClr val="BE2D00"/>
                </a:solidFill>
                <a:latin typeface="Times New Roman" pitchFamily="18" charset="0"/>
              </a:endParaRPr>
            </a:p>
          </p:txBody>
        </p:sp>
        <p:sp>
          <p:nvSpPr>
            <p:cNvPr id="18" name="Rectangle 79"/>
            <p:cNvSpPr>
              <a:spLocks noChangeArrowheads="1"/>
            </p:cNvSpPr>
            <p:nvPr/>
          </p:nvSpPr>
          <p:spPr bwMode="auto">
            <a:xfrm rot="230089">
              <a:off x="4616" y="1212"/>
              <a:ext cx="260"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10</a:t>
              </a:r>
              <a:endParaRPr lang="en-US" b="0" baseline="-25000">
                <a:solidFill>
                  <a:srgbClr val="40458C"/>
                </a:solidFill>
                <a:latin typeface="Times New Roman" pitchFamily="18" charset="0"/>
              </a:endParaRPr>
            </a:p>
          </p:txBody>
        </p:sp>
        <p:sp>
          <p:nvSpPr>
            <p:cNvPr id="19" name="Rectangle 80"/>
            <p:cNvSpPr>
              <a:spLocks noChangeArrowheads="1"/>
            </p:cNvSpPr>
            <p:nvPr/>
          </p:nvSpPr>
          <p:spPr bwMode="auto">
            <a:xfrm>
              <a:off x="5185" y="1488"/>
              <a:ext cx="172" cy="231"/>
            </a:xfrm>
            <a:prstGeom prst="rect">
              <a:avLst/>
            </a:prstGeom>
            <a:noFill/>
            <a:ln w="19050">
              <a:noFill/>
              <a:miter lim="800000"/>
              <a:headEnd/>
              <a:tailEnd/>
            </a:ln>
          </p:spPr>
          <p:txBody>
            <a:bodyPr wrap="none">
              <a:spAutoFit/>
            </a:bodyPr>
            <a:lstStyle/>
            <a:p>
              <a:pPr algn="ctr" eaLnBrk="1" hangingPunct="1"/>
              <a:r>
                <a:rPr lang="en-US" i="1">
                  <a:solidFill>
                    <a:srgbClr val="40458C"/>
                  </a:solidFill>
                  <a:latin typeface="Times New Roman" pitchFamily="18" charset="0"/>
                </a:rPr>
                <a:t>z</a:t>
              </a:r>
              <a:endParaRPr lang="en-US" b="0">
                <a:solidFill>
                  <a:srgbClr val="40458C"/>
                </a:solidFill>
                <a:latin typeface="Times New Roman" pitchFamily="18" charset="0"/>
              </a:endParaRPr>
            </a:p>
          </p:txBody>
        </p:sp>
        <p:sp>
          <p:nvSpPr>
            <p:cNvPr id="20" name="Rectangle 81"/>
            <p:cNvSpPr>
              <a:spLocks noChangeArrowheads="1"/>
            </p:cNvSpPr>
            <p:nvPr/>
          </p:nvSpPr>
          <p:spPr bwMode="auto">
            <a:xfrm>
              <a:off x="2823" y="1497"/>
              <a:ext cx="172" cy="231"/>
            </a:xfrm>
            <a:prstGeom prst="rect">
              <a:avLst/>
            </a:prstGeom>
            <a:noFill/>
            <a:ln w="19050">
              <a:noFill/>
              <a:miter lim="800000"/>
              <a:headEnd/>
              <a:tailEnd/>
            </a:ln>
          </p:spPr>
          <p:txBody>
            <a:bodyPr wrap="none">
              <a:spAutoFit/>
            </a:bodyPr>
            <a:lstStyle/>
            <a:p>
              <a:pPr algn="ctr" eaLnBrk="1" hangingPunct="1"/>
              <a:r>
                <a:rPr lang="en-US" i="1">
                  <a:solidFill>
                    <a:srgbClr val="BE2D00"/>
                  </a:solidFill>
                  <a:latin typeface="Times New Roman" pitchFamily="18" charset="0"/>
                </a:rPr>
                <a:t>s</a:t>
              </a:r>
              <a:endParaRPr lang="en-US" b="0">
                <a:solidFill>
                  <a:srgbClr val="BE2D00"/>
                </a:solidFill>
                <a:latin typeface="Times New Roman" pitchFamily="18" charset="0"/>
              </a:endParaRPr>
            </a:p>
          </p:txBody>
        </p:sp>
        <p:sp>
          <p:nvSpPr>
            <p:cNvPr id="21" name="Rectangle 82"/>
            <p:cNvSpPr>
              <a:spLocks noChangeArrowheads="1"/>
            </p:cNvSpPr>
            <p:nvPr/>
          </p:nvSpPr>
          <p:spPr bwMode="auto">
            <a:xfrm>
              <a:off x="4040" y="1392"/>
              <a:ext cx="196" cy="231"/>
            </a:xfrm>
            <a:prstGeom prst="rect">
              <a:avLst/>
            </a:prstGeom>
            <a:noFill/>
            <a:ln w="19050">
              <a:noFill/>
              <a:miter lim="800000"/>
              <a:headEnd/>
              <a:tailEnd/>
            </a:ln>
          </p:spPr>
          <p:txBody>
            <a:bodyPr wrap="none">
              <a:spAutoFit/>
            </a:bodyPr>
            <a:lstStyle/>
            <a:p>
              <a:pPr algn="ctr" eaLnBrk="1" hangingPunct="1"/>
              <a:r>
                <a:rPr lang="en-US" i="1">
                  <a:solidFill>
                    <a:srgbClr val="BE2D00"/>
                  </a:solidFill>
                  <a:latin typeface="Times New Roman" pitchFamily="18" charset="0"/>
                </a:rPr>
                <a:t>u</a:t>
              </a:r>
              <a:endParaRPr lang="en-US" b="0">
                <a:solidFill>
                  <a:srgbClr val="BE2D00"/>
                </a:solidFill>
                <a:latin typeface="Times New Roman" pitchFamily="18" charset="0"/>
              </a:endParaRPr>
            </a:p>
          </p:txBody>
        </p:sp>
        <p:sp>
          <p:nvSpPr>
            <p:cNvPr id="22" name="Rectangle 83"/>
            <p:cNvSpPr>
              <a:spLocks noChangeArrowheads="1"/>
            </p:cNvSpPr>
            <p:nvPr/>
          </p:nvSpPr>
          <p:spPr bwMode="auto">
            <a:xfrm>
              <a:off x="4855" y="2756"/>
              <a:ext cx="692" cy="250"/>
            </a:xfrm>
            <a:prstGeom prst="rect">
              <a:avLst/>
            </a:prstGeom>
            <a:noFill/>
            <a:ln w="19050">
              <a:noFill/>
              <a:miter lim="800000"/>
              <a:headEnd/>
              <a:tailEnd/>
            </a:ln>
          </p:spPr>
          <p:txBody>
            <a:bodyPr wrap="none">
              <a:spAutoFit/>
            </a:bodyPr>
            <a:lstStyle/>
            <a:p>
              <a:pPr algn="ctr" eaLnBrk="1" hangingPunct="1"/>
              <a:r>
                <a:rPr lang="en-US" sz="2000" i="1">
                  <a:solidFill>
                    <a:srgbClr val="BE2D00"/>
                  </a:solidFill>
                  <a:latin typeface="Times New Roman" pitchFamily="18" charset="0"/>
                </a:rPr>
                <a:t>d</a:t>
              </a:r>
              <a:r>
                <a:rPr lang="en-US" sz="2000" b="0">
                  <a:solidFill>
                    <a:srgbClr val="BE2D00"/>
                  </a:solidFill>
                  <a:latin typeface="Times New Roman" pitchFamily="18" charset="0"/>
                </a:rPr>
                <a:t>(</a:t>
              </a:r>
              <a:r>
                <a:rPr lang="en-US" sz="2000" i="1">
                  <a:solidFill>
                    <a:srgbClr val="BE2D00"/>
                  </a:solidFill>
                  <a:latin typeface="Times New Roman" pitchFamily="18" charset="0"/>
                </a:rPr>
                <a:t>z</a:t>
              </a:r>
              <a:r>
                <a:rPr lang="en-US" sz="2000" b="0">
                  <a:solidFill>
                    <a:srgbClr val="BE2D00"/>
                  </a:solidFill>
                  <a:latin typeface="Times New Roman" pitchFamily="18" charset="0"/>
                </a:rPr>
                <a:t>) </a:t>
              </a:r>
              <a:r>
                <a:rPr lang="en-US" sz="2000" b="0">
                  <a:solidFill>
                    <a:srgbClr val="BE2D00"/>
                  </a:solidFill>
                  <a:latin typeface="Symbol" pitchFamily="18" charset="2"/>
                </a:rPr>
                <a:t>= </a:t>
              </a:r>
              <a:r>
                <a:rPr lang="en-US" sz="2000" b="0">
                  <a:solidFill>
                    <a:srgbClr val="BE2D00"/>
                  </a:solidFill>
                  <a:latin typeface="Times New Roman" pitchFamily="18" charset="0"/>
                </a:rPr>
                <a:t>60</a:t>
              </a:r>
            </a:p>
          </p:txBody>
        </p:sp>
        <p:sp>
          <p:nvSpPr>
            <p:cNvPr id="23" name="Freeform 84"/>
            <p:cNvSpPr>
              <a:spLocks/>
            </p:cNvSpPr>
            <p:nvPr/>
          </p:nvSpPr>
          <p:spPr bwMode="auto">
            <a:xfrm>
              <a:off x="2708" y="2617"/>
              <a:ext cx="1792" cy="1079"/>
            </a:xfrm>
            <a:custGeom>
              <a:avLst/>
              <a:gdLst>
                <a:gd name="T0" fmla="*/ 1283 w 1792"/>
                <a:gd name="T1" fmla="*/ 31 h 1079"/>
                <a:gd name="T2" fmla="*/ 1739 w 1792"/>
                <a:gd name="T3" fmla="*/ 157 h 1079"/>
                <a:gd name="T4" fmla="*/ 1601 w 1792"/>
                <a:gd name="T5" fmla="*/ 571 h 1079"/>
                <a:gd name="T6" fmla="*/ 1481 w 1792"/>
                <a:gd name="T7" fmla="*/ 1021 h 1079"/>
                <a:gd name="T8" fmla="*/ 761 w 1792"/>
                <a:gd name="T9" fmla="*/ 919 h 1079"/>
                <a:gd name="T10" fmla="*/ 173 w 1792"/>
                <a:gd name="T11" fmla="*/ 916 h 1079"/>
                <a:gd name="T12" fmla="*/ 17 w 1792"/>
                <a:gd name="T13" fmla="*/ 625 h 1079"/>
                <a:gd name="T14" fmla="*/ 275 w 1792"/>
                <a:gd name="T15" fmla="*/ 343 h 1079"/>
                <a:gd name="T16" fmla="*/ 1283 w 1792"/>
                <a:gd name="T17" fmla="*/ 31 h 10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92"/>
                <a:gd name="T28" fmla="*/ 0 h 1079"/>
                <a:gd name="T29" fmla="*/ 1792 w 1792"/>
                <a:gd name="T30" fmla="*/ 1079 h 10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92" h="1079">
                  <a:moveTo>
                    <a:pt x="1283" y="31"/>
                  </a:moveTo>
                  <a:cubicBezTo>
                    <a:pt x="1527" y="0"/>
                    <a:pt x="1686" y="67"/>
                    <a:pt x="1739" y="157"/>
                  </a:cubicBezTo>
                  <a:cubicBezTo>
                    <a:pt x="1792" y="247"/>
                    <a:pt x="1644" y="427"/>
                    <a:pt x="1601" y="571"/>
                  </a:cubicBezTo>
                  <a:cubicBezTo>
                    <a:pt x="1558" y="715"/>
                    <a:pt x="1621" y="963"/>
                    <a:pt x="1481" y="1021"/>
                  </a:cubicBezTo>
                  <a:cubicBezTo>
                    <a:pt x="1341" y="1079"/>
                    <a:pt x="979" y="937"/>
                    <a:pt x="761" y="919"/>
                  </a:cubicBezTo>
                  <a:cubicBezTo>
                    <a:pt x="543" y="901"/>
                    <a:pt x="297" y="965"/>
                    <a:pt x="173" y="916"/>
                  </a:cubicBezTo>
                  <a:cubicBezTo>
                    <a:pt x="49" y="867"/>
                    <a:pt x="0" y="720"/>
                    <a:pt x="17" y="625"/>
                  </a:cubicBezTo>
                  <a:cubicBezTo>
                    <a:pt x="34" y="530"/>
                    <a:pt x="64" y="442"/>
                    <a:pt x="275" y="343"/>
                  </a:cubicBezTo>
                  <a:cubicBezTo>
                    <a:pt x="486" y="244"/>
                    <a:pt x="1029" y="55"/>
                    <a:pt x="1283" y="31"/>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24" name="Oval 85"/>
            <p:cNvSpPr>
              <a:spLocks noChangeArrowheads="1"/>
            </p:cNvSpPr>
            <p:nvPr/>
          </p:nvSpPr>
          <p:spPr bwMode="auto">
            <a:xfrm>
              <a:off x="5047" y="2996"/>
              <a:ext cx="175" cy="175"/>
            </a:xfrm>
            <a:prstGeom prst="ellipse">
              <a:avLst/>
            </a:prstGeom>
            <a:solidFill>
              <a:srgbClr val="ECD882"/>
            </a:solidFill>
            <a:ln w="19050">
              <a:solidFill>
                <a:srgbClr val="40458C"/>
              </a:solidFill>
              <a:round/>
              <a:headEnd/>
              <a:tailEnd/>
            </a:ln>
          </p:spPr>
          <p:txBody>
            <a:bodyPr wrap="none" tIns="0" anchor="ctr"/>
            <a:lstStyle/>
            <a:p>
              <a:pPr algn="ctr" eaLnBrk="1" hangingPunct="1"/>
              <a:endParaRPr lang="en-US" i="1">
                <a:latin typeface="Times New Roman" pitchFamily="18" charset="0"/>
              </a:endParaRPr>
            </a:p>
          </p:txBody>
        </p:sp>
        <p:cxnSp>
          <p:nvCxnSpPr>
            <p:cNvPr id="25" name="AutoShape 86"/>
            <p:cNvCxnSpPr>
              <a:cxnSpLocks noChangeShapeType="1"/>
              <a:stCxn id="28" idx="7"/>
              <a:endCxn id="29" idx="2"/>
            </p:cNvCxnSpPr>
            <p:nvPr/>
          </p:nvCxnSpPr>
          <p:spPr bwMode="auto">
            <a:xfrm rot="-5400000">
              <a:off x="3401" y="2510"/>
              <a:ext cx="315" cy="1175"/>
            </a:xfrm>
            <a:prstGeom prst="curvedConnector2">
              <a:avLst/>
            </a:prstGeom>
            <a:noFill/>
            <a:ln w="38100">
              <a:solidFill>
                <a:srgbClr val="BE2D00"/>
              </a:solidFill>
              <a:round/>
              <a:headEnd/>
              <a:tailEnd/>
            </a:ln>
          </p:spPr>
        </p:cxnSp>
        <p:cxnSp>
          <p:nvCxnSpPr>
            <p:cNvPr id="26" name="AutoShape 87"/>
            <p:cNvCxnSpPr>
              <a:cxnSpLocks noChangeShapeType="1"/>
              <a:stCxn id="28" idx="6"/>
              <a:endCxn id="30" idx="2"/>
            </p:cNvCxnSpPr>
            <p:nvPr/>
          </p:nvCxnSpPr>
          <p:spPr bwMode="auto">
            <a:xfrm>
              <a:off x="3005" y="3325"/>
              <a:ext cx="1000" cy="106"/>
            </a:xfrm>
            <a:prstGeom prst="curvedConnector3">
              <a:avLst>
                <a:gd name="adj1" fmla="val 50000"/>
              </a:avLst>
            </a:prstGeom>
            <a:noFill/>
            <a:ln w="38100">
              <a:solidFill>
                <a:srgbClr val="BE2D00"/>
              </a:solidFill>
              <a:round/>
              <a:headEnd/>
              <a:tailEnd/>
            </a:ln>
          </p:spPr>
        </p:cxnSp>
        <p:cxnSp>
          <p:nvCxnSpPr>
            <p:cNvPr id="27" name="AutoShape 88"/>
            <p:cNvCxnSpPr>
              <a:cxnSpLocks noChangeShapeType="1"/>
              <a:stCxn id="29" idx="6"/>
              <a:endCxn id="24" idx="1"/>
            </p:cNvCxnSpPr>
            <p:nvPr/>
          </p:nvCxnSpPr>
          <p:spPr bwMode="auto">
            <a:xfrm>
              <a:off x="4342" y="2940"/>
              <a:ext cx="731" cy="76"/>
            </a:xfrm>
            <a:prstGeom prst="straightConnector1">
              <a:avLst/>
            </a:prstGeom>
            <a:noFill/>
            <a:ln w="38100">
              <a:solidFill>
                <a:srgbClr val="BE2D00"/>
              </a:solidFill>
              <a:round/>
              <a:headEnd/>
              <a:tailEnd/>
            </a:ln>
          </p:spPr>
        </p:cxnSp>
        <p:sp>
          <p:nvSpPr>
            <p:cNvPr id="28" name="Oval 89"/>
            <p:cNvSpPr>
              <a:spLocks noChangeArrowheads="1"/>
            </p:cNvSpPr>
            <p:nvPr/>
          </p:nvSpPr>
          <p:spPr bwMode="auto">
            <a:xfrm>
              <a:off x="2821" y="3238"/>
              <a:ext cx="176" cy="175"/>
            </a:xfrm>
            <a:prstGeom prst="ellipse">
              <a:avLst/>
            </a:prstGeom>
            <a:solidFill>
              <a:srgbClr val="CFDBFD"/>
            </a:solidFill>
            <a:ln w="38100">
              <a:solidFill>
                <a:srgbClr val="BE2D00"/>
              </a:solidFill>
              <a:round/>
              <a:headEnd/>
              <a:tailEnd/>
            </a:ln>
          </p:spPr>
          <p:txBody>
            <a:bodyPr wrap="none" tIns="0" anchor="ctr"/>
            <a:lstStyle/>
            <a:p>
              <a:pPr algn="ctr" eaLnBrk="1" hangingPunct="1"/>
              <a:endParaRPr lang="en-US" i="1">
                <a:latin typeface="Times New Roman" pitchFamily="18" charset="0"/>
              </a:endParaRPr>
            </a:p>
          </p:txBody>
        </p:sp>
        <p:sp>
          <p:nvSpPr>
            <p:cNvPr id="29" name="Oval 90"/>
            <p:cNvSpPr>
              <a:spLocks noChangeArrowheads="1"/>
            </p:cNvSpPr>
            <p:nvPr/>
          </p:nvSpPr>
          <p:spPr bwMode="auto">
            <a:xfrm>
              <a:off x="4154" y="2852"/>
              <a:ext cx="176" cy="175"/>
            </a:xfrm>
            <a:prstGeom prst="ellipse">
              <a:avLst/>
            </a:prstGeom>
            <a:solidFill>
              <a:srgbClr val="CFDBFD"/>
            </a:solidFill>
            <a:ln w="38100">
              <a:solidFill>
                <a:srgbClr val="BE2D00"/>
              </a:solidFill>
              <a:round/>
              <a:headEnd/>
              <a:tailEnd/>
            </a:ln>
          </p:spPr>
          <p:txBody>
            <a:bodyPr wrap="none" tIns="0" anchor="ctr"/>
            <a:lstStyle/>
            <a:p>
              <a:pPr algn="ctr" eaLnBrk="1" hangingPunct="1"/>
              <a:endParaRPr lang="en-US" i="1">
                <a:latin typeface="Times New Roman" pitchFamily="18" charset="0"/>
              </a:endParaRPr>
            </a:p>
          </p:txBody>
        </p:sp>
        <p:sp>
          <p:nvSpPr>
            <p:cNvPr id="30" name="Oval 91"/>
            <p:cNvSpPr>
              <a:spLocks noChangeArrowheads="1"/>
            </p:cNvSpPr>
            <p:nvPr/>
          </p:nvSpPr>
          <p:spPr bwMode="auto">
            <a:xfrm>
              <a:off x="4014" y="3343"/>
              <a:ext cx="175" cy="175"/>
            </a:xfrm>
            <a:prstGeom prst="ellipse">
              <a:avLst/>
            </a:prstGeom>
            <a:solidFill>
              <a:srgbClr val="CFDBFD"/>
            </a:solidFill>
            <a:ln w="38100">
              <a:solidFill>
                <a:srgbClr val="BE2D00"/>
              </a:solidFill>
              <a:round/>
              <a:headEnd/>
              <a:tailEnd/>
            </a:ln>
          </p:spPr>
          <p:txBody>
            <a:bodyPr wrap="none" tIns="0" anchor="ctr"/>
            <a:lstStyle/>
            <a:p>
              <a:pPr algn="ctr" eaLnBrk="1" hangingPunct="1"/>
              <a:r>
                <a:rPr lang="en-US" i="1">
                  <a:solidFill>
                    <a:srgbClr val="40458C"/>
                  </a:solidFill>
                  <a:latin typeface="Times New Roman" pitchFamily="18" charset="0"/>
                </a:rPr>
                <a:t> </a:t>
              </a:r>
            </a:p>
          </p:txBody>
        </p:sp>
        <p:cxnSp>
          <p:nvCxnSpPr>
            <p:cNvPr id="31" name="AutoShape 92"/>
            <p:cNvCxnSpPr>
              <a:cxnSpLocks noChangeShapeType="1"/>
              <a:stCxn id="30" idx="6"/>
              <a:endCxn id="24" idx="3"/>
            </p:cNvCxnSpPr>
            <p:nvPr/>
          </p:nvCxnSpPr>
          <p:spPr bwMode="auto">
            <a:xfrm flipV="1">
              <a:off x="4201" y="3151"/>
              <a:ext cx="872" cy="280"/>
            </a:xfrm>
            <a:prstGeom prst="straightConnector1">
              <a:avLst/>
            </a:prstGeom>
            <a:noFill/>
            <a:ln w="38100">
              <a:solidFill>
                <a:srgbClr val="40458C"/>
              </a:solidFill>
              <a:prstDash val="dash"/>
              <a:round/>
              <a:headEnd/>
              <a:tailEnd/>
            </a:ln>
          </p:spPr>
        </p:cxnSp>
        <p:sp>
          <p:nvSpPr>
            <p:cNvPr id="32" name="Rectangle 93"/>
            <p:cNvSpPr>
              <a:spLocks noChangeArrowheads="1"/>
            </p:cNvSpPr>
            <p:nvPr/>
          </p:nvSpPr>
          <p:spPr bwMode="auto">
            <a:xfrm>
              <a:off x="3775" y="2657"/>
              <a:ext cx="659" cy="231"/>
            </a:xfrm>
            <a:prstGeom prst="rect">
              <a:avLst/>
            </a:prstGeom>
            <a:noFill/>
            <a:ln w="19050">
              <a:noFill/>
              <a:miter lim="800000"/>
              <a:headEnd/>
              <a:tailEnd/>
            </a:ln>
          </p:spPr>
          <p:txBody>
            <a:bodyPr wrap="none">
              <a:spAutoFit/>
            </a:bodyPr>
            <a:lstStyle/>
            <a:p>
              <a:pPr algn="ctr" eaLnBrk="1" hangingPunct="1"/>
              <a:r>
                <a:rPr lang="en-US" i="1">
                  <a:solidFill>
                    <a:srgbClr val="BE2D00"/>
                  </a:solidFill>
                  <a:latin typeface="Times New Roman" pitchFamily="18" charset="0"/>
                </a:rPr>
                <a:t>d</a:t>
              </a:r>
              <a:r>
                <a:rPr lang="en-US" b="0">
                  <a:solidFill>
                    <a:srgbClr val="BE2D00"/>
                  </a:solidFill>
                  <a:latin typeface="Times New Roman" pitchFamily="18" charset="0"/>
                </a:rPr>
                <a:t>(</a:t>
              </a:r>
              <a:r>
                <a:rPr lang="en-US" i="1">
                  <a:solidFill>
                    <a:srgbClr val="BE2D00"/>
                  </a:solidFill>
                  <a:latin typeface="Times New Roman" pitchFamily="18" charset="0"/>
                </a:rPr>
                <a:t>u</a:t>
              </a:r>
              <a:r>
                <a:rPr lang="en-US" b="0">
                  <a:solidFill>
                    <a:srgbClr val="BE2D00"/>
                  </a:solidFill>
                  <a:latin typeface="Times New Roman" pitchFamily="18" charset="0"/>
                </a:rPr>
                <a:t>) </a:t>
              </a:r>
              <a:r>
                <a:rPr lang="en-US" b="0">
                  <a:solidFill>
                    <a:srgbClr val="BE2D00"/>
                  </a:solidFill>
                  <a:latin typeface="Symbol" pitchFamily="18" charset="2"/>
                </a:rPr>
                <a:t>= </a:t>
              </a:r>
              <a:r>
                <a:rPr lang="en-US" b="0">
                  <a:solidFill>
                    <a:srgbClr val="BE2D00"/>
                  </a:solidFill>
                  <a:latin typeface="Times New Roman" pitchFamily="18" charset="0"/>
                </a:rPr>
                <a:t>50</a:t>
              </a:r>
              <a:endParaRPr lang="en-US" b="0" baseline="-25000">
                <a:solidFill>
                  <a:srgbClr val="BE2D00"/>
                </a:solidFill>
                <a:latin typeface="Times New Roman" pitchFamily="18" charset="0"/>
              </a:endParaRPr>
            </a:p>
          </p:txBody>
        </p:sp>
        <p:sp>
          <p:nvSpPr>
            <p:cNvPr id="33" name="Rectangle 94"/>
            <p:cNvSpPr>
              <a:spLocks noChangeArrowheads="1"/>
            </p:cNvSpPr>
            <p:nvPr/>
          </p:nvSpPr>
          <p:spPr bwMode="auto">
            <a:xfrm rot="230089">
              <a:off x="4615" y="2768"/>
              <a:ext cx="260"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10</a:t>
              </a:r>
              <a:endParaRPr lang="en-US" b="0" baseline="-25000">
                <a:solidFill>
                  <a:srgbClr val="BE2D00"/>
                </a:solidFill>
                <a:latin typeface="Times New Roman" pitchFamily="18" charset="0"/>
              </a:endParaRPr>
            </a:p>
          </p:txBody>
        </p:sp>
        <p:sp>
          <p:nvSpPr>
            <p:cNvPr id="34" name="Rectangle 95"/>
            <p:cNvSpPr>
              <a:spLocks noChangeArrowheads="1"/>
            </p:cNvSpPr>
            <p:nvPr/>
          </p:nvSpPr>
          <p:spPr bwMode="auto">
            <a:xfrm>
              <a:off x="5184" y="3044"/>
              <a:ext cx="172" cy="231"/>
            </a:xfrm>
            <a:prstGeom prst="rect">
              <a:avLst/>
            </a:prstGeom>
            <a:noFill/>
            <a:ln w="19050">
              <a:noFill/>
              <a:miter lim="800000"/>
              <a:headEnd/>
              <a:tailEnd/>
            </a:ln>
          </p:spPr>
          <p:txBody>
            <a:bodyPr wrap="none">
              <a:spAutoFit/>
            </a:bodyPr>
            <a:lstStyle/>
            <a:p>
              <a:pPr algn="ctr" eaLnBrk="1" hangingPunct="1"/>
              <a:r>
                <a:rPr lang="en-US" i="1">
                  <a:solidFill>
                    <a:srgbClr val="40458C"/>
                  </a:solidFill>
                  <a:latin typeface="Times New Roman" pitchFamily="18" charset="0"/>
                </a:rPr>
                <a:t>z</a:t>
              </a:r>
              <a:endParaRPr lang="en-US" b="0">
                <a:solidFill>
                  <a:srgbClr val="40458C"/>
                </a:solidFill>
                <a:latin typeface="Times New Roman" pitchFamily="18" charset="0"/>
              </a:endParaRPr>
            </a:p>
          </p:txBody>
        </p:sp>
        <p:sp>
          <p:nvSpPr>
            <p:cNvPr id="35" name="Rectangle 96"/>
            <p:cNvSpPr>
              <a:spLocks noChangeArrowheads="1"/>
            </p:cNvSpPr>
            <p:nvPr/>
          </p:nvSpPr>
          <p:spPr bwMode="auto">
            <a:xfrm>
              <a:off x="2822" y="3053"/>
              <a:ext cx="172" cy="231"/>
            </a:xfrm>
            <a:prstGeom prst="rect">
              <a:avLst/>
            </a:prstGeom>
            <a:noFill/>
            <a:ln w="19050">
              <a:noFill/>
              <a:miter lim="800000"/>
              <a:headEnd/>
              <a:tailEnd/>
            </a:ln>
          </p:spPr>
          <p:txBody>
            <a:bodyPr wrap="none">
              <a:spAutoFit/>
            </a:bodyPr>
            <a:lstStyle/>
            <a:p>
              <a:pPr algn="ctr" eaLnBrk="1" hangingPunct="1"/>
              <a:r>
                <a:rPr lang="en-US" i="1">
                  <a:solidFill>
                    <a:srgbClr val="BE2D00"/>
                  </a:solidFill>
                  <a:latin typeface="Times New Roman" pitchFamily="18" charset="0"/>
                </a:rPr>
                <a:t>s</a:t>
              </a:r>
              <a:endParaRPr lang="en-US" b="0">
                <a:solidFill>
                  <a:srgbClr val="BE2D00"/>
                </a:solidFill>
                <a:latin typeface="Times New Roman" pitchFamily="18" charset="0"/>
              </a:endParaRPr>
            </a:p>
          </p:txBody>
        </p:sp>
        <p:sp>
          <p:nvSpPr>
            <p:cNvPr id="36" name="Rectangle 97"/>
            <p:cNvSpPr>
              <a:spLocks noChangeArrowheads="1"/>
            </p:cNvSpPr>
            <p:nvPr/>
          </p:nvSpPr>
          <p:spPr bwMode="auto">
            <a:xfrm>
              <a:off x="4039" y="2948"/>
              <a:ext cx="196" cy="231"/>
            </a:xfrm>
            <a:prstGeom prst="rect">
              <a:avLst/>
            </a:prstGeom>
            <a:noFill/>
            <a:ln w="19050">
              <a:noFill/>
              <a:miter lim="800000"/>
              <a:headEnd/>
              <a:tailEnd/>
            </a:ln>
          </p:spPr>
          <p:txBody>
            <a:bodyPr wrap="none">
              <a:spAutoFit/>
            </a:bodyPr>
            <a:lstStyle/>
            <a:p>
              <a:pPr algn="ctr" eaLnBrk="1" hangingPunct="1"/>
              <a:r>
                <a:rPr lang="en-US" i="1">
                  <a:solidFill>
                    <a:srgbClr val="BE2D00"/>
                  </a:solidFill>
                  <a:latin typeface="Times New Roman" pitchFamily="18" charset="0"/>
                </a:rPr>
                <a:t>u</a:t>
              </a:r>
              <a:endParaRPr lang="en-US" b="0">
                <a:solidFill>
                  <a:srgbClr val="BE2D00"/>
                </a:solidFill>
                <a:latin typeface="Times New Roman" pitchFamily="18" charset="0"/>
              </a:endParaRPr>
            </a:p>
          </p:txBody>
        </p:sp>
      </p:grpSp>
      <p:sp>
        <p:nvSpPr>
          <p:cNvPr id="38" name="Content Placeholder 2"/>
          <p:cNvSpPr txBox="1">
            <a:spLocks/>
          </p:cNvSpPr>
          <p:nvPr/>
        </p:nvSpPr>
        <p:spPr>
          <a:xfrm>
            <a:off x="457200" y="5638800"/>
            <a:ext cx="7848600" cy="762000"/>
          </a:xfrm>
          <a:prstGeom prst="rect">
            <a:avLst/>
          </a:prstGeom>
        </p:spPr>
        <p: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Cập</a:t>
            </a:r>
            <a:r>
              <a:rPr kumimoji="0" lang="en-US" sz="2400" b="0" i="0" u="none" strike="noStrike" kern="0" cap="none" spc="0" normalizeH="0" noProof="0" smtClean="0">
                <a:ln>
                  <a:noFill/>
                </a:ln>
                <a:solidFill>
                  <a:srgbClr val="0033CC"/>
                </a:solidFill>
                <a:effectLst/>
                <a:uLnTx/>
                <a:uFillTx/>
                <a:latin typeface="+mn-lt"/>
                <a:ea typeface="+mn-ea"/>
                <a:cs typeface="+mn-cs"/>
              </a:rPr>
              <a:t> nhật độ dài ĐĐ từ s đến đỉnh z: 75 </a:t>
            </a:r>
            <a:r>
              <a:rPr kumimoji="0" lang="en-US" sz="2400" b="0" i="0" u="none" strike="noStrike" kern="0" cap="none" spc="0" normalizeH="0" noProof="0" smtClean="0">
                <a:ln>
                  <a:noFill/>
                </a:ln>
                <a:solidFill>
                  <a:srgbClr val="0033CC"/>
                </a:solidFill>
                <a:effectLst/>
                <a:uLnTx/>
                <a:uFillTx/>
                <a:latin typeface="+mn-lt"/>
                <a:ea typeface="+mn-ea"/>
                <a:cs typeface="+mn-cs"/>
                <a:sym typeface="Wingdings" pitchFamily="2" charset="2"/>
              </a:rPr>
              <a:t> 60</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3" name="Content Placeholder 2"/>
          <p:cNvSpPr>
            <a:spLocks noGrp="1"/>
          </p:cNvSpPr>
          <p:nvPr>
            <p:ph sz="half" idx="1"/>
          </p:nvPr>
        </p:nvSpPr>
        <p:spPr>
          <a:xfrm>
            <a:off x="457200" y="1143000"/>
            <a:ext cx="4038600" cy="1676400"/>
          </a:xfrm>
        </p:spPr>
        <p:txBody>
          <a:bodyPr/>
          <a:lstStyle/>
          <a:p>
            <a:pPr marL="0" indent="0" algn="just">
              <a:buNone/>
            </a:pPr>
            <a:r>
              <a:rPr lang="en-US" sz="2400" smtClean="0"/>
              <a:t>Đồ thị G gồm 7 đỉnh, 12 cạnh như hình bên. Tìm đường đi ngắn nhất từ đỉnh 1 đến đỉnh 5</a:t>
            </a:r>
            <a:endParaRPr lang="en-SG" sz="2400"/>
          </a:p>
        </p:txBody>
      </p:sp>
      <p:sp>
        <p:nvSpPr>
          <p:cNvPr id="5" name="Footer Placeholder 4"/>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6" name="Slide Number Placeholder 5"/>
          <p:cNvSpPr>
            <a:spLocks noGrp="1"/>
          </p:cNvSpPr>
          <p:nvPr>
            <p:ph type="sldNum" sz="quarter" idx="12"/>
          </p:nvPr>
        </p:nvSpPr>
        <p:spPr/>
        <p:txBody>
          <a:bodyPr/>
          <a:lstStyle/>
          <a:p>
            <a:pPr>
              <a:defRPr/>
            </a:pPr>
            <a:fld id="{53520BFB-5E1F-4ED0-991C-C57A1B5B5594}" type="slidenum">
              <a:rPr lang="en-US" smtClean="0"/>
              <a:pPr>
                <a:defRPr/>
              </a:pPr>
              <a:t>13</a:t>
            </a:fld>
            <a:endParaRPr lang="en-US"/>
          </a:p>
        </p:txBody>
      </p:sp>
      <p:cxnSp>
        <p:nvCxnSpPr>
          <p:cNvPr id="47" name="Straight Connector 46"/>
          <p:cNvCxnSpPr>
            <a:cxnSpLocks noChangeShapeType="1"/>
            <a:stCxn id="63" idx="7"/>
            <a:endCxn id="64" idx="3"/>
          </p:cNvCxnSpPr>
          <p:nvPr/>
        </p:nvCxnSpPr>
        <p:spPr bwMode="auto">
          <a:xfrm rot="5400000" flipH="1" flipV="1">
            <a:off x="5114645" y="1685645"/>
            <a:ext cx="1048310" cy="1200710"/>
          </a:xfrm>
          <a:prstGeom prst="line">
            <a:avLst/>
          </a:prstGeom>
          <a:noFill/>
          <a:ln w="38100" algn="ctr">
            <a:solidFill>
              <a:srgbClr val="002060"/>
            </a:solidFill>
            <a:round/>
            <a:headEnd type="none" w="med" len="med"/>
            <a:tailEnd type="triangle" w="med" len="med"/>
          </a:ln>
        </p:spPr>
      </p:cxnSp>
      <p:sp>
        <p:nvSpPr>
          <p:cNvPr id="53" name="TextBox 23"/>
          <p:cNvSpPr txBox="1">
            <a:spLocks noChangeArrowheads="1"/>
          </p:cNvSpPr>
          <p:nvPr/>
        </p:nvSpPr>
        <p:spPr bwMode="auto">
          <a:xfrm>
            <a:off x="5312392" y="2019872"/>
            <a:ext cx="304800" cy="369888"/>
          </a:xfrm>
          <a:prstGeom prst="rect">
            <a:avLst/>
          </a:prstGeom>
          <a:noFill/>
          <a:ln w="9525">
            <a:noFill/>
            <a:miter lim="800000"/>
            <a:headEnd/>
            <a:tailEnd/>
          </a:ln>
        </p:spPr>
        <p:txBody>
          <a:bodyPr wrap="square">
            <a:spAutoFit/>
          </a:bodyPr>
          <a:lstStyle/>
          <a:p>
            <a:r>
              <a:rPr lang="en-US" smtClean="0">
                <a:solidFill>
                  <a:srgbClr val="002060"/>
                </a:solidFill>
              </a:rPr>
              <a:t>9</a:t>
            </a:r>
            <a:endParaRPr lang="en-SG">
              <a:solidFill>
                <a:srgbClr val="002060"/>
              </a:solidFill>
            </a:endParaRPr>
          </a:p>
        </p:txBody>
      </p:sp>
      <p:sp>
        <p:nvSpPr>
          <p:cNvPr id="63" name="Oval 62"/>
          <p:cNvSpPr>
            <a:spLocks noChangeArrowheads="1"/>
          </p:cNvSpPr>
          <p:nvPr/>
        </p:nvSpPr>
        <p:spPr bwMode="auto">
          <a:xfrm>
            <a:off x="4648200" y="2743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64" name="Oval 63"/>
          <p:cNvSpPr>
            <a:spLocks noChangeArrowheads="1"/>
          </p:cNvSpPr>
          <p:nvPr/>
        </p:nvSpPr>
        <p:spPr bwMode="auto">
          <a:xfrm>
            <a:off x="6172200" y="1371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sp>
        <p:nvSpPr>
          <p:cNvPr id="65" name="Oval 64"/>
          <p:cNvSpPr>
            <a:spLocks noChangeArrowheads="1"/>
          </p:cNvSpPr>
          <p:nvPr/>
        </p:nvSpPr>
        <p:spPr bwMode="auto">
          <a:xfrm>
            <a:off x="7924800" y="26670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sp>
        <p:nvSpPr>
          <p:cNvPr id="66" name="Oval 65"/>
          <p:cNvSpPr>
            <a:spLocks noChangeArrowheads="1"/>
          </p:cNvSpPr>
          <p:nvPr/>
        </p:nvSpPr>
        <p:spPr bwMode="auto">
          <a:xfrm>
            <a:off x="6248400" y="3276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sp>
        <p:nvSpPr>
          <p:cNvPr id="69" name="Oval 68"/>
          <p:cNvSpPr>
            <a:spLocks noChangeArrowheads="1"/>
          </p:cNvSpPr>
          <p:nvPr/>
        </p:nvSpPr>
        <p:spPr bwMode="auto">
          <a:xfrm>
            <a:off x="7848600" y="45720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sp>
        <p:nvSpPr>
          <p:cNvPr id="70" name="Oval 69"/>
          <p:cNvSpPr>
            <a:spLocks noChangeArrowheads="1"/>
          </p:cNvSpPr>
          <p:nvPr/>
        </p:nvSpPr>
        <p:spPr bwMode="auto">
          <a:xfrm>
            <a:off x="6324600" y="5410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71" name="Oval 70"/>
          <p:cNvSpPr>
            <a:spLocks noChangeArrowheads="1"/>
          </p:cNvSpPr>
          <p:nvPr/>
        </p:nvSpPr>
        <p:spPr bwMode="auto">
          <a:xfrm>
            <a:off x="4876800" y="4648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7</a:t>
            </a:r>
            <a:endParaRPr lang="en-SG" sz="2000">
              <a:solidFill>
                <a:srgbClr val="0033CC"/>
              </a:solidFill>
              <a:latin typeface="Arial" charset="0"/>
            </a:endParaRPr>
          </a:p>
        </p:txBody>
      </p:sp>
      <p:cxnSp>
        <p:nvCxnSpPr>
          <p:cNvPr id="74" name="Straight Connector 73"/>
          <p:cNvCxnSpPr>
            <a:cxnSpLocks noChangeShapeType="1"/>
            <a:stCxn id="63" idx="6"/>
            <a:endCxn id="66" idx="2"/>
          </p:cNvCxnSpPr>
          <p:nvPr/>
        </p:nvCxnSpPr>
        <p:spPr bwMode="auto">
          <a:xfrm>
            <a:off x="5105400" y="2971800"/>
            <a:ext cx="1143000" cy="533400"/>
          </a:xfrm>
          <a:prstGeom prst="line">
            <a:avLst/>
          </a:prstGeom>
          <a:noFill/>
          <a:ln w="38100" algn="ctr">
            <a:solidFill>
              <a:srgbClr val="002060"/>
            </a:solidFill>
            <a:round/>
            <a:headEnd type="none" w="med" len="med"/>
            <a:tailEnd type="triangle" w="med" len="med"/>
          </a:ln>
        </p:spPr>
      </p:cxnSp>
      <p:sp>
        <p:nvSpPr>
          <p:cNvPr id="77" name="TextBox 23"/>
          <p:cNvSpPr txBox="1">
            <a:spLocks noChangeArrowheads="1"/>
          </p:cNvSpPr>
          <p:nvPr/>
        </p:nvSpPr>
        <p:spPr bwMode="auto">
          <a:xfrm>
            <a:off x="5562600" y="2895600"/>
            <a:ext cx="304800" cy="369888"/>
          </a:xfrm>
          <a:prstGeom prst="rect">
            <a:avLst/>
          </a:prstGeom>
          <a:noFill/>
          <a:ln w="9525">
            <a:noFill/>
            <a:miter lim="800000"/>
            <a:headEnd/>
            <a:tailEnd/>
          </a:ln>
        </p:spPr>
        <p:txBody>
          <a:bodyPr wrap="square">
            <a:spAutoFit/>
          </a:bodyPr>
          <a:lstStyle/>
          <a:p>
            <a:r>
              <a:rPr lang="en-US" smtClean="0">
                <a:solidFill>
                  <a:srgbClr val="002060"/>
                </a:solidFill>
              </a:rPr>
              <a:t>3</a:t>
            </a:r>
            <a:endParaRPr lang="en-SG">
              <a:solidFill>
                <a:srgbClr val="002060"/>
              </a:solidFill>
            </a:endParaRPr>
          </a:p>
        </p:txBody>
      </p:sp>
      <p:cxnSp>
        <p:nvCxnSpPr>
          <p:cNvPr id="78" name="Straight Connector 77"/>
          <p:cNvCxnSpPr>
            <a:cxnSpLocks noChangeShapeType="1"/>
            <a:stCxn id="66" idx="0"/>
            <a:endCxn id="64" idx="4"/>
          </p:cNvCxnSpPr>
          <p:nvPr/>
        </p:nvCxnSpPr>
        <p:spPr bwMode="auto">
          <a:xfrm rot="16200000" flipV="1">
            <a:off x="5715000" y="2514600"/>
            <a:ext cx="1447800" cy="76200"/>
          </a:xfrm>
          <a:prstGeom prst="line">
            <a:avLst/>
          </a:prstGeom>
          <a:noFill/>
          <a:ln w="38100" algn="ctr">
            <a:solidFill>
              <a:srgbClr val="002060"/>
            </a:solidFill>
            <a:round/>
            <a:headEnd type="none" w="med" len="med"/>
            <a:tailEnd type="triangle" w="med" len="med"/>
          </a:ln>
        </p:spPr>
      </p:cxnSp>
      <p:sp>
        <p:nvSpPr>
          <p:cNvPr id="81" name="TextBox 23"/>
          <p:cNvSpPr txBox="1">
            <a:spLocks noChangeArrowheads="1"/>
          </p:cNvSpPr>
          <p:nvPr/>
        </p:nvSpPr>
        <p:spPr bwMode="auto">
          <a:xfrm>
            <a:off x="61722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82" name="Straight Connector 81"/>
          <p:cNvCxnSpPr>
            <a:cxnSpLocks noChangeShapeType="1"/>
            <a:stCxn id="64" idx="5"/>
            <a:endCxn id="65" idx="1"/>
          </p:cNvCxnSpPr>
          <p:nvPr/>
        </p:nvCxnSpPr>
        <p:spPr bwMode="auto">
          <a:xfrm rot="16200000" flipH="1">
            <a:off x="6791045" y="1533245"/>
            <a:ext cx="972110" cy="1429310"/>
          </a:xfrm>
          <a:prstGeom prst="line">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6858000" y="20574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cxnSp>
        <p:nvCxnSpPr>
          <p:cNvPr id="86" name="Straight Connector 85"/>
          <p:cNvCxnSpPr>
            <a:cxnSpLocks noChangeShapeType="1"/>
            <a:stCxn id="66" idx="7"/>
            <a:endCxn id="65" idx="2"/>
          </p:cNvCxnSpPr>
          <p:nvPr/>
        </p:nvCxnSpPr>
        <p:spPr bwMode="auto">
          <a:xfrm rot="5400000" flipH="1" flipV="1">
            <a:off x="7057745" y="2476501"/>
            <a:ext cx="447955" cy="1286155"/>
          </a:xfrm>
          <a:prstGeom prst="line">
            <a:avLst/>
          </a:prstGeom>
          <a:noFill/>
          <a:ln w="38100" algn="ctr">
            <a:solidFill>
              <a:srgbClr val="002060"/>
            </a:solidFill>
            <a:round/>
            <a:headEnd type="none" w="med" len="med"/>
            <a:tailEnd type="triangle" w="med" len="med"/>
          </a:ln>
        </p:spPr>
      </p:cxnSp>
      <p:sp>
        <p:nvSpPr>
          <p:cNvPr id="89" name="TextBox 23"/>
          <p:cNvSpPr txBox="1">
            <a:spLocks noChangeArrowheads="1"/>
          </p:cNvSpPr>
          <p:nvPr/>
        </p:nvSpPr>
        <p:spPr bwMode="auto">
          <a:xfrm>
            <a:off x="7010400" y="2830512"/>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90" name="Straight Connector 89"/>
          <p:cNvCxnSpPr>
            <a:cxnSpLocks noChangeShapeType="1"/>
            <a:stCxn id="65" idx="4"/>
            <a:endCxn id="69" idx="0"/>
          </p:cNvCxnSpPr>
          <p:nvPr/>
        </p:nvCxnSpPr>
        <p:spPr bwMode="auto">
          <a:xfrm rot="5400000">
            <a:off x="7391400" y="3810000"/>
            <a:ext cx="1447800" cy="76200"/>
          </a:xfrm>
          <a:prstGeom prst="line">
            <a:avLst/>
          </a:prstGeom>
          <a:noFill/>
          <a:ln w="38100" algn="ctr">
            <a:solidFill>
              <a:srgbClr val="002060"/>
            </a:solidFill>
            <a:round/>
            <a:headEnd type="none" w="med" len="med"/>
            <a:tailEnd type="triangle" w="med" len="med"/>
          </a:ln>
        </p:spPr>
      </p:cxnSp>
      <p:sp>
        <p:nvSpPr>
          <p:cNvPr id="93" name="TextBox 23"/>
          <p:cNvSpPr txBox="1">
            <a:spLocks noChangeArrowheads="1"/>
          </p:cNvSpPr>
          <p:nvPr/>
        </p:nvSpPr>
        <p:spPr bwMode="auto">
          <a:xfrm>
            <a:off x="7848600" y="37338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sp>
        <p:nvSpPr>
          <p:cNvPr id="94" name="TextBox 23"/>
          <p:cNvSpPr txBox="1">
            <a:spLocks noChangeArrowheads="1"/>
          </p:cNvSpPr>
          <p:nvPr/>
        </p:nvSpPr>
        <p:spPr bwMode="auto">
          <a:xfrm>
            <a:off x="5029200" y="3657600"/>
            <a:ext cx="304800" cy="369888"/>
          </a:xfrm>
          <a:prstGeom prst="rect">
            <a:avLst/>
          </a:prstGeom>
          <a:noFill/>
          <a:ln w="9525">
            <a:noFill/>
            <a:miter lim="800000"/>
            <a:headEnd/>
            <a:tailEnd/>
          </a:ln>
        </p:spPr>
        <p:txBody>
          <a:bodyPr wrap="square">
            <a:spAutoFit/>
          </a:bodyPr>
          <a:lstStyle/>
          <a:p>
            <a:r>
              <a:rPr lang="en-US" smtClean="0">
                <a:solidFill>
                  <a:srgbClr val="002060"/>
                </a:solidFill>
              </a:rPr>
              <a:t>6</a:t>
            </a:r>
            <a:endParaRPr lang="en-SG">
              <a:solidFill>
                <a:srgbClr val="002060"/>
              </a:solidFill>
            </a:endParaRPr>
          </a:p>
        </p:txBody>
      </p:sp>
      <p:cxnSp>
        <p:nvCxnSpPr>
          <p:cNvPr id="95" name="Straight Connector 94"/>
          <p:cNvCxnSpPr>
            <a:cxnSpLocks noChangeShapeType="1"/>
            <a:stCxn id="63" idx="4"/>
            <a:endCxn id="71" idx="0"/>
          </p:cNvCxnSpPr>
          <p:nvPr/>
        </p:nvCxnSpPr>
        <p:spPr bwMode="auto">
          <a:xfrm rot="16200000" flipH="1">
            <a:off x="4267200" y="3810000"/>
            <a:ext cx="1447800" cy="228600"/>
          </a:xfrm>
          <a:prstGeom prst="line">
            <a:avLst/>
          </a:prstGeom>
          <a:noFill/>
          <a:ln w="38100" algn="ctr">
            <a:solidFill>
              <a:srgbClr val="002060"/>
            </a:solidFill>
            <a:round/>
            <a:headEnd type="none" w="med" len="med"/>
            <a:tailEnd type="triangle" w="med" len="med"/>
          </a:ln>
        </p:spPr>
      </p:cxnSp>
      <p:cxnSp>
        <p:nvCxnSpPr>
          <p:cNvPr id="98" name="Straight Connector 97"/>
          <p:cNvCxnSpPr>
            <a:cxnSpLocks noChangeShapeType="1"/>
            <a:stCxn id="71" idx="7"/>
            <a:endCxn id="66" idx="3"/>
          </p:cNvCxnSpPr>
          <p:nvPr/>
        </p:nvCxnSpPr>
        <p:spPr bwMode="auto">
          <a:xfrm rot="5400000" flipH="1" flipV="1">
            <a:off x="5267045" y="3666845"/>
            <a:ext cx="1048310" cy="1048310"/>
          </a:xfrm>
          <a:prstGeom prst="line">
            <a:avLst/>
          </a:prstGeom>
          <a:noFill/>
          <a:ln w="38100" algn="ctr">
            <a:solidFill>
              <a:srgbClr val="002060"/>
            </a:solidFill>
            <a:round/>
            <a:headEnd type="none" w="med" len="med"/>
            <a:tailEnd type="triangle" w="med" len="med"/>
          </a:ln>
        </p:spPr>
      </p:cxnSp>
      <p:sp>
        <p:nvSpPr>
          <p:cNvPr id="101" name="TextBox 23"/>
          <p:cNvSpPr txBox="1">
            <a:spLocks noChangeArrowheads="1"/>
          </p:cNvSpPr>
          <p:nvPr/>
        </p:nvSpPr>
        <p:spPr bwMode="auto">
          <a:xfrm>
            <a:off x="5562600" y="38862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cxnSp>
        <p:nvCxnSpPr>
          <p:cNvPr id="102" name="Straight Connector 101"/>
          <p:cNvCxnSpPr>
            <a:cxnSpLocks noChangeShapeType="1"/>
            <a:stCxn id="71" idx="6"/>
            <a:endCxn id="69" idx="2"/>
          </p:cNvCxnSpPr>
          <p:nvPr/>
        </p:nvCxnSpPr>
        <p:spPr bwMode="auto">
          <a:xfrm flipV="1">
            <a:off x="5334000" y="4800600"/>
            <a:ext cx="2514600" cy="76200"/>
          </a:xfrm>
          <a:prstGeom prst="line">
            <a:avLst/>
          </a:prstGeom>
          <a:noFill/>
          <a:ln w="38100" algn="ctr">
            <a:solidFill>
              <a:srgbClr val="002060"/>
            </a:solidFill>
            <a:round/>
            <a:headEnd type="none" w="med" len="med"/>
            <a:tailEnd type="triangle" w="med" len="med"/>
          </a:ln>
        </p:spPr>
      </p:cxnSp>
      <p:sp>
        <p:nvSpPr>
          <p:cNvPr id="105" name="TextBox 23"/>
          <p:cNvSpPr txBox="1">
            <a:spLocks noChangeArrowheads="1"/>
          </p:cNvSpPr>
          <p:nvPr/>
        </p:nvSpPr>
        <p:spPr bwMode="auto">
          <a:xfrm>
            <a:off x="63246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6" name="Straight Connector 105"/>
          <p:cNvCxnSpPr>
            <a:cxnSpLocks noChangeShapeType="1"/>
            <a:stCxn id="69" idx="3"/>
            <a:endCxn id="70" idx="7"/>
          </p:cNvCxnSpPr>
          <p:nvPr/>
        </p:nvCxnSpPr>
        <p:spPr bwMode="auto">
          <a:xfrm rot="5400000">
            <a:off x="7057745" y="4619345"/>
            <a:ext cx="514910" cy="1200710"/>
          </a:xfrm>
          <a:prstGeom prst="line">
            <a:avLst/>
          </a:prstGeom>
          <a:noFill/>
          <a:ln w="38100" algn="ctr">
            <a:solidFill>
              <a:srgbClr val="002060"/>
            </a:solidFill>
            <a:round/>
            <a:headEnd type="none" w="med" len="med"/>
            <a:tailEnd type="triangle" w="med" len="med"/>
          </a:ln>
        </p:spPr>
      </p:cxnSp>
      <p:cxnSp>
        <p:nvCxnSpPr>
          <p:cNvPr id="109" name="Straight Connector 108"/>
          <p:cNvCxnSpPr>
            <a:cxnSpLocks noChangeShapeType="1"/>
            <a:stCxn id="70" idx="2"/>
            <a:endCxn id="71" idx="5"/>
          </p:cNvCxnSpPr>
          <p:nvPr/>
        </p:nvCxnSpPr>
        <p:spPr bwMode="auto">
          <a:xfrm rot="10800000">
            <a:off x="5267046" y="5038446"/>
            <a:ext cx="1057555" cy="600355"/>
          </a:xfrm>
          <a:prstGeom prst="line">
            <a:avLst/>
          </a:prstGeom>
          <a:noFill/>
          <a:ln w="38100" algn="ctr">
            <a:solidFill>
              <a:srgbClr val="002060"/>
            </a:solidFill>
            <a:round/>
            <a:headEnd type="none" w="med" len="med"/>
            <a:tailEnd type="triangle" w="med" len="med"/>
          </a:ln>
        </p:spPr>
      </p:cxnSp>
      <p:sp>
        <p:nvSpPr>
          <p:cNvPr id="112" name="TextBox 23"/>
          <p:cNvSpPr txBox="1">
            <a:spLocks noChangeArrowheads="1"/>
          </p:cNvSpPr>
          <p:nvPr/>
        </p:nvSpPr>
        <p:spPr bwMode="auto">
          <a:xfrm>
            <a:off x="7162800" y="5181600"/>
            <a:ext cx="457200" cy="369332"/>
          </a:xfrm>
          <a:prstGeom prst="rect">
            <a:avLst/>
          </a:prstGeom>
          <a:noFill/>
          <a:ln w="9525">
            <a:noFill/>
            <a:miter lim="800000"/>
            <a:headEnd/>
            <a:tailEnd/>
          </a:ln>
        </p:spPr>
        <p:txBody>
          <a:bodyPr wrap="square">
            <a:spAutoFit/>
          </a:bodyPr>
          <a:lstStyle/>
          <a:p>
            <a:r>
              <a:rPr lang="en-US" smtClean="0">
                <a:solidFill>
                  <a:srgbClr val="002060"/>
                </a:solidFill>
              </a:rPr>
              <a:t>17</a:t>
            </a:r>
            <a:endParaRPr lang="en-SG">
              <a:solidFill>
                <a:srgbClr val="002060"/>
              </a:solidFill>
            </a:endParaRPr>
          </a:p>
        </p:txBody>
      </p:sp>
      <p:sp>
        <p:nvSpPr>
          <p:cNvPr id="113" name="TextBox 23"/>
          <p:cNvSpPr txBox="1">
            <a:spLocks noChangeArrowheads="1"/>
          </p:cNvSpPr>
          <p:nvPr/>
        </p:nvSpPr>
        <p:spPr bwMode="auto">
          <a:xfrm>
            <a:off x="5715000" y="5117068"/>
            <a:ext cx="457200" cy="369332"/>
          </a:xfrm>
          <a:prstGeom prst="rect">
            <a:avLst/>
          </a:prstGeom>
          <a:noFill/>
          <a:ln w="9525">
            <a:noFill/>
            <a:miter lim="800000"/>
            <a:headEnd/>
            <a:tailEnd/>
          </a:ln>
        </p:spPr>
        <p:txBody>
          <a:bodyPr wrap="square">
            <a:spAutoFit/>
          </a:bodyPr>
          <a:lstStyle/>
          <a:p>
            <a:r>
              <a:rPr lang="en-US" smtClean="0">
                <a:solidFill>
                  <a:srgbClr val="002060"/>
                </a:solidFill>
              </a:rPr>
              <a:t>12</a:t>
            </a:r>
            <a:endParaRPr lang="en-SG">
              <a:solidFill>
                <a:srgbClr val="002060"/>
              </a:solidFill>
            </a:endParaRPr>
          </a:p>
        </p:txBody>
      </p:sp>
      <p:cxnSp>
        <p:nvCxnSpPr>
          <p:cNvPr id="114" name="Straight Connector 113"/>
          <p:cNvCxnSpPr>
            <a:cxnSpLocks noChangeShapeType="1"/>
            <a:stCxn id="66" idx="5"/>
            <a:endCxn id="69" idx="1"/>
          </p:cNvCxnSpPr>
          <p:nvPr/>
        </p:nvCxnSpPr>
        <p:spPr bwMode="auto">
          <a:xfrm rot="16200000" flipH="1">
            <a:off x="6791045" y="3514445"/>
            <a:ext cx="972110" cy="1276910"/>
          </a:xfrm>
          <a:prstGeom prst="line">
            <a:avLst/>
          </a:prstGeom>
          <a:noFill/>
          <a:ln w="38100" algn="ctr">
            <a:solidFill>
              <a:srgbClr val="002060"/>
            </a:solidFill>
            <a:round/>
            <a:headEnd type="none" w="med" len="med"/>
            <a:tailEnd type="triangle" w="med" len="med"/>
          </a:ln>
        </p:spPr>
      </p:cxnSp>
      <p:sp>
        <p:nvSpPr>
          <p:cNvPr id="117" name="TextBox 23"/>
          <p:cNvSpPr txBox="1">
            <a:spLocks noChangeArrowheads="1"/>
          </p:cNvSpPr>
          <p:nvPr/>
        </p:nvSpPr>
        <p:spPr bwMode="auto">
          <a:xfrm>
            <a:off x="7010400" y="3657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graphicFrame>
        <p:nvGraphicFramePr>
          <p:cNvPr id="64514" name="Object 2"/>
          <p:cNvGraphicFramePr>
            <a:graphicFrameLocks noChangeAspect="1"/>
          </p:cNvGraphicFramePr>
          <p:nvPr/>
        </p:nvGraphicFramePr>
        <p:xfrm>
          <a:off x="477837" y="2895600"/>
          <a:ext cx="3941763" cy="3380338"/>
        </p:xfrm>
        <a:graphic>
          <a:graphicData uri="http://schemas.openxmlformats.org/presentationml/2006/ole">
            <p:oleObj spid="_x0000_s64514" name="Equation" r:id="rId3" imgW="1866600" imgH="1600200" progId="Equation.3">
              <p:embed/>
            </p:oleObj>
          </a:graphicData>
        </a:graphic>
      </p:graphicFrame>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3" name="Content Placeholder 2"/>
          <p:cNvSpPr>
            <a:spLocks noGrp="1"/>
          </p:cNvSpPr>
          <p:nvPr>
            <p:ph sz="half" idx="1"/>
          </p:nvPr>
        </p:nvSpPr>
        <p:spPr>
          <a:xfrm>
            <a:off x="304800" y="1143000"/>
            <a:ext cx="8458200" cy="838200"/>
          </a:xfrm>
        </p:spPr>
        <p:txBody>
          <a:bodyPr/>
          <a:lstStyle/>
          <a:p>
            <a:pPr marL="0" indent="0" algn="just">
              <a:buNone/>
            </a:pPr>
            <a:r>
              <a:rPr lang="en-US" sz="2400" smtClean="0"/>
              <a:t>V: đỉnh chưa bị tô màu; D[k]: số có màu đỏ; Labels[k]: số có màu xanh lá</a:t>
            </a:r>
            <a:endParaRPr lang="en-SG" sz="2400"/>
          </a:p>
        </p:txBody>
      </p:sp>
      <p:sp>
        <p:nvSpPr>
          <p:cNvPr id="5" name="Footer Placeholder 4"/>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6" name="Slide Number Placeholder 5"/>
          <p:cNvSpPr>
            <a:spLocks noGrp="1"/>
          </p:cNvSpPr>
          <p:nvPr>
            <p:ph type="sldNum" sz="quarter" idx="12"/>
          </p:nvPr>
        </p:nvSpPr>
        <p:spPr/>
        <p:txBody>
          <a:bodyPr/>
          <a:lstStyle/>
          <a:p>
            <a:pPr>
              <a:defRPr/>
            </a:pPr>
            <a:fld id="{53520BFB-5E1F-4ED0-991C-C57A1B5B5594}" type="slidenum">
              <a:rPr lang="en-US" smtClean="0"/>
              <a:pPr>
                <a:defRPr/>
              </a:pPr>
              <a:t>14</a:t>
            </a:fld>
            <a:endParaRPr lang="en-US"/>
          </a:p>
        </p:txBody>
      </p:sp>
      <p:cxnSp>
        <p:nvCxnSpPr>
          <p:cNvPr id="47" name="Straight Connector 46"/>
          <p:cNvCxnSpPr>
            <a:cxnSpLocks noChangeShapeType="1"/>
            <a:stCxn id="63" idx="7"/>
            <a:endCxn id="64" idx="3"/>
          </p:cNvCxnSpPr>
          <p:nvPr/>
        </p:nvCxnSpPr>
        <p:spPr bwMode="auto">
          <a:xfrm rot="5400000" flipH="1" flipV="1">
            <a:off x="2714345" y="1876145"/>
            <a:ext cx="1048310" cy="1734110"/>
          </a:xfrm>
          <a:prstGeom prst="line">
            <a:avLst/>
          </a:prstGeom>
          <a:noFill/>
          <a:ln w="38100" algn="ctr">
            <a:solidFill>
              <a:srgbClr val="002060"/>
            </a:solidFill>
            <a:round/>
            <a:headEnd type="none" w="med" len="med"/>
            <a:tailEnd type="triangle" w="med" len="med"/>
          </a:ln>
        </p:spPr>
      </p:cxnSp>
      <p:sp>
        <p:nvSpPr>
          <p:cNvPr id="53" name="TextBox 23"/>
          <p:cNvSpPr txBox="1">
            <a:spLocks noChangeArrowheads="1"/>
          </p:cNvSpPr>
          <p:nvPr/>
        </p:nvSpPr>
        <p:spPr bwMode="auto">
          <a:xfrm>
            <a:off x="3048000" y="2449512"/>
            <a:ext cx="304800" cy="369888"/>
          </a:xfrm>
          <a:prstGeom prst="rect">
            <a:avLst/>
          </a:prstGeom>
          <a:noFill/>
          <a:ln w="9525">
            <a:noFill/>
            <a:miter lim="800000"/>
            <a:headEnd/>
            <a:tailEnd/>
          </a:ln>
        </p:spPr>
        <p:txBody>
          <a:bodyPr wrap="square">
            <a:spAutoFit/>
          </a:bodyPr>
          <a:lstStyle/>
          <a:p>
            <a:r>
              <a:rPr lang="en-US" smtClean="0">
                <a:solidFill>
                  <a:srgbClr val="002060"/>
                </a:solidFill>
              </a:rPr>
              <a:t>9</a:t>
            </a:r>
            <a:endParaRPr lang="en-SG">
              <a:solidFill>
                <a:srgbClr val="002060"/>
              </a:solidFill>
            </a:endParaRPr>
          </a:p>
        </p:txBody>
      </p:sp>
      <p:sp>
        <p:nvSpPr>
          <p:cNvPr id="63" name="Oval 62"/>
          <p:cNvSpPr>
            <a:spLocks noChangeArrowheads="1"/>
          </p:cNvSpPr>
          <p:nvPr/>
        </p:nvSpPr>
        <p:spPr bwMode="auto">
          <a:xfrm>
            <a:off x="1981200" y="3200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64" name="Oval 63"/>
          <p:cNvSpPr>
            <a:spLocks noChangeArrowheads="1"/>
          </p:cNvSpPr>
          <p:nvPr/>
        </p:nvSpPr>
        <p:spPr bwMode="auto">
          <a:xfrm>
            <a:off x="40386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sp>
        <p:nvSpPr>
          <p:cNvPr id="65" name="Oval 64"/>
          <p:cNvSpPr>
            <a:spLocks noChangeArrowheads="1"/>
          </p:cNvSpPr>
          <p:nvPr/>
        </p:nvSpPr>
        <p:spPr bwMode="auto">
          <a:xfrm>
            <a:off x="6477000" y="3124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sp>
        <p:nvSpPr>
          <p:cNvPr id="66" name="Oval 65"/>
          <p:cNvSpPr>
            <a:spLocks noChangeArrowheads="1"/>
          </p:cNvSpPr>
          <p:nvPr/>
        </p:nvSpPr>
        <p:spPr bwMode="auto">
          <a:xfrm>
            <a:off x="4114800" y="3733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sp>
        <p:nvSpPr>
          <p:cNvPr id="69" name="Oval 68"/>
          <p:cNvSpPr>
            <a:spLocks noChangeArrowheads="1"/>
          </p:cNvSpPr>
          <p:nvPr/>
        </p:nvSpPr>
        <p:spPr bwMode="auto">
          <a:xfrm>
            <a:off x="60198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sp>
        <p:nvSpPr>
          <p:cNvPr id="70" name="Oval 69"/>
          <p:cNvSpPr>
            <a:spLocks noChangeArrowheads="1"/>
          </p:cNvSpPr>
          <p:nvPr/>
        </p:nvSpPr>
        <p:spPr bwMode="auto">
          <a:xfrm>
            <a:off x="4191000" y="5867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71" name="Oval 70"/>
          <p:cNvSpPr>
            <a:spLocks noChangeArrowheads="1"/>
          </p:cNvSpPr>
          <p:nvPr/>
        </p:nvSpPr>
        <p:spPr bwMode="auto">
          <a:xfrm>
            <a:off x="22860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7</a:t>
            </a:r>
            <a:endParaRPr lang="en-SG" sz="2000">
              <a:solidFill>
                <a:srgbClr val="0033CC"/>
              </a:solidFill>
              <a:latin typeface="Arial" charset="0"/>
            </a:endParaRPr>
          </a:p>
        </p:txBody>
      </p:sp>
      <p:cxnSp>
        <p:nvCxnSpPr>
          <p:cNvPr id="74" name="Straight Connector 73"/>
          <p:cNvCxnSpPr>
            <a:cxnSpLocks noChangeShapeType="1"/>
            <a:stCxn id="63" idx="6"/>
            <a:endCxn id="66" idx="2"/>
          </p:cNvCxnSpPr>
          <p:nvPr/>
        </p:nvCxnSpPr>
        <p:spPr bwMode="auto">
          <a:xfrm>
            <a:off x="2438400" y="3429000"/>
            <a:ext cx="1676400" cy="533400"/>
          </a:xfrm>
          <a:prstGeom prst="line">
            <a:avLst/>
          </a:prstGeom>
          <a:noFill/>
          <a:ln w="38100" algn="ctr">
            <a:solidFill>
              <a:srgbClr val="002060"/>
            </a:solidFill>
            <a:round/>
            <a:headEnd type="none" w="med" len="med"/>
            <a:tailEnd type="triangle" w="med" len="med"/>
          </a:ln>
        </p:spPr>
      </p:cxnSp>
      <p:sp>
        <p:nvSpPr>
          <p:cNvPr id="77" name="TextBox 23"/>
          <p:cNvSpPr txBox="1">
            <a:spLocks noChangeArrowheads="1"/>
          </p:cNvSpPr>
          <p:nvPr/>
        </p:nvSpPr>
        <p:spPr bwMode="auto">
          <a:xfrm>
            <a:off x="3200400" y="3352800"/>
            <a:ext cx="304800" cy="369888"/>
          </a:xfrm>
          <a:prstGeom prst="rect">
            <a:avLst/>
          </a:prstGeom>
          <a:noFill/>
          <a:ln w="9525">
            <a:noFill/>
            <a:miter lim="800000"/>
            <a:headEnd/>
            <a:tailEnd/>
          </a:ln>
        </p:spPr>
        <p:txBody>
          <a:bodyPr wrap="square">
            <a:spAutoFit/>
          </a:bodyPr>
          <a:lstStyle/>
          <a:p>
            <a:r>
              <a:rPr lang="en-US" smtClean="0">
                <a:solidFill>
                  <a:srgbClr val="002060"/>
                </a:solidFill>
              </a:rPr>
              <a:t>3</a:t>
            </a:r>
            <a:endParaRPr lang="en-SG">
              <a:solidFill>
                <a:srgbClr val="002060"/>
              </a:solidFill>
            </a:endParaRPr>
          </a:p>
        </p:txBody>
      </p:sp>
      <p:cxnSp>
        <p:nvCxnSpPr>
          <p:cNvPr id="78" name="Straight Connector 77"/>
          <p:cNvCxnSpPr>
            <a:cxnSpLocks noChangeShapeType="1"/>
            <a:stCxn id="66" idx="0"/>
            <a:endCxn id="64" idx="4"/>
          </p:cNvCxnSpPr>
          <p:nvPr/>
        </p:nvCxnSpPr>
        <p:spPr bwMode="auto">
          <a:xfrm rot="16200000" flipV="1">
            <a:off x="3581400" y="2971800"/>
            <a:ext cx="1447800" cy="76200"/>
          </a:xfrm>
          <a:prstGeom prst="line">
            <a:avLst/>
          </a:prstGeom>
          <a:noFill/>
          <a:ln w="38100" algn="ctr">
            <a:solidFill>
              <a:srgbClr val="002060"/>
            </a:solidFill>
            <a:round/>
            <a:headEnd type="none" w="med" len="med"/>
            <a:tailEnd type="triangle" w="med" len="med"/>
          </a:ln>
        </p:spPr>
      </p:cxnSp>
      <p:sp>
        <p:nvSpPr>
          <p:cNvPr id="81" name="TextBox 23"/>
          <p:cNvSpPr txBox="1">
            <a:spLocks noChangeArrowheads="1"/>
          </p:cNvSpPr>
          <p:nvPr/>
        </p:nvSpPr>
        <p:spPr bwMode="auto">
          <a:xfrm>
            <a:off x="4038600" y="2971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82" name="Straight Connector 81"/>
          <p:cNvCxnSpPr>
            <a:cxnSpLocks noChangeShapeType="1"/>
            <a:stCxn id="64" idx="5"/>
            <a:endCxn id="65" idx="1"/>
          </p:cNvCxnSpPr>
          <p:nvPr/>
        </p:nvCxnSpPr>
        <p:spPr bwMode="auto">
          <a:xfrm rot="16200000" flipH="1">
            <a:off x="5000345" y="1647545"/>
            <a:ext cx="972110" cy="2115110"/>
          </a:xfrm>
          <a:prstGeom prst="line">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50292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cxnSp>
        <p:nvCxnSpPr>
          <p:cNvPr id="86" name="Straight Connector 85"/>
          <p:cNvCxnSpPr>
            <a:cxnSpLocks noChangeShapeType="1"/>
            <a:stCxn id="66" idx="7"/>
            <a:endCxn id="65" idx="2"/>
          </p:cNvCxnSpPr>
          <p:nvPr/>
        </p:nvCxnSpPr>
        <p:spPr bwMode="auto">
          <a:xfrm rot="5400000" flipH="1" flipV="1">
            <a:off x="5267045" y="2590801"/>
            <a:ext cx="447955" cy="1971955"/>
          </a:xfrm>
          <a:prstGeom prst="line">
            <a:avLst/>
          </a:prstGeom>
          <a:noFill/>
          <a:ln w="38100" algn="ctr">
            <a:solidFill>
              <a:srgbClr val="002060"/>
            </a:solidFill>
            <a:round/>
            <a:headEnd type="none" w="med" len="med"/>
            <a:tailEnd type="triangle" w="med" len="med"/>
          </a:ln>
        </p:spPr>
      </p:cxnSp>
      <p:sp>
        <p:nvSpPr>
          <p:cNvPr id="89" name="TextBox 23"/>
          <p:cNvSpPr txBox="1">
            <a:spLocks noChangeArrowheads="1"/>
          </p:cNvSpPr>
          <p:nvPr/>
        </p:nvSpPr>
        <p:spPr bwMode="auto">
          <a:xfrm>
            <a:off x="5105400" y="3287712"/>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90" name="Straight Connector 89"/>
          <p:cNvCxnSpPr>
            <a:cxnSpLocks noChangeShapeType="1"/>
            <a:stCxn id="65" idx="4"/>
            <a:endCxn id="69" idx="0"/>
          </p:cNvCxnSpPr>
          <p:nvPr/>
        </p:nvCxnSpPr>
        <p:spPr bwMode="auto">
          <a:xfrm rot="5400000">
            <a:off x="5715000" y="4114800"/>
            <a:ext cx="1524000" cy="457200"/>
          </a:xfrm>
          <a:prstGeom prst="line">
            <a:avLst/>
          </a:prstGeom>
          <a:noFill/>
          <a:ln w="38100" algn="ctr">
            <a:solidFill>
              <a:srgbClr val="002060"/>
            </a:solidFill>
            <a:round/>
            <a:headEnd type="none" w="med" len="med"/>
            <a:tailEnd type="triangle" w="med" len="med"/>
          </a:ln>
        </p:spPr>
      </p:cxnSp>
      <p:sp>
        <p:nvSpPr>
          <p:cNvPr id="93" name="TextBox 23"/>
          <p:cNvSpPr txBox="1">
            <a:spLocks noChangeArrowheads="1"/>
          </p:cNvSpPr>
          <p:nvPr/>
        </p:nvSpPr>
        <p:spPr bwMode="auto">
          <a:xfrm>
            <a:off x="6172200" y="41910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sp>
        <p:nvSpPr>
          <p:cNvPr id="94" name="TextBox 23"/>
          <p:cNvSpPr txBox="1">
            <a:spLocks noChangeArrowheads="1"/>
          </p:cNvSpPr>
          <p:nvPr/>
        </p:nvSpPr>
        <p:spPr bwMode="auto">
          <a:xfrm>
            <a:off x="2362200" y="4114800"/>
            <a:ext cx="304800" cy="369888"/>
          </a:xfrm>
          <a:prstGeom prst="rect">
            <a:avLst/>
          </a:prstGeom>
          <a:noFill/>
          <a:ln w="9525">
            <a:noFill/>
            <a:miter lim="800000"/>
            <a:headEnd/>
            <a:tailEnd/>
          </a:ln>
        </p:spPr>
        <p:txBody>
          <a:bodyPr wrap="square">
            <a:spAutoFit/>
          </a:bodyPr>
          <a:lstStyle/>
          <a:p>
            <a:r>
              <a:rPr lang="en-US" smtClean="0">
                <a:solidFill>
                  <a:srgbClr val="002060"/>
                </a:solidFill>
              </a:rPr>
              <a:t>6</a:t>
            </a:r>
            <a:endParaRPr lang="en-SG">
              <a:solidFill>
                <a:srgbClr val="002060"/>
              </a:solidFill>
            </a:endParaRPr>
          </a:p>
        </p:txBody>
      </p:sp>
      <p:cxnSp>
        <p:nvCxnSpPr>
          <p:cNvPr id="95" name="Straight Connector 94"/>
          <p:cNvCxnSpPr>
            <a:cxnSpLocks noChangeShapeType="1"/>
            <a:stCxn id="63" idx="4"/>
            <a:endCxn id="71" idx="0"/>
          </p:cNvCxnSpPr>
          <p:nvPr/>
        </p:nvCxnSpPr>
        <p:spPr bwMode="auto">
          <a:xfrm rot="16200000" flipH="1">
            <a:off x="1638300" y="4229100"/>
            <a:ext cx="1447800" cy="304800"/>
          </a:xfrm>
          <a:prstGeom prst="line">
            <a:avLst/>
          </a:prstGeom>
          <a:noFill/>
          <a:ln w="38100" algn="ctr">
            <a:solidFill>
              <a:srgbClr val="002060"/>
            </a:solidFill>
            <a:round/>
            <a:headEnd type="none" w="med" len="med"/>
            <a:tailEnd type="triangle" w="med" len="med"/>
          </a:ln>
        </p:spPr>
      </p:cxnSp>
      <p:cxnSp>
        <p:nvCxnSpPr>
          <p:cNvPr id="98" name="Straight Connector 97"/>
          <p:cNvCxnSpPr>
            <a:cxnSpLocks noChangeShapeType="1"/>
            <a:stCxn id="71" idx="7"/>
            <a:endCxn id="66" idx="3"/>
          </p:cNvCxnSpPr>
          <p:nvPr/>
        </p:nvCxnSpPr>
        <p:spPr bwMode="auto">
          <a:xfrm rot="5400000" flipH="1" flipV="1">
            <a:off x="2904845" y="3895445"/>
            <a:ext cx="1048310" cy="1505510"/>
          </a:xfrm>
          <a:prstGeom prst="line">
            <a:avLst/>
          </a:prstGeom>
          <a:noFill/>
          <a:ln w="38100" algn="ctr">
            <a:solidFill>
              <a:srgbClr val="002060"/>
            </a:solidFill>
            <a:round/>
            <a:headEnd type="none" w="med" len="med"/>
            <a:tailEnd type="triangle" w="med" len="med"/>
          </a:ln>
        </p:spPr>
      </p:cxnSp>
      <p:sp>
        <p:nvSpPr>
          <p:cNvPr id="101" name="TextBox 23"/>
          <p:cNvSpPr txBox="1">
            <a:spLocks noChangeArrowheads="1"/>
          </p:cNvSpPr>
          <p:nvPr/>
        </p:nvSpPr>
        <p:spPr bwMode="auto">
          <a:xfrm>
            <a:off x="3048000" y="4430712"/>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cxnSp>
        <p:nvCxnSpPr>
          <p:cNvPr id="102" name="Straight Connector 101"/>
          <p:cNvCxnSpPr>
            <a:cxnSpLocks noChangeShapeType="1"/>
            <a:stCxn id="71" idx="6"/>
            <a:endCxn id="69" idx="2"/>
          </p:cNvCxnSpPr>
          <p:nvPr/>
        </p:nvCxnSpPr>
        <p:spPr bwMode="auto">
          <a:xfrm>
            <a:off x="2743200" y="5334000"/>
            <a:ext cx="3276600" cy="0"/>
          </a:xfrm>
          <a:prstGeom prst="line">
            <a:avLst/>
          </a:prstGeom>
          <a:noFill/>
          <a:ln w="38100" algn="ctr">
            <a:solidFill>
              <a:srgbClr val="002060"/>
            </a:solidFill>
            <a:round/>
            <a:headEnd type="none" w="med" len="med"/>
            <a:tailEnd type="triangle" w="med" len="med"/>
          </a:ln>
        </p:spPr>
      </p:cxnSp>
      <p:sp>
        <p:nvSpPr>
          <p:cNvPr id="105" name="TextBox 23"/>
          <p:cNvSpPr txBox="1">
            <a:spLocks noChangeArrowheads="1"/>
          </p:cNvSpPr>
          <p:nvPr/>
        </p:nvSpPr>
        <p:spPr bwMode="auto">
          <a:xfrm>
            <a:off x="4191000" y="49530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6" name="Straight Connector 105"/>
          <p:cNvCxnSpPr>
            <a:cxnSpLocks noChangeShapeType="1"/>
            <a:stCxn id="69" idx="3"/>
            <a:endCxn id="70" idx="7"/>
          </p:cNvCxnSpPr>
          <p:nvPr/>
        </p:nvCxnSpPr>
        <p:spPr bwMode="auto">
          <a:xfrm rot="5400000">
            <a:off x="5114645" y="4962245"/>
            <a:ext cx="438710" cy="1505510"/>
          </a:xfrm>
          <a:prstGeom prst="line">
            <a:avLst/>
          </a:prstGeom>
          <a:noFill/>
          <a:ln w="38100" algn="ctr">
            <a:solidFill>
              <a:srgbClr val="002060"/>
            </a:solidFill>
            <a:round/>
            <a:headEnd type="none" w="med" len="med"/>
            <a:tailEnd type="triangle" w="med" len="med"/>
          </a:ln>
        </p:spPr>
      </p:cxnSp>
      <p:cxnSp>
        <p:nvCxnSpPr>
          <p:cNvPr id="109" name="Straight Connector 108"/>
          <p:cNvCxnSpPr>
            <a:cxnSpLocks noChangeShapeType="1"/>
            <a:stCxn id="70" idx="2"/>
            <a:endCxn id="71" idx="5"/>
          </p:cNvCxnSpPr>
          <p:nvPr/>
        </p:nvCxnSpPr>
        <p:spPr bwMode="auto">
          <a:xfrm rot="10800000">
            <a:off x="2676246" y="5495646"/>
            <a:ext cx="1514755" cy="600355"/>
          </a:xfrm>
          <a:prstGeom prst="line">
            <a:avLst/>
          </a:prstGeom>
          <a:noFill/>
          <a:ln w="38100" algn="ctr">
            <a:solidFill>
              <a:srgbClr val="002060"/>
            </a:solidFill>
            <a:round/>
            <a:headEnd type="none" w="med" len="med"/>
            <a:tailEnd type="triangle" w="med" len="med"/>
          </a:ln>
        </p:spPr>
      </p:cxnSp>
      <p:sp>
        <p:nvSpPr>
          <p:cNvPr id="112" name="TextBox 23"/>
          <p:cNvSpPr txBox="1">
            <a:spLocks noChangeArrowheads="1"/>
          </p:cNvSpPr>
          <p:nvPr/>
        </p:nvSpPr>
        <p:spPr bwMode="auto">
          <a:xfrm>
            <a:off x="5105400" y="5726668"/>
            <a:ext cx="457200" cy="369332"/>
          </a:xfrm>
          <a:prstGeom prst="rect">
            <a:avLst/>
          </a:prstGeom>
          <a:noFill/>
          <a:ln w="9525">
            <a:noFill/>
            <a:miter lim="800000"/>
            <a:headEnd/>
            <a:tailEnd/>
          </a:ln>
        </p:spPr>
        <p:txBody>
          <a:bodyPr wrap="square">
            <a:spAutoFit/>
          </a:bodyPr>
          <a:lstStyle/>
          <a:p>
            <a:r>
              <a:rPr lang="en-US" smtClean="0">
                <a:solidFill>
                  <a:srgbClr val="002060"/>
                </a:solidFill>
              </a:rPr>
              <a:t>17</a:t>
            </a:r>
            <a:endParaRPr lang="en-SG">
              <a:solidFill>
                <a:srgbClr val="002060"/>
              </a:solidFill>
            </a:endParaRPr>
          </a:p>
        </p:txBody>
      </p:sp>
      <p:sp>
        <p:nvSpPr>
          <p:cNvPr id="113" name="TextBox 23"/>
          <p:cNvSpPr txBox="1">
            <a:spLocks noChangeArrowheads="1"/>
          </p:cNvSpPr>
          <p:nvPr/>
        </p:nvSpPr>
        <p:spPr bwMode="auto">
          <a:xfrm>
            <a:off x="3429000" y="5486400"/>
            <a:ext cx="457200" cy="369332"/>
          </a:xfrm>
          <a:prstGeom prst="rect">
            <a:avLst/>
          </a:prstGeom>
          <a:noFill/>
          <a:ln w="9525">
            <a:noFill/>
            <a:miter lim="800000"/>
            <a:headEnd/>
            <a:tailEnd/>
          </a:ln>
        </p:spPr>
        <p:txBody>
          <a:bodyPr wrap="square">
            <a:spAutoFit/>
          </a:bodyPr>
          <a:lstStyle/>
          <a:p>
            <a:r>
              <a:rPr lang="en-US" smtClean="0">
                <a:solidFill>
                  <a:srgbClr val="002060"/>
                </a:solidFill>
              </a:rPr>
              <a:t>12</a:t>
            </a:r>
            <a:endParaRPr lang="en-SG">
              <a:solidFill>
                <a:srgbClr val="002060"/>
              </a:solidFill>
            </a:endParaRPr>
          </a:p>
        </p:txBody>
      </p:sp>
      <p:cxnSp>
        <p:nvCxnSpPr>
          <p:cNvPr id="114" name="Straight Connector 113"/>
          <p:cNvCxnSpPr>
            <a:cxnSpLocks noChangeShapeType="1"/>
            <a:stCxn id="66" idx="5"/>
            <a:endCxn id="69" idx="1"/>
          </p:cNvCxnSpPr>
          <p:nvPr/>
        </p:nvCxnSpPr>
        <p:spPr bwMode="auto">
          <a:xfrm rot="16200000" flipH="1">
            <a:off x="4771745" y="3857345"/>
            <a:ext cx="1048310" cy="1581710"/>
          </a:xfrm>
          <a:prstGeom prst="line">
            <a:avLst/>
          </a:prstGeom>
          <a:noFill/>
          <a:ln w="38100" algn="ctr">
            <a:solidFill>
              <a:srgbClr val="002060"/>
            </a:solidFill>
            <a:round/>
            <a:headEnd type="none" w="med" len="med"/>
            <a:tailEnd type="triangle" w="med" len="med"/>
          </a:ln>
        </p:spPr>
      </p:cxnSp>
      <p:sp>
        <p:nvSpPr>
          <p:cNvPr id="117" name="TextBox 23"/>
          <p:cNvSpPr txBox="1">
            <a:spLocks noChangeArrowheads="1"/>
          </p:cNvSpPr>
          <p:nvPr/>
        </p:nvSpPr>
        <p:spPr bwMode="auto">
          <a:xfrm>
            <a:off x="5257800" y="4354512"/>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grpSp>
        <p:nvGrpSpPr>
          <p:cNvPr id="45" name="Group 44"/>
          <p:cNvGrpSpPr/>
          <p:nvPr/>
        </p:nvGrpSpPr>
        <p:grpSpPr>
          <a:xfrm>
            <a:off x="1447800" y="2983468"/>
            <a:ext cx="6096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rPr>
                <a:t>0</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46" name="Group 45"/>
          <p:cNvGrpSpPr/>
          <p:nvPr/>
        </p:nvGrpSpPr>
        <p:grpSpPr>
          <a:xfrm>
            <a:off x="3581400" y="1600200"/>
            <a:ext cx="457200" cy="766465"/>
            <a:chOff x="1600200" y="2983468"/>
            <a:chExt cx="457200" cy="766465"/>
          </a:xfrm>
        </p:grpSpPr>
        <p:sp>
          <p:nvSpPr>
            <p:cNvPr id="48"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50" name="Group 49"/>
          <p:cNvGrpSpPr/>
          <p:nvPr/>
        </p:nvGrpSpPr>
        <p:grpSpPr>
          <a:xfrm>
            <a:off x="6934200" y="2895600"/>
            <a:ext cx="457200" cy="766465"/>
            <a:chOff x="1600200" y="2983468"/>
            <a:chExt cx="457200" cy="766465"/>
          </a:xfrm>
        </p:grpSpPr>
        <p:sp>
          <p:nvSpPr>
            <p:cNvPr id="5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5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57" name="Group 56"/>
          <p:cNvGrpSpPr/>
          <p:nvPr/>
        </p:nvGrpSpPr>
        <p:grpSpPr>
          <a:xfrm>
            <a:off x="6477000" y="4953000"/>
            <a:ext cx="457200" cy="766465"/>
            <a:chOff x="1600200" y="2983468"/>
            <a:chExt cx="457200" cy="766465"/>
          </a:xfrm>
        </p:grpSpPr>
        <p:sp>
          <p:nvSpPr>
            <p:cNvPr id="58"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5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60" name="Group 59"/>
          <p:cNvGrpSpPr/>
          <p:nvPr/>
        </p:nvGrpSpPr>
        <p:grpSpPr>
          <a:xfrm>
            <a:off x="1828800" y="5029200"/>
            <a:ext cx="457200" cy="766465"/>
            <a:chOff x="1600200" y="2983468"/>
            <a:chExt cx="457200" cy="766465"/>
          </a:xfrm>
        </p:grpSpPr>
        <p:sp>
          <p:nvSpPr>
            <p:cNvPr id="6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6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73" name="Group 72"/>
          <p:cNvGrpSpPr/>
          <p:nvPr/>
        </p:nvGrpSpPr>
        <p:grpSpPr>
          <a:xfrm>
            <a:off x="4038600" y="6259512"/>
            <a:ext cx="838200" cy="462221"/>
            <a:chOff x="4038600" y="6259512"/>
            <a:chExt cx="838200" cy="462221"/>
          </a:xfrm>
        </p:grpSpPr>
        <p:sp>
          <p:nvSpPr>
            <p:cNvPr id="68"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72"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75" name="Group 74"/>
          <p:cNvGrpSpPr/>
          <p:nvPr/>
        </p:nvGrpSpPr>
        <p:grpSpPr>
          <a:xfrm>
            <a:off x="3962400" y="4202112"/>
            <a:ext cx="838200" cy="462221"/>
            <a:chOff x="4038600" y="6259512"/>
            <a:chExt cx="838200" cy="462221"/>
          </a:xfrm>
        </p:grpSpPr>
        <p:sp>
          <p:nvSpPr>
            <p:cNvPr id="76"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79"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63"/>
                                        </p:tgtEl>
                                        <p:attrNameLst>
                                          <p:attrName>fillcolor</p:attrName>
                                        </p:attrNameLst>
                                      </p:cBhvr>
                                      <p:to>
                                        <a:srgbClr val="FF0000"/>
                                      </p:to>
                                    </p:animClr>
                                    <p:set>
                                      <p:cBhvr>
                                        <p:cTn id="7" dur="2000" fill="hold"/>
                                        <p:tgtEl>
                                          <p:spTgt spid="63"/>
                                        </p:tgtEl>
                                        <p:attrNameLst>
                                          <p:attrName>fill.type</p:attrName>
                                        </p:attrNameLst>
                                      </p:cBhvr>
                                      <p:to>
                                        <p:strVal val="solid"/>
                                      </p:to>
                                    </p:set>
                                    <p:set>
                                      <p:cBhvr>
                                        <p:cTn id="8" dur="2000" fill="hold"/>
                                        <p:tgtEl>
                                          <p:spTgt spid="6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5" name="Footer Placeholder 4"/>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6" name="Slide Number Placeholder 5"/>
          <p:cNvSpPr>
            <a:spLocks noGrp="1"/>
          </p:cNvSpPr>
          <p:nvPr>
            <p:ph type="sldNum" sz="quarter" idx="12"/>
          </p:nvPr>
        </p:nvSpPr>
        <p:spPr/>
        <p:txBody>
          <a:bodyPr/>
          <a:lstStyle/>
          <a:p>
            <a:pPr>
              <a:defRPr/>
            </a:pPr>
            <a:fld id="{53520BFB-5E1F-4ED0-991C-C57A1B5B5594}" type="slidenum">
              <a:rPr lang="en-US" smtClean="0"/>
              <a:pPr>
                <a:defRPr/>
              </a:pPr>
              <a:t>15</a:t>
            </a:fld>
            <a:endParaRPr lang="en-US"/>
          </a:p>
        </p:txBody>
      </p:sp>
      <p:cxnSp>
        <p:nvCxnSpPr>
          <p:cNvPr id="47" name="Straight Connector 46"/>
          <p:cNvCxnSpPr>
            <a:cxnSpLocks noChangeShapeType="1"/>
            <a:stCxn id="63" idx="7"/>
            <a:endCxn id="64" idx="3"/>
          </p:cNvCxnSpPr>
          <p:nvPr/>
        </p:nvCxnSpPr>
        <p:spPr bwMode="auto">
          <a:xfrm rot="5400000" flipH="1" flipV="1">
            <a:off x="2714345" y="1876145"/>
            <a:ext cx="1048310" cy="1734110"/>
          </a:xfrm>
          <a:prstGeom prst="line">
            <a:avLst/>
          </a:prstGeom>
          <a:noFill/>
          <a:ln w="38100" algn="ctr">
            <a:solidFill>
              <a:srgbClr val="002060"/>
            </a:solidFill>
            <a:round/>
            <a:headEnd type="none" w="med" len="med"/>
            <a:tailEnd type="triangle" w="med" len="med"/>
          </a:ln>
        </p:spPr>
      </p:cxnSp>
      <p:sp>
        <p:nvSpPr>
          <p:cNvPr id="53" name="TextBox 23"/>
          <p:cNvSpPr txBox="1">
            <a:spLocks noChangeArrowheads="1"/>
          </p:cNvSpPr>
          <p:nvPr/>
        </p:nvSpPr>
        <p:spPr bwMode="auto">
          <a:xfrm>
            <a:off x="3048000" y="2449512"/>
            <a:ext cx="304800" cy="369888"/>
          </a:xfrm>
          <a:prstGeom prst="rect">
            <a:avLst/>
          </a:prstGeom>
          <a:noFill/>
          <a:ln w="9525">
            <a:noFill/>
            <a:miter lim="800000"/>
            <a:headEnd/>
            <a:tailEnd/>
          </a:ln>
        </p:spPr>
        <p:txBody>
          <a:bodyPr wrap="square">
            <a:spAutoFit/>
          </a:bodyPr>
          <a:lstStyle/>
          <a:p>
            <a:r>
              <a:rPr lang="en-US" smtClean="0">
                <a:solidFill>
                  <a:srgbClr val="002060"/>
                </a:solidFill>
              </a:rPr>
              <a:t>9</a:t>
            </a:r>
            <a:endParaRPr lang="en-SG">
              <a:solidFill>
                <a:srgbClr val="002060"/>
              </a:solidFill>
            </a:endParaRPr>
          </a:p>
        </p:txBody>
      </p:sp>
      <p:sp>
        <p:nvSpPr>
          <p:cNvPr id="63" name="Oval 62"/>
          <p:cNvSpPr>
            <a:spLocks noChangeArrowheads="1"/>
          </p:cNvSpPr>
          <p:nvPr/>
        </p:nvSpPr>
        <p:spPr bwMode="auto">
          <a:xfrm>
            <a:off x="1981200" y="32004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64" name="Oval 63"/>
          <p:cNvSpPr>
            <a:spLocks noChangeArrowheads="1"/>
          </p:cNvSpPr>
          <p:nvPr/>
        </p:nvSpPr>
        <p:spPr bwMode="auto">
          <a:xfrm>
            <a:off x="40386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sp>
        <p:nvSpPr>
          <p:cNvPr id="65" name="Oval 64"/>
          <p:cNvSpPr>
            <a:spLocks noChangeArrowheads="1"/>
          </p:cNvSpPr>
          <p:nvPr/>
        </p:nvSpPr>
        <p:spPr bwMode="auto">
          <a:xfrm>
            <a:off x="6477000" y="3124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sp>
        <p:nvSpPr>
          <p:cNvPr id="66" name="Oval 65"/>
          <p:cNvSpPr>
            <a:spLocks noChangeArrowheads="1"/>
          </p:cNvSpPr>
          <p:nvPr/>
        </p:nvSpPr>
        <p:spPr bwMode="auto">
          <a:xfrm>
            <a:off x="4114800" y="3733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sp>
        <p:nvSpPr>
          <p:cNvPr id="69" name="Oval 68"/>
          <p:cNvSpPr>
            <a:spLocks noChangeArrowheads="1"/>
          </p:cNvSpPr>
          <p:nvPr/>
        </p:nvSpPr>
        <p:spPr bwMode="auto">
          <a:xfrm>
            <a:off x="60198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sp>
        <p:nvSpPr>
          <p:cNvPr id="70" name="Oval 69"/>
          <p:cNvSpPr>
            <a:spLocks noChangeArrowheads="1"/>
          </p:cNvSpPr>
          <p:nvPr/>
        </p:nvSpPr>
        <p:spPr bwMode="auto">
          <a:xfrm>
            <a:off x="4191000" y="5867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71" name="Oval 70"/>
          <p:cNvSpPr>
            <a:spLocks noChangeArrowheads="1"/>
          </p:cNvSpPr>
          <p:nvPr/>
        </p:nvSpPr>
        <p:spPr bwMode="auto">
          <a:xfrm>
            <a:off x="22860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7</a:t>
            </a:r>
            <a:endParaRPr lang="en-SG" sz="2000">
              <a:solidFill>
                <a:srgbClr val="0033CC"/>
              </a:solidFill>
              <a:latin typeface="Arial" charset="0"/>
            </a:endParaRPr>
          </a:p>
        </p:txBody>
      </p:sp>
      <p:cxnSp>
        <p:nvCxnSpPr>
          <p:cNvPr id="74" name="Straight Connector 73"/>
          <p:cNvCxnSpPr>
            <a:cxnSpLocks noChangeShapeType="1"/>
            <a:stCxn id="63" idx="6"/>
            <a:endCxn id="66" idx="2"/>
          </p:cNvCxnSpPr>
          <p:nvPr/>
        </p:nvCxnSpPr>
        <p:spPr bwMode="auto">
          <a:xfrm>
            <a:off x="2438400" y="3429000"/>
            <a:ext cx="1676400" cy="533400"/>
          </a:xfrm>
          <a:prstGeom prst="line">
            <a:avLst/>
          </a:prstGeom>
          <a:noFill/>
          <a:ln w="38100" algn="ctr">
            <a:solidFill>
              <a:srgbClr val="002060"/>
            </a:solidFill>
            <a:round/>
            <a:headEnd type="none" w="med" len="med"/>
            <a:tailEnd type="triangle" w="med" len="med"/>
          </a:ln>
        </p:spPr>
      </p:cxnSp>
      <p:sp>
        <p:nvSpPr>
          <p:cNvPr id="77" name="TextBox 23"/>
          <p:cNvSpPr txBox="1">
            <a:spLocks noChangeArrowheads="1"/>
          </p:cNvSpPr>
          <p:nvPr/>
        </p:nvSpPr>
        <p:spPr bwMode="auto">
          <a:xfrm>
            <a:off x="3200400" y="3352800"/>
            <a:ext cx="304800" cy="369888"/>
          </a:xfrm>
          <a:prstGeom prst="rect">
            <a:avLst/>
          </a:prstGeom>
          <a:noFill/>
          <a:ln w="9525">
            <a:noFill/>
            <a:miter lim="800000"/>
            <a:headEnd/>
            <a:tailEnd/>
          </a:ln>
        </p:spPr>
        <p:txBody>
          <a:bodyPr wrap="square">
            <a:spAutoFit/>
          </a:bodyPr>
          <a:lstStyle/>
          <a:p>
            <a:r>
              <a:rPr lang="en-US" smtClean="0">
                <a:solidFill>
                  <a:srgbClr val="002060"/>
                </a:solidFill>
              </a:rPr>
              <a:t>3</a:t>
            </a:r>
            <a:endParaRPr lang="en-SG">
              <a:solidFill>
                <a:srgbClr val="002060"/>
              </a:solidFill>
            </a:endParaRPr>
          </a:p>
        </p:txBody>
      </p:sp>
      <p:cxnSp>
        <p:nvCxnSpPr>
          <p:cNvPr id="78" name="Straight Connector 77"/>
          <p:cNvCxnSpPr>
            <a:cxnSpLocks noChangeShapeType="1"/>
            <a:stCxn id="66" idx="0"/>
            <a:endCxn id="64" idx="4"/>
          </p:cNvCxnSpPr>
          <p:nvPr/>
        </p:nvCxnSpPr>
        <p:spPr bwMode="auto">
          <a:xfrm rot="16200000" flipV="1">
            <a:off x="3581400" y="2971800"/>
            <a:ext cx="1447800" cy="76200"/>
          </a:xfrm>
          <a:prstGeom prst="line">
            <a:avLst/>
          </a:prstGeom>
          <a:noFill/>
          <a:ln w="38100" algn="ctr">
            <a:solidFill>
              <a:srgbClr val="002060"/>
            </a:solidFill>
            <a:round/>
            <a:headEnd type="none" w="med" len="med"/>
            <a:tailEnd type="triangle" w="med" len="med"/>
          </a:ln>
        </p:spPr>
      </p:cxnSp>
      <p:sp>
        <p:nvSpPr>
          <p:cNvPr id="81" name="TextBox 23"/>
          <p:cNvSpPr txBox="1">
            <a:spLocks noChangeArrowheads="1"/>
          </p:cNvSpPr>
          <p:nvPr/>
        </p:nvSpPr>
        <p:spPr bwMode="auto">
          <a:xfrm>
            <a:off x="4038600" y="2971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82" name="Straight Connector 81"/>
          <p:cNvCxnSpPr>
            <a:cxnSpLocks noChangeShapeType="1"/>
            <a:stCxn id="64" idx="5"/>
            <a:endCxn id="65" idx="1"/>
          </p:cNvCxnSpPr>
          <p:nvPr/>
        </p:nvCxnSpPr>
        <p:spPr bwMode="auto">
          <a:xfrm rot="16200000" flipH="1">
            <a:off x="5000345" y="1647545"/>
            <a:ext cx="972110" cy="2115110"/>
          </a:xfrm>
          <a:prstGeom prst="line">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50292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cxnSp>
        <p:nvCxnSpPr>
          <p:cNvPr id="86" name="Straight Connector 85"/>
          <p:cNvCxnSpPr>
            <a:cxnSpLocks noChangeShapeType="1"/>
            <a:stCxn id="66" idx="7"/>
            <a:endCxn id="65" idx="2"/>
          </p:cNvCxnSpPr>
          <p:nvPr/>
        </p:nvCxnSpPr>
        <p:spPr bwMode="auto">
          <a:xfrm rot="5400000" flipH="1" flipV="1">
            <a:off x="5267045" y="2590801"/>
            <a:ext cx="447955" cy="1971955"/>
          </a:xfrm>
          <a:prstGeom prst="line">
            <a:avLst/>
          </a:prstGeom>
          <a:noFill/>
          <a:ln w="38100" algn="ctr">
            <a:solidFill>
              <a:srgbClr val="002060"/>
            </a:solidFill>
            <a:round/>
            <a:headEnd type="none" w="med" len="med"/>
            <a:tailEnd type="triangle" w="med" len="med"/>
          </a:ln>
        </p:spPr>
      </p:cxnSp>
      <p:sp>
        <p:nvSpPr>
          <p:cNvPr id="89" name="TextBox 23"/>
          <p:cNvSpPr txBox="1">
            <a:spLocks noChangeArrowheads="1"/>
          </p:cNvSpPr>
          <p:nvPr/>
        </p:nvSpPr>
        <p:spPr bwMode="auto">
          <a:xfrm>
            <a:off x="5105400" y="3287712"/>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90" name="Straight Connector 89"/>
          <p:cNvCxnSpPr>
            <a:cxnSpLocks noChangeShapeType="1"/>
            <a:stCxn id="65" idx="4"/>
            <a:endCxn id="69" idx="0"/>
          </p:cNvCxnSpPr>
          <p:nvPr/>
        </p:nvCxnSpPr>
        <p:spPr bwMode="auto">
          <a:xfrm rot="5400000">
            <a:off x="5715000" y="4114800"/>
            <a:ext cx="1524000" cy="457200"/>
          </a:xfrm>
          <a:prstGeom prst="line">
            <a:avLst/>
          </a:prstGeom>
          <a:noFill/>
          <a:ln w="38100" algn="ctr">
            <a:solidFill>
              <a:srgbClr val="002060"/>
            </a:solidFill>
            <a:round/>
            <a:headEnd type="none" w="med" len="med"/>
            <a:tailEnd type="triangle" w="med" len="med"/>
          </a:ln>
        </p:spPr>
      </p:cxnSp>
      <p:sp>
        <p:nvSpPr>
          <p:cNvPr id="93" name="TextBox 23"/>
          <p:cNvSpPr txBox="1">
            <a:spLocks noChangeArrowheads="1"/>
          </p:cNvSpPr>
          <p:nvPr/>
        </p:nvSpPr>
        <p:spPr bwMode="auto">
          <a:xfrm>
            <a:off x="6172200" y="41910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sp>
        <p:nvSpPr>
          <p:cNvPr id="94" name="TextBox 23"/>
          <p:cNvSpPr txBox="1">
            <a:spLocks noChangeArrowheads="1"/>
          </p:cNvSpPr>
          <p:nvPr/>
        </p:nvSpPr>
        <p:spPr bwMode="auto">
          <a:xfrm>
            <a:off x="2362200" y="4114800"/>
            <a:ext cx="304800" cy="369888"/>
          </a:xfrm>
          <a:prstGeom prst="rect">
            <a:avLst/>
          </a:prstGeom>
          <a:noFill/>
          <a:ln w="9525">
            <a:noFill/>
            <a:miter lim="800000"/>
            <a:headEnd/>
            <a:tailEnd/>
          </a:ln>
        </p:spPr>
        <p:txBody>
          <a:bodyPr wrap="square">
            <a:spAutoFit/>
          </a:bodyPr>
          <a:lstStyle/>
          <a:p>
            <a:r>
              <a:rPr lang="en-US" smtClean="0">
                <a:solidFill>
                  <a:srgbClr val="002060"/>
                </a:solidFill>
              </a:rPr>
              <a:t>6</a:t>
            </a:r>
            <a:endParaRPr lang="en-SG">
              <a:solidFill>
                <a:srgbClr val="002060"/>
              </a:solidFill>
            </a:endParaRPr>
          </a:p>
        </p:txBody>
      </p:sp>
      <p:cxnSp>
        <p:nvCxnSpPr>
          <p:cNvPr id="95" name="Straight Connector 94"/>
          <p:cNvCxnSpPr>
            <a:cxnSpLocks noChangeShapeType="1"/>
            <a:stCxn id="63" idx="4"/>
            <a:endCxn id="71" idx="0"/>
          </p:cNvCxnSpPr>
          <p:nvPr/>
        </p:nvCxnSpPr>
        <p:spPr bwMode="auto">
          <a:xfrm rot="16200000" flipH="1">
            <a:off x="1638300" y="4229100"/>
            <a:ext cx="1447800" cy="304800"/>
          </a:xfrm>
          <a:prstGeom prst="line">
            <a:avLst/>
          </a:prstGeom>
          <a:noFill/>
          <a:ln w="38100" algn="ctr">
            <a:solidFill>
              <a:srgbClr val="002060"/>
            </a:solidFill>
            <a:round/>
            <a:headEnd type="none" w="med" len="med"/>
            <a:tailEnd type="triangle" w="med" len="med"/>
          </a:ln>
        </p:spPr>
      </p:cxnSp>
      <p:cxnSp>
        <p:nvCxnSpPr>
          <p:cNvPr id="98" name="Straight Connector 97"/>
          <p:cNvCxnSpPr>
            <a:cxnSpLocks noChangeShapeType="1"/>
            <a:stCxn id="71" idx="7"/>
            <a:endCxn id="66" idx="3"/>
          </p:cNvCxnSpPr>
          <p:nvPr/>
        </p:nvCxnSpPr>
        <p:spPr bwMode="auto">
          <a:xfrm rot="5400000" flipH="1" flipV="1">
            <a:off x="2904845" y="3895445"/>
            <a:ext cx="1048310" cy="1505510"/>
          </a:xfrm>
          <a:prstGeom prst="line">
            <a:avLst/>
          </a:prstGeom>
          <a:noFill/>
          <a:ln w="38100" algn="ctr">
            <a:solidFill>
              <a:srgbClr val="002060"/>
            </a:solidFill>
            <a:round/>
            <a:headEnd type="none" w="med" len="med"/>
            <a:tailEnd type="triangle" w="med" len="med"/>
          </a:ln>
        </p:spPr>
      </p:cxnSp>
      <p:sp>
        <p:nvSpPr>
          <p:cNvPr id="101" name="TextBox 23"/>
          <p:cNvSpPr txBox="1">
            <a:spLocks noChangeArrowheads="1"/>
          </p:cNvSpPr>
          <p:nvPr/>
        </p:nvSpPr>
        <p:spPr bwMode="auto">
          <a:xfrm>
            <a:off x="3048000" y="4430712"/>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cxnSp>
        <p:nvCxnSpPr>
          <p:cNvPr id="102" name="Straight Connector 101"/>
          <p:cNvCxnSpPr>
            <a:cxnSpLocks noChangeShapeType="1"/>
            <a:stCxn id="71" idx="6"/>
            <a:endCxn id="69" idx="2"/>
          </p:cNvCxnSpPr>
          <p:nvPr/>
        </p:nvCxnSpPr>
        <p:spPr bwMode="auto">
          <a:xfrm>
            <a:off x="2743200" y="5334000"/>
            <a:ext cx="3276600" cy="0"/>
          </a:xfrm>
          <a:prstGeom prst="line">
            <a:avLst/>
          </a:prstGeom>
          <a:noFill/>
          <a:ln w="38100" algn="ctr">
            <a:solidFill>
              <a:srgbClr val="002060"/>
            </a:solidFill>
            <a:round/>
            <a:headEnd type="none" w="med" len="med"/>
            <a:tailEnd type="triangle" w="med" len="med"/>
          </a:ln>
        </p:spPr>
      </p:cxnSp>
      <p:sp>
        <p:nvSpPr>
          <p:cNvPr id="105" name="TextBox 23"/>
          <p:cNvSpPr txBox="1">
            <a:spLocks noChangeArrowheads="1"/>
          </p:cNvSpPr>
          <p:nvPr/>
        </p:nvSpPr>
        <p:spPr bwMode="auto">
          <a:xfrm>
            <a:off x="4191000" y="49530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6" name="Straight Connector 105"/>
          <p:cNvCxnSpPr>
            <a:cxnSpLocks noChangeShapeType="1"/>
            <a:stCxn id="69" idx="3"/>
            <a:endCxn id="70" idx="7"/>
          </p:cNvCxnSpPr>
          <p:nvPr/>
        </p:nvCxnSpPr>
        <p:spPr bwMode="auto">
          <a:xfrm rot="5400000">
            <a:off x="5114645" y="4962245"/>
            <a:ext cx="438710" cy="1505510"/>
          </a:xfrm>
          <a:prstGeom prst="line">
            <a:avLst/>
          </a:prstGeom>
          <a:noFill/>
          <a:ln w="38100" algn="ctr">
            <a:solidFill>
              <a:srgbClr val="002060"/>
            </a:solidFill>
            <a:round/>
            <a:headEnd type="none" w="med" len="med"/>
            <a:tailEnd type="triangle" w="med" len="med"/>
          </a:ln>
        </p:spPr>
      </p:cxnSp>
      <p:cxnSp>
        <p:nvCxnSpPr>
          <p:cNvPr id="109" name="Straight Connector 108"/>
          <p:cNvCxnSpPr>
            <a:cxnSpLocks noChangeShapeType="1"/>
            <a:stCxn id="70" idx="2"/>
            <a:endCxn id="71" idx="5"/>
          </p:cNvCxnSpPr>
          <p:nvPr/>
        </p:nvCxnSpPr>
        <p:spPr bwMode="auto">
          <a:xfrm rot="10800000">
            <a:off x="2676246" y="5495646"/>
            <a:ext cx="1514755" cy="600355"/>
          </a:xfrm>
          <a:prstGeom prst="line">
            <a:avLst/>
          </a:prstGeom>
          <a:noFill/>
          <a:ln w="38100" algn="ctr">
            <a:solidFill>
              <a:srgbClr val="002060"/>
            </a:solidFill>
            <a:round/>
            <a:headEnd type="none" w="med" len="med"/>
            <a:tailEnd type="triangle" w="med" len="med"/>
          </a:ln>
        </p:spPr>
      </p:cxnSp>
      <p:sp>
        <p:nvSpPr>
          <p:cNvPr id="112" name="TextBox 23"/>
          <p:cNvSpPr txBox="1">
            <a:spLocks noChangeArrowheads="1"/>
          </p:cNvSpPr>
          <p:nvPr/>
        </p:nvSpPr>
        <p:spPr bwMode="auto">
          <a:xfrm>
            <a:off x="5105400" y="5726668"/>
            <a:ext cx="457200" cy="369332"/>
          </a:xfrm>
          <a:prstGeom prst="rect">
            <a:avLst/>
          </a:prstGeom>
          <a:noFill/>
          <a:ln w="9525">
            <a:noFill/>
            <a:miter lim="800000"/>
            <a:headEnd/>
            <a:tailEnd/>
          </a:ln>
        </p:spPr>
        <p:txBody>
          <a:bodyPr wrap="square">
            <a:spAutoFit/>
          </a:bodyPr>
          <a:lstStyle/>
          <a:p>
            <a:r>
              <a:rPr lang="en-US" smtClean="0">
                <a:solidFill>
                  <a:srgbClr val="002060"/>
                </a:solidFill>
              </a:rPr>
              <a:t>17</a:t>
            </a:r>
            <a:endParaRPr lang="en-SG">
              <a:solidFill>
                <a:srgbClr val="002060"/>
              </a:solidFill>
            </a:endParaRPr>
          </a:p>
        </p:txBody>
      </p:sp>
      <p:sp>
        <p:nvSpPr>
          <p:cNvPr id="113" name="TextBox 23"/>
          <p:cNvSpPr txBox="1">
            <a:spLocks noChangeArrowheads="1"/>
          </p:cNvSpPr>
          <p:nvPr/>
        </p:nvSpPr>
        <p:spPr bwMode="auto">
          <a:xfrm>
            <a:off x="3429000" y="5486400"/>
            <a:ext cx="457200" cy="369332"/>
          </a:xfrm>
          <a:prstGeom prst="rect">
            <a:avLst/>
          </a:prstGeom>
          <a:noFill/>
          <a:ln w="9525">
            <a:noFill/>
            <a:miter lim="800000"/>
            <a:headEnd/>
            <a:tailEnd/>
          </a:ln>
        </p:spPr>
        <p:txBody>
          <a:bodyPr wrap="square">
            <a:spAutoFit/>
          </a:bodyPr>
          <a:lstStyle/>
          <a:p>
            <a:r>
              <a:rPr lang="en-US" smtClean="0">
                <a:solidFill>
                  <a:srgbClr val="002060"/>
                </a:solidFill>
              </a:rPr>
              <a:t>12</a:t>
            </a:r>
            <a:endParaRPr lang="en-SG">
              <a:solidFill>
                <a:srgbClr val="002060"/>
              </a:solidFill>
            </a:endParaRPr>
          </a:p>
        </p:txBody>
      </p:sp>
      <p:cxnSp>
        <p:nvCxnSpPr>
          <p:cNvPr id="114" name="Straight Connector 113"/>
          <p:cNvCxnSpPr>
            <a:cxnSpLocks noChangeShapeType="1"/>
            <a:stCxn id="66" idx="5"/>
            <a:endCxn id="69" idx="1"/>
          </p:cNvCxnSpPr>
          <p:nvPr/>
        </p:nvCxnSpPr>
        <p:spPr bwMode="auto">
          <a:xfrm rot="16200000" flipH="1">
            <a:off x="4771745" y="3857345"/>
            <a:ext cx="1048310" cy="1581710"/>
          </a:xfrm>
          <a:prstGeom prst="line">
            <a:avLst/>
          </a:prstGeom>
          <a:noFill/>
          <a:ln w="38100" algn="ctr">
            <a:solidFill>
              <a:srgbClr val="002060"/>
            </a:solidFill>
            <a:round/>
            <a:headEnd type="none" w="med" len="med"/>
            <a:tailEnd type="triangle" w="med" len="med"/>
          </a:ln>
        </p:spPr>
      </p:cxnSp>
      <p:sp>
        <p:nvSpPr>
          <p:cNvPr id="117" name="TextBox 23"/>
          <p:cNvSpPr txBox="1">
            <a:spLocks noChangeArrowheads="1"/>
          </p:cNvSpPr>
          <p:nvPr/>
        </p:nvSpPr>
        <p:spPr bwMode="auto">
          <a:xfrm>
            <a:off x="5257800" y="4354512"/>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grpSp>
        <p:nvGrpSpPr>
          <p:cNvPr id="4" name="Group 44"/>
          <p:cNvGrpSpPr/>
          <p:nvPr/>
        </p:nvGrpSpPr>
        <p:grpSpPr>
          <a:xfrm>
            <a:off x="1600200" y="2983468"/>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0</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7" name="Group 45"/>
          <p:cNvGrpSpPr/>
          <p:nvPr/>
        </p:nvGrpSpPr>
        <p:grpSpPr>
          <a:xfrm>
            <a:off x="3581400" y="1600200"/>
            <a:ext cx="457200" cy="766465"/>
            <a:chOff x="1600200" y="2983468"/>
            <a:chExt cx="457200" cy="766465"/>
          </a:xfrm>
        </p:grpSpPr>
        <p:sp>
          <p:nvSpPr>
            <p:cNvPr id="48"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9</a:t>
              </a:r>
              <a:endParaRPr lang="en-SG" sz="2400">
                <a:solidFill>
                  <a:srgbClr val="FF0000"/>
                </a:solidFill>
                <a:latin typeface="+mj-lt"/>
              </a:endParaRPr>
            </a:p>
          </p:txBody>
        </p:sp>
        <p:sp>
          <p:nvSpPr>
            <p:cNvPr id="4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8" name="Group 49"/>
          <p:cNvGrpSpPr/>
          <p:nvPr/>
        </p:nvGrpSpPr>
        <p:grpSpPr>
          <a:xfrm>
            <a:off x="6934200" y="2895600"/>
            <a:ext cx="457200" cy="766465"/>
            <a:chOff x="1600200" y="2983468"/>
            <a:chExt cx="457200" cy="766465"/>
          </a:xfrm>
        </p:grpSpPr>
        <p:sp>
          <p:nvSpPr>
            <p:cNvPr id="5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5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9" name="Group 56"/>
          <p:cNvGrpSpPr/>
          <p:nvPr/>
        </p:nvGrpSpPr>
        <p:grpSpPr>
          <a:xfrm>
            <a:off x="6477000" y="4953000"/>
            <a:ext cx="457200" cy="766465"/>
            <a:chOff x="1600200" y="2983468"/>
            <a:chExt cx="457200" cy="766465"/>
          </a:xfrm>
        </p:grpSpPr>
        <p:sp>
          <p:nvSpPr>
            <p:cNvPr id="58"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5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0" name="Group 59"/>
          <p:cNvGrpSpPr/>
          <p:nvPr/>
        </p:nvGrpSpPr>
        <p:grpSpPr>
          <a:xfrm>
            <a:off x="1828800" y="5029200"/>
            <a:ext cx="457200" cy="766465"/>
            <a:chOff x="1600200" y="2983468"/>
            <a:chExt cx="457200" cy="766465"/>
          </a:xfrm>
        </p:grpSpPr>
        <p:sp>
          <p:nvSpPr>
            <p:cNvPr id="6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6</a:t>
              </a:r>
              <a:endParaRPr lang="en-SG" sz="2400">
                <a:solidFill>
                  <a:srgbClr val="FF0000"/>
                </a:solidFill>
                <a:latin typeface="+mj-lt"/>
              </a:endParaRPr>
            </a:p>
          </p:txBody>
        </p:sp>
        <p:sp>
          <p:nvSpPr>
            <p:cNvPr id="6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1" name="Group 72"/>
          <p:cNvGrpSpPr/>
          <p:nvPr/>
        </p:nvGrpSpPr>
        <p:grpSpPr>
          <a:xfrm>
            <a:off x="4038600" y="6259512"/>
            <a:ext cx="838200" cy="462221"/>
            <a:chOff x="4038600" y="6259512"/>
            <a:chExt cx="838200" cy="462221"/>
          </a:xfrm>
        </p:grpSpPr>
        <p:sp>
          <p:nvSpPr>
            <p:cNvPr id="68"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72"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12" name="Group 74"/>
          <p:cNvGrpSpPr/>
          <p:nvPr/>
        </p:nvGrpSpPr>
        <p:grpSpPr>
          <a:xfrm>
            <a:off x="3962400" y="4202112"/>
            <a:ext cx="838200" cy="462221"/>
            <a:chOff x="4038600" y="6259512"/>
            <a:chExt cx="838200" cy="462221"/>
          </a:xfrm>
        </p:grpSpPr>
        <p:sp>
          <p:nvSpPr>
            <p:cNvPr id="76"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pPr algn="r"/>
              <a:r>
                <a:rPr lang="en-US" sz="2400" smtClean="0">
                  <a:solidFill>
                    <a:srgbClr val="FF0000"/>
                  </a:solidFill>
                  <a:latin typeface="+mj-lt"/>
                  <a:sym typeface="Symbol"/>
                </a:rPr>
                <a:t>3</a:t>
              </a:r>
              <a:endParaRPr lang="en-SG" sz="2400">
                <a:solidFill>
                  <a:srgbClr val="FF0000"/>
                </a:solidFill>
                <a:latin typeface="+mj-lt"/>
              </a:endParaRPr>
            </a:p>
          </p:txBody>
        </p:sp>
        <p:sp>
          <p:nvSpPr>
            <p:cNvPr id="79"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sp>
        <p:nvSpPr>
          <p:cNvPr id="67" name="Content Placeholder 2"/>
          <p:cNvSpPr>
            <a:spLocks noGrp="1"/>
          </p:cNvSpPr>
          <p:nvPr>
            <p:ph sz="half" idx="1"/>
          </p:nvPr>
        </p:nvSpPr>
        <p:spPr>
          <a:xfrm>
            <a:off x="304800" y="1143000"/>
            <a:ext cx="8458200" cy="838200"/>
          </a:xfrm>
        </p:spPr>
        <p:txBody>
          <a:bodyPr/>
          <a:lstStyle/>
          <a:p>
            <a:pPr marL="0" indent="0" algn="just">
              <a:buNone/>
            </a:pPr>
            <a:r>
              <a:rPr lang="en-US" sz="2400" smtClean="0"/>
              <a:t>V: đỉnh chưa bị tô màu; D[k]: số có màu đỏ; Labels[k]: số có màu xanh lá</a:t>
            </a:r>
            <a:endParaRPr lang="en-SG"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66"/>
                                        </p:tgtEl>
                                        <p:attrNameLst>
                                          <p:attrName>fillcolor</p:attrName>
                                        </p:attrNameLst>
                                      </p:cBhvr>
                                      <p:to>
                                        <a:srgbClr val="FF0000"/>
                                      </p:to>
                                    </p:animClr>
                                    <p:set>
                                      <p:cBhvr>
                                        <p:cTn id="7" dur="2000" fill="hold"/>
                                        <p:tgtEl>
                                          <p:spTgt spid="66"/>
                                        </p:tgtEl>
                                        <p:attrNameLst>
                                          <p:attrName>fill.type</p:attrName>
                                        </p:attrNameLst>
                                      </p:cBhvr>
                                      <p:to>
                                        <p:strVal val="solid"/>
                                      </p:to>
                                    </p:set>
                                    <p:set>
                                      <p:cBhvr>
                                        <p:cTn id="8" dur="2000" fill="hold"/>
                                        <p:tgtEl>
                                          <p:spTgt spid="6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5" name="Footer Placeholder 4"/>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6" name="Slide Number Placeholder 5"/>
          <p:cNvSpPr>
            <a:spLocks noGrp="1"/>
          </p:cNvSpPr>
          <p:nvPr>
            <p:ph type="sldNum" sz="quarter" idx="12"/>
          </p:nvPr>
        </p:nvSpPr>
        <p:spPr/>
        <p:txBody>
          <a:bodyPr/>
          <a:lstStyle/>
          <a:p>
            <a:pPr>
              <a:defRPr/>
            </a:pPr>
            <a:fld id="{53520BFB-5E1F-4ED0-991C-C57A1B5B5594}" type="slidenum">
              <a:rPr lang="en-US" smtClean="0"/>
              <a:pPr>
                <a:defRPr/>
              </a:pPr>
              <a:t>16</a:t>
            </a:fld>
            <a:endParaRPr lang="en-US"/>
          </a:p>
        </p:txBody>
      </p:sp>
      <p:cxnSp>
        <p:nvCxnSpPr>
          <p:cNvPr id="47" name="Straight Connector 46"/>
          <p:cNvCxnSpPr>
            <a:cxnSpLocks noChangeShapeType="1"/>
            <a:stCxn id="63" idx="7"/>
            <a:endCxn id="64" idx="3"/>
          </p:cNvCxnSpPr>
          <p:nvPr/>
        </p:nvCxnSpPr>
        <p:spPr bwMode="auto">
          <a:xfrm rot="5400000" flipH="1" flipV="1">
            <a:off x="2714345" y="1876145"/>
            <a:ext cx="1048310" cy="1734110"/>
          </a:xfrm>
          <a:prstGeom prst="line">
            <a:avLst/>
          </a:prstGeom>
          <a:noFill/>
          <a:ln w="38100" algn="ctr">
            <a:solidFill>
              <a:srgbClr val="002060"/>
            </a:solidFill>
            <a:round/>
            <a:headEnd type="none" w="med" len="med"/>
            <a:tailEnd type="triangle" w="med" len="med"/>
          </a:ln>
        </p:spPr>
      </p:cxnSp>
      <p:sp>
        <p:nvSpPr>
          <p:cNvPr id="53" name="TextBox 23"/>
          <p:cNvSpPr txBox="1">
            <a:spLocks noChangeArrowheads="1"/>
          </p:cNvSpPr>
          <p:nvPr/>
        </p:nvSpPr>
        <p:spPr bwMode="auto">
          <a:xfrm>
            <a:off x="3048000" y="2449512"/>
            <a:ext cx="304800" cy="369888"/>
          </a:xfrm>
          <a:prstGeom prst="rect">
            <a:avLst/>
          </a:prstGeom>
          <a:noFill/>
          <a:ln w="9525">
            <a:noFill/>
            <a:miter lim="800000"/>
            <a:headEnd/>
            <a:tailEnd/>
          </a:ln>
        </p:spPr>
        <p:txBody>
          <a:bodyPr wrap="square">
            <a:spAutoFit/>
          </a:bodyPr>
          <a:lstStyle/>
          <a:p>
            <a:r>
              <a:rPr lang="en-US" smtClean="0">
                <a:solidFill>
                  <a:srgbClr val="002060"/>
                </a:solidFill>
              </a:rPr>
              <a:t>9</a:t>
            </a:r>
            <a:endParaRPr lang="en-SG">
              <a:solidFill>
                <a:srgbClr val="002060"/>
              </a:solidFill>
            </a:endParaRPr>
          </a:p>
        </p:txBody>
      </p:sp>
      <p:sp>
        <p:nvSpPr>
          <p:cNvPr id="63" name="Oval 62"/>
          <p:cNvSpPr>
            <a:spLocks noChangeArrowheads="1"/>
          </p:cNvSpPr>
          <p:nvPr/>
        </p:nvSpPr>
        <p:spPr bwMode="auto">
          <a:xfrm>
            <a:off x="1981200" y="32004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64" name="Oval 63"/>
          <p:cNvSpPr>
            <a:spLocks noChangeArrowheads="1"/>
          </p:cNvSpPr>
          <p:nvPr/>
        </p:nvSpPr>
        <p:spPr bwMode="auto">
          <a:xfrm>
            <a:off x="40386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sp>
        <p:nvSpPr>
          <p:cNvPr id="65" name="Oval 64"/>
          <p:cNvSpPr>
            <a:spLocks noChangeArrowheads="1"/>
          </p:cNvSpPr>
          <p:nvPr/>
        </p:nvSpPr>
        <p:spPr bwMode="auto">
          <a:xfrm>
            <a:off x="6477000" y="3124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sp>
        <p:nvSpPr>
          <p:cNvPr id="66" name="Oval 65"/>
          <p:cNvSpPr>
            <a:spLocks noChangeArrowheads="1"/>
          </p:cNvSpPr>
          <p:nvPr/>
        </p:nvSpPr>
        <p:spPr bwMode="auto">
          <a:xfrm>
            <a:off x="4114800" y="37338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sp>
        <p:nvSpPr>
          <p:cNvPr id="69" name="Oval 68"/>
          <p:cNvSpPr>
            <a:spLocks noChangeArrowheads="1"/>
          </p:cNvSpPr>
          <p:nvPr/>
        </p:nvSpPr>
        <p:spPr bwMode="auto">
          <a:xfrm>
            <a:off x="60198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sp>
        <p:nvSpPr>
          <p:cNvPr id="70" name="Oval 69"/>
          <p:cNvSpPr>
            <a:spLocks noChangeArrowheads="1"/>
          </p:cNvSpPr>
          <p:nvPr/>
        </p:nvSpPr>
        <p:spPr bwMode="auto">
          <a:xfrm>
            <a:off x="4191000" y="5867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71" name="Oval 70"/>
          <p:cNvSpPr>
            <a:spLocks noChangeArrowheads="1"/>
          </p:cNvSpPr>
          <p:nvPr/>
        </p:nvSpPr>
        <p:spPr bwMode="auto">
          <a:xfrm>
            <a:off x="22860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7</a:t>
            </a:r>
            <a:endParaRPr lang="en-SG" sz="2000">
              <a:solidFill>
                <a:srgbClr val="0033CC"/>
              </a:solidFill>
              <a:latin typeface="Arial" charset="0"/>
            </a:endParaRPr>
          </a:p>
        </p:txBody>
      </p:sp>
      <p:cxnSp>
        <p:nvCxnSpPr>
          <p:cNvPr id="74" name="Straight Connector 73"/>
          <p:cNvCxnSpPr>
            <a:cxnSpLocks noChangeShapeType="1"/>
            <a:stCxn id="63" idx="6"/>
            <a:endCxn id="66" idx="2"/>
          </p:cNvCxnSpPr>
          <p:nvPr/>
        </p:nvCxnSpPr>
        <p:spPr bwMode="auto">
          <a:xfrm>
            <a:off x="2438400" y="3429000"/>
            <a:ext cx="1676400" cy="533400"/>
          </a:xfrm>
          <a:prstGeom prst="line">
            <a:avLst/>
          </a:prstGeom>
          <a:noFill/>
          <a:ln w="38100" algn="ctr">
            <a:solidFill>
              <a:srgbClr val="002060"/>
            </a:solidFill>
            <a:round/>
            <a:headEnd type="none" w="med" len="med"/>
            <a:tailEnd type="triangle" w="med" len="med"/>
          </a:ln>
        </p:spPr>
      </p:cxnSp>
      <p:sp>
        <p:nvSpPr>
          <p:cNvPr id="77" name="TextBox 23"/>
          <p:cNvSpPr txBox="1">
            <a:spLocks noChangeArrowheads="1"/>
          </p:cNvSpPr>
          <p:nvPr/>
        </p:nvSpPr>
        <p:spPr bwMode="auto">
          <a:xfrm>
            <a:off x="3200400" y="3352800"/>
            <a:ext cx="304800" cy="369888"/>
          </a:xfrm>
          <a:prstGeom prst="rect">
            <a:avLst/>
          </a:prstGeom>
          <a:noFill/>
          <a:ln w="9525">
            <a:noFill/>
            <a:miter lim="800000"/>
            <a:headEnd/>
            <a:tailEnd/>
          </a:ln>
        </p:spPr>
        <p:txBody>
          <a:bodyPr wrap="square">
            <a:spAutoFit/>
          </a:bodyPr>
          <a:lstStyle/>
          <a:p>
            <a:r>
              <a:rPr lang="en-US" smtClean="0">
                <a:solidFill>
                  <a:srgbClr val="002060"/>
                </a:solidFill>
              </a:rPr>
              <a:t>3</a:t>
            </a:r>
            <a:endParaRPr lang="en-SG">
              <a:solidFill>
                <a:srgbClr val="002060"/>
              </a:solidFill>
            </a:endParaRPr>
          </a:p>
        </p:txBody>
      </p:sp>
      <p:cxnSp>
        <p:nvCxnSpPr>
          <p:cNvPr id="78" name="Straight Connector 77"/>
          <p:cNvCxnSpPr>
            <a:cxnSpLocks noChangeShapeType="1"/>
            <a:stCxn id="66" idx="0"/>
            <a:endCxn id="64" idx="4"/>
          </p:cNvCxnSpPr>
          <p:nvPr/>
        </p:nvCxnSpPr>
        <p:spPr bwMode="auto">
          <a:xfrm rot="16200000" flipV="1">
            <a:off x="3581400" y="2971800"/>
            <a:ext cx="1447800" cy="76200"/>
          </a:xfrm>
          <a:prstGeom prst="line">
            <a:avLst/>
          </a:prstGeom>
          <a:noFill/>
          <a:ln w="38100" algn="ctr">
            <a:solidFill>
              <a:srgbClr val="002060"/>
            </a:solidFill>
            <a:round/>
            <a:headEnd type="none" w="med" len="med"/>
            <a:tailEnd type="triangle" w="med" len="med"/>
          </a:ln>
        </p:spPr>
      </p:cxnSp>
      <p:sp>
        <p:nvSpPr>
          <p:cNvPr id="81" name="TextBox 23"/>
          <p:cNvSpPr txBox="1">
            <a:spLocks noChangeArrowheads="1"/>
          </p:cNvSpPr>
          <p:nvPr/>
        </p:nvSpPr>
        <p:spPr bwMode="auto">
          <a:xfrm>
            <a:off x="4038600" y="2971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82" name="Straight Connector 81"/>
          <p:cNvCxnSpPr>
            <a:cxnSpLocks noChangeShapeType="1"/>
            <a:stCxn id="64" idx="5"/>
            <a:endCxn id="65" idx="1"/>
          </p:cNvCxnSpPr>
          <p:nvPr/>
        </p:nvCxnSpPr>
        <p:spPr bwMode="auto">
          <a:xfrm rot="16200000" flipH="1">
            <a:off x="5000345" y="1647545"/>
            <a:ext cx="972110" cy="2115110"/>
          </a:xfrm>
          <a:prstGeom prst="line">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50292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cxnSp>
        <p:nvCxnSpPr>
          <p:cNvPr id="86" name="Straight Connector 85"/>
          <p:cNvCxnSpPr>
            <a:cxnSpLocks noChangeShapeType="1"/>
            <a:stCxn id="66" idx="7"/>
            <a:endCxn id="65" idx="2"/>
          </p:cNvCxnSpPr>
          <p:nvPr/>
        </p:nvCxnSpPr>
        <p:spPr bwMode="auto">
          <a:xfrm rot="5400000" flipH="1" flipV="1">
            <a:off x="5267045" y="2590801"/>
            <a:ext cx="447955" cy="1971955"/>
          </a:xfrm>
          <a:prstGeom prst="line">
            <a:avLst/>
          </a:prstGeom>
          <a:noFill/>
          <a:ln w="38100" algn="ctr">
            <a:solidFill>
              <a:srgbClr val="002060"/>
            </a:solidFill>
            <a:round/>
            <a:headEnd type="none" w="med" len="med"/>
            <a:tailEnd type="triangle" w="med" len="med"/>
          </a:ln>
        </p:spPr>
      </p:cxnSp>
      <p:sp>
        <p:nvSpPr>
          <p:cNvPr id="89" name="TextBox 23"/>
          <p:cNvSpPr txBox="1">
            <a:spLocks noChangeArrowheads="1"/>
          </p:cNvSpPr>
          <p:nvPr/>
        </p:nvSpPr>
        <p:spPr bwMode="auto">
          <a:xfrm>
            <a:off x="5105400" y="3287712"/>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90" name="Straight Connector 89"/>
          <p:cNvCxnSpPr>
            <a:cxnSpLocks noChangeShapeType="1"/>
            <a:stCxn id="65" idx="4"/>
            <a:endCxn id="69" idx="0"/>
          </p:cNvCxnSpPr>
          <p:nvPr/>
        </p:nvCxnSpPr>
        <p:spPr bwMode="auto">
          <a:xfrm rot="5400000">
            <a:off x="5715000" y="4114800"/>
            <a:ext cx="1524000" cy="457200"/>
          </a:xfrm>
          <a:prstGeom prst="line">
            <a:avLst/>
          </a:prstGeom>
          <a:noFill/>
          <a:ln w="38100" algn="ctr">
            <a:solidFill>
              <a:srgbClr val="002060"/>
            </a:solidFill>
            <a:round/>
            <a:headEnd type="none" w="med" len="med"/>
            <a:tailEnd type="triangle" w="med" len="med"/>
          </a:ln>
        </p:spPr>
      </p:cxnSp>
      <p:sp>
        <p:nvSpPr>
          <p:cNvPr id="93" name="TextBox 23"/>
          <p:cNvSpPr txBox="1">
            <a:spLocks noChangeArrowheads="1"/>
          </p:cNvSpPr>
          <p:nvPr/>
        </p:nvSpPr>
        <p:spPr bwMode="auto">
          <a:xfrm>
            <a:off x="6172200" y="41910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sp>
        <p:nvSpPr>
          <p:cNvPr id="94" name="TextBox 23"/>
          <p:cNvSpPr txBox="1">
            <a:spLocks noChangeArrowheads="1"/>
          </p:cNvSpPr>
          <p:nvPr/>
        </p:nvSpPr>
        <p:spPr bwMode="auto">
          <a:xfrm>
            <a:off x="2362200" y="4114800"/>
            <a:ext cx="304800" cy="369888"/>
          </a:xfrm>
          <a:prstGeom prst="rect">
            <a:avLst/>
          </a:prstGeom>
          <a:noFill/>
          <a:ln w="9525">
            <a:noFill/>
            <a:miter lim="800000"/>
            <a:headEnd/>
            <a:tailEnd/>
          </a:ln>
        </p:spPr>
        <p:txBody>
          <a:bodyPr wrap="square">
            <a:spAutoFit/>
          </a:bodyPr>
          <a:lstStyle/>
          <a:p>
            <a:r>
              <a:rPr lang="en-US" smtClean="0">
                <a:solidFill>
                  <a:srgbClr val="002060"/>
                </a:solidFill>
              </a:rPr>
              <a:t>6</a:t>
            </a:r>
            <a:endParaRPr lang="en-SG">
              <a:solidFill>
                <a:srgbClr val="002060"/>
              </a:solidFill>
            </a:endParaRPr>
          </a:p>
        </p:txBody>
      </p:sp>
      <p:cxnSp>
        <p:nvCxnSpPr>
          <p:cNvPr id="95" name="Straight Connector 94"/>
          <p:cNvCxnSpPr>
            <a:cxnSpLocks noChangeShapeType="1"/>
            <a:stCxn id="63" idx="4"/>
            <a:endCxn id="71" idx="0"/>
          </p:cNvCxnSpPr>
          <p:nvPr/>
        </p:nvCxnSpPr>
        <p:spPr bwMode="auto">
          <a:xfrm rot="16200000" flipH="1">
            <a:off x="1638300" y="4229100"/>
            <a:ext cx="1447800" cy="304800"/>
          </a:xfrm>
          <a:prstGeom prst="line">
            <a:avLst/>
          </a:prstGeom>
          <a:noFill/>
          <a:ln w="38100" algn="ctr">
            <a:solidFill>
              <a:srgbClr val="002060"/>
            </a:solidFill>
            <a:round/>
            <a:headEnd type="none" w="med" len="med"/>
            <a:tailEnd type="triangle" w="med" len="med"/>
          </a:ln>
        </p:spPr>
      </p:cxnSp>
      <p:cxnSp>
        <p:nvCxnSpPr>
          <p:cNvPr id="98" name="Straight Connector 97"/>
          <p:cNvCxnSpPr>
            <a:cxnSpLocks noChangeShapeType="1"/>
            <a:stCxn id="71" idx="7"/>
            <a:endCxn id="66" idx="3"/>
          </p:cNvCxnSpPr>
          <p:nvPr/>
        </p:nvCxnSpPr>
        <p:spPr bwMode="auto">
          <a:xfrm rot="5400000" flipH="1" flipV="1">
            <a:off x="2904845" y="3895445"/>
            <a:ext cx="1048310" cy="1505510"/>
          </a:xfrm>
          <a:prstGeom prst="line">
            <a:avLst/>
          </a:prstGeom>
          <a:noFill/>
          <a:ln w="38100" algn="ctr">
            <a:solidFill>
              <a:srgbClr val="002060"/>
            </a:solidFill>
            <a:round/>
            <a:headEnd type="none" w="med" len="med"/>
            <a:tailEnd type="triangle" w="med" len="med"/>
          </a:ln>
        </p:spPr>
      </p:cxnSp>
      <p:sp>
        <p:nvSpPr>
          <p:cNvPr id="101" name="TextBox 23"/>
          <p:cNvSpPr txBox="1">
            <a:spLocks noChangeArrowheads="1"/>
          </p:cNvSpPr>
          <p:nvPr/>
        </p:nvSpPr>
        <p:spPr bwMode="auto">
          <a:xfrm>
            <a:off x="3048000" y="4430712"/>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cxnSp>
        <p:nvCxnSpPr>
          <p:cNvPr id="102" name="Straight Connector 101"/>
          <p:cNvCxnSpPr>
            <a:cxnSpLocks noChangeShapeType="1"/>
            <a:stCxn id="71" idx="6"/>
            <a:endCxn id="69" idx="2"/>
          </p:cNvCxnSpPr>
          <p:nvPr/>
        </p:nvCxnSpPr>
        <p:spPr bwMode="auto">
          <a:xfrm>
            <a:off x="2743200" y="5334000"/>
            <a:ext cx="3276600" cy="0"/>
          </a:xfrm>
          <a:prstGeom prst="line">
            <a:avLst/>
          </a:prstGeom>
          <a:noFill/>
          <a:ln w="38100" algn="ctr">
            <a:solidFill>
              <a:srgbClr val="002060"/>
            </a:solidFill>
            <a:round/>
            <a:headEnd type="none" w="med" len="med"/>
            <a:tailEnd type="triangle" w="med" len="med"/>
          </a:ln>
        </p:spPr>
      </p:cxnSp>
      <p:sp>
        <p:nvSpPr>
          <p:cNvPr id="105" name="TextBox 23"/>
          <p:cNvSpPr txBox="1">
            <a:spLocks noChangeArrowheads="1"/>
          </p:cNvSpPr>
          <p:nvPr/>
        </p:nvSpPr>
        <p:spPr bwMode="auto">
          <a:xfrm>
            <a:off x="4191000" y="49530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6" name="Straight Connector 105"/>
          <p:cNvCxnSpPr>
            <a:cxnSpLocks noChangeShapeType="1"/>
            <a:stCxn id="69" idx="3"/>
            <a:endCxn id="70" idx="7"/>
          </p:cNvCxnSpPr>
          <p:nvPr/>
        </p:nvCxnSpPr>
        <p:spPr bwMode="auto">
          <a:xfrm rot="5400000">
            <a:off x="5114645" y="4962245"/>
            <a:ext cx="438710" cy="1505510"/>
          </a:xfrm>
          <a:prstGeom prst="line">
            <a:avLst/>
          </a:prstGeom>
          <a:noFill/>
          <a:ln w="38100" algn="ctr">
            <a:solidFill>
              <a:srgbClr val="002060"/>
            </a:solidFill>
            <a:round/>
            <a:headEnd type="none" w="med" len="med"/>
            <a:tailEnd type="triangle" w="med" len="med"/>
          </a:ln>
        </p:spPr>
      </p:cxnSp>
      <p:cxnSp>
        <p:nvCxnSpPr>
          <p:cNvPr id="109" name="Straight Connector 108"/>
          <p:cNvCxnSpPr>
            <a:cxnSpLocks noChangeShapeType="1"/>
            <a:stCxn id="70" idx="2"/>
            <a:endCxn id="71" idx="5"/>
          </p:cNvCxnSpPr>
          <p:nvPr/>
        </p:nvCxnSpPr>
        <p:spPr bwMode="auto">
          <a:xfrm rot="10800000">
            <a:off x="2676246" y="5495646"/>
            <a:ext cx="1514755" cy="600355"/>
          </a:xfrm>
          <a:prstGeom prst="line">
            <a:avLst/>
          </a:prstGeom>
          <a:noFill/>
          <a:ln w="38100" algn="ctr">
            <a:solidFill>
              <a:srgbClr val="002060"/>
            </a:solidFill>
            <a:round/>
            <a:headEnd type="none" w="med" len="med"/>
            <a:tailEnd type="triangle" w="med" len="med"/>
          </a:ln>
        </p:spPr>
      </p:cxnSp>
      <p:sp>
        <p:nvSpPr>
          <p:cNvPr id="112" name="TextBox 23"/>
          <p:cNvSpPr txBox="1">
            <a:spLocks noChangeArrowheads="1"/>
          </p:cNvSpPr>
          <p:nvPr/>
        </p:nvSpPr>
        <p:spPr bwMode="auto">
          <a:xfrm>
            <a:off x="5105400" y="5726668"/>
            <a:ext cx="457200" cy="369332"/>
          </a:xfrm>
          <a:prstGeom prst="rect">
            <a:avLst/>
          </a:prstGeom>
          <a:noFill/>
          <a:ln w="9525">
            <a:noFill/>
            <a:miter lim="800000"/>
            <a:headEnd/>
            <a:tailEnd/>
          </a:ln>
        </p:spPr>
        <p:txBody>
          <a:bodyPr wrap="square">
            <a:spAutoFit/>
          </a:bodyPr>
          <a:lstStyle/>
          <a:p>
            <a:r>
              <a:rPr lang="en-US" smtClean="0">
                <a:solidFill>
                  <a:srgbClr val="002060"/>
                </a:solidFill>
              </a:rPr>
              <a:t>17</a:t>
            </a:r>
            <a:endParaRPr lang="en-SG">
              <a:solidFill>
                <a:srgbClr val="002060"/>
              </a:solidFill>
            </a:endParaRPr>
          </a:p>
        </p:txBody>
      </p:sp>
      <p:sp>
        <p:nvSpPr>
          <p:cNvPr id="113" name="TextBox 23"/>
          <p:cNvSpPr txBox="1">
            <a:spLocks noChangeArrowheads="1"/>
          </p:cNvSpPr>
          <p:nvPr/>
        </p:nvSpPr>
        <p:spPr bwMode="auto">
          <a:xfrm>
            <a:off x="3429000" y="5486400"/>
            <a:ext cx="457200" cy="369332"/>
          </a:xfrm>
          <a:prstGeom prst="rect">
            <a:avLst/>
          </a:prstGeom>
          <a:noFill/>
          <a:ln w="9525">
            <a:noFill/>
            <a:miter lim="800000"/>
            <a:headEnd/>
            <a:tailEnd/>
          </a:ln>
        </p:spPr>
        <p:txBody>
          <a:bodyPr wrap="square">
            <a:spAutoFit/>
          </a:bodyPr>
          <a:lstStyle/>
          <a:p>
            <a:r>
              <a:rPr lang="en-US" smtClean="0">
                <a:solidFill>
                  <a:srgbClr val="002060"/>
                </a:solidFill>
              </a:rPr>
              <a:t>12</a:t>
            </a:r>
            <a:endParaRPr lang="en-SG">
              <a:solidFill>
                <a:srgbClr val="002060"/>
              </a:solidFill>
            </a:endParaRPr>
          </a:p>
        </p:txBody>
      </p:sp>
      <p:cxnSp>
        <p:nvCxnSpPr>
          <p:cNvPr id="114" name="Straight Connector 113"/>
          <p:cNvCxnSpPr>
            <a:cxnSpLocks noChangeShapeType="1"/>
            <a:stCxn id="66" idx="5"/>
            <a:endCxn id="69" idx="1"/>
          </p:cNvCxnSpPr>
          <p:nvPr/>
        </p:nvCxnSpPr>
        <p:spPr bwMode="auto">
          <a:xfrm rot="16200000" flipH="1">
            <a:off x="4771745" y="3857345"/>
            <a:ext cx="1048310" cy="1581710"/>
          </a:xfrm>
          <a:prstGeom prst="line">
            <a:avLst/>
          </a:prstGeom>
          <a:noFill/>
          <a:ln w="38100" algn="ctr">
            <a:solidFill>
              <a:srgbClr val="002060"/>
            </a:solidFill>
            <a:round/>
            <a:headEnd type="none" w="med" len="med"/>
            <a:tailEnd type="triangle" w="med" len="med"/>
          </a:ln>
        </p:spPr>
      </p:cxnSp>
      <p:sp>
        <p:nvSpPr>
          <p:cNvPr id="117" name="TextBox 23"/>
          <p:cNvSpPr txBox="1">
            <a:spLocks noChangeArrowheads="1"/>
          </p:cNvSpPr>
          <p:nvPr/>
        </p:nvSpPr>
        <p:spPr bwMode="auto">
          <a:xfrm>
            <a:off x="5257800" y="4354512"/>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grpSp>
        <p:nvGrpSpPr>
          <p:cNvPr id="4" name="Group 44"/>
          <p:cNvGrpSpPr/>
          <p:nvPr/>
        </p:nvGrpSpPr>
        <p:grpSpPr>
          <a:xfrm>
            <a:off x="1600200" y="2983468"/>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0</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7" name="Group 45"/>
          <p:cNvGrpSpPr/>
          <p:nvPr/>
        </p:nvGrpSpPr>
        <p:grpSpPr>
          <a:xfrm>
            <a:off x="3581400" y="1600200"/>
            <a:ext cx="457200" cy="766465"/>
            <a:chOff x="1600200" y="2983468"/>
            <a:chExt cx="457200" cy="766465"/>
          </a:xfrm>
        </p:grpSpPr>
        <p:sp>
          <p:nvSpPr>
            <p:cNvPr id="48"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7</a:t>
              </a:r>
              <a:endParaRPr lang="en-SG" sz="2400">
                <a:solidFill>
                  <a:srgbClr val="FF0000"/>
                </a:solidFill>
                <a:latin typeface="+mj-lt"/>
              </a:endParaRPr>
            </a:p>
          </p:txBody>
        </p:sp>
        <p:sp>
          <p:nvSpPr>
            <p:cNvPr id="4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8" name="Group 49"/>
          <p:cNvGrpSpPr/>
          <p:nvPr/>
        </p:nvGrpSpPr>
        <p:grpSpPr>
          <a:xfrm>
            <a:off x="6934200" y="2895600"/>
            <a:ext cx="457200" cy="766465"/>
            <a:chOff x="1600200" y="2983468"/>
            <a:chExt cx="457200" cy="766465"/>
          </a:xfrm>
        </p:grpSpPr>
        <p:sp>
          <p:nvSpPr>
            <p:cNvPr id="5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4</a:t>
              </a:r>
              <a:endParaRPr lang="en-SG" sz="2400">
                <a:solidFill>
                  <a:srgbClr val="FF0000"/>
                </a:solidFill>
                <a:latin typeface="+mj-lt"/>
              </a:endParaRPr>
            </a:p>
          </p:txBody>
        </p:sp>
        <p:sp>
          <p:nvSpPr>
            <p:cNvPr id="5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9" name="Group 56"/>
          <p:cNvGrpSpPr/>
          <p:nvPr/>
        </p:nvGrpSpPr>
        <p:grpSpPr>
          <a:xfrm>
            <a:off x="6477000" y="4953000"/>
            <a:ext cx="609600" cy="766465"/>
            <a:chOff x="1600200" y="2983468"/>
            <a:chExt cx="609600" cy="766465"/>
          </a:xfrm>
        </p:grpSpPr>
        <p:sp>
          <p:nvSpPr>
            <p:cNvPr id="58"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11</a:t>
              </a:r>
              <a:endParaRPr lang="en-SG" sz="2400">
                <a:solidFill>
                  <a:srgbClr val="FF0000"/>
                </a:solidFill>
                <a:latin typeface="+mj-lt"/>
              </a:endParaRPr>
            </a:p>
          </p:txBody>
        </p:sp>
        <p:sp>
          <p:nvSpPr>
            <p:cNvPr id="5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10" name="Group 59"/>
          <p:cNvGrpSpPr/>
          <p:nvPr/>
        </p:nvGrpSpPr>
        <p:grpSpPr>
          <a:xfrm>
            <a:off x="1828800" y="5029200"/>
            <a:ext cx="457200" cy="766465"/>
            <a:chOff x="1600200" y="2983468"/>
            <a:chExt cx="457200" cy="766465"/>
          </a:xfrm>
        </p:grpSpPr>
        <p:sp>
          <p:nvSpPr>
            <p:cNvPr id="6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6</a:t>
              </a:r>
              <a:endParaRPr lang="en-SG" sz="2400">
                <a:solidFill>
                  <a:srgbClr val="FF0000"/>
                </a:solidFill>
                <a:latin typeface="+mj-lt"/>
              </a:endParaRPr>
            </a:p>
          </p:txBody>
        </p:sp>
        <p:sp>
          <p:nvSpPr>
            <p:cNvPr id="6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1" name="Group 72"/>
          <p:cNvGrpSpPr/>
          <p:nvPr/>
        </p:nvGrpSpPr>
        <p:grpSpPr>
          <a:xfrm>
            <a:off x="4038600" y="6259512"/>
            <a:ext cx="838200" cy="462221"/>
            <a:chOff x="4038600" y="6259512"/>
            <a:chExt cx="838200" cy="462221"/>
          </a:xfrm>
        </p:grpSpPr>
        <p:sp>
          <p:nvSpPr>
            <p:cNvPr id="68"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72"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12" name="Group 74"/>
          <p:cNvGrpSpPr/>
          <p:nvPr/>
        </p:nvGrpSpPr>
        <p:grpSpPr>
          <a:xfrm>
            <a:off x="3962400" y="4202112"/>
            <a:ext cx="838200" cy="462221"/>
            <a:chOff x="4038600" y="6259512"/>
            <a:chExt cx="838200" cy="462221"/>
          </a:xfrm>
        </p:grpSpPr>
        <p:sp>
          <p:nvSpPr>
            <p:cNvPr id="76"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pPr algn="r"/>
              <a:r>
                <a:rPr lang="en-US" sz="2400" smtClean="0">
                  <a:solidFill>
                    <a:srgbClr val="FF0000"/>
                  </a:solidFill>
                  <a:latin typeface="+mj-lt"/>
                  <a:sym typeface="Symbol"/>
                </a:rPr>
                <a:t>3</a:t>
              </a:r>
              <a:endParaRPr lang="en-SG" sz="2400">
                <a:solidFill>
                  <a:srgbClr val="FF0000"/>
                </a:solidFill>
                <a:latin typeface="+mj-lt"/>
              </a:endParaRPr>
            </a:p>
          </p:txBody>
        </p:sp>
        <p:sp>
          <p:nvSpPr>
            <p:cNvPr id="79"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sp>
        <p:nvSpPr>
          <p:cNvPr id="67" name="Content Placeholder 2"/>
          <p:cNvSpPr>
            <a:spLocks noGrp="1"/>
          </p:cNvSpPr>
          <p:nvPr>
            <p:ph sz="half" idx="1"/>
          </p:nvPr>
        </p:nvSpPr>
        <p:spPr>
          <a:xfrm>
            <a:off x="304800" y="1143000"/>
            <a:ext cx="8458200" cy="838200"/>
          </a:xfrm>
        </p:spPr>
        <p:txBody>
          <a:bodyPr/>
          <a:lstStyle/>
          <a:p>
            <a:pPr marL="0" indent="0" algn="just">
              <a:buNone/>
            </a:pPr>
            <a:r>
              <a:rPr lang="en-US" sz="2400" smtClean="0"/>
              <a:t>V: đỉnh chưa bị tô màu; D[k]: số có màu đỏ; Labels[k]: số có màu xanh lá</a:t>
            </a:r>
            <a:endParaRPr lang="en-SG"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65"/>
                                        </p:tgtEl>
                                        <p:attrNameLst>
                                          <p:attrName>fillcolor</p:attrName>
                                        </p:attrNameLst>
                                      </p:cBhvr>
                                      <p:to>
                                        <a:srgbClr val="FF0000"/>
                                      </p:to>
                                    </p:animClr>
                                    <p:set>
                                      <p:cBhvr>
                                        <p:cTn id="7" dur="2000" fill="hold"/>
                                        <p:tgtEl>
                                          <p:spTgt spid="65"/>
                                        </p:tgtEl>
                                        <p:attrNameLst>
                                          <p:attrName>fill.type</p:attrName>
                                        </p:attrNameLst>
                                      </p:cBhvr>
                                      <p:to>
                                        <p:strVal val="solid"/>
                                      </p:to>
                                    </p:set>
                                    <p:set>
                                      <p:cBhvr>
                                        <p:cTn id="8" dur="2000" fill="hold"/>
                                        <p:tgtEl>
                                          <p:spTgt spid="6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5" name="Footer Placeholder 4"/>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6" name="Slide Number Placeholder 5"/>
          <p:cNvSpPr>
            <a:spLocks noGrp="1"/>
          </p:cNvSpPr>
          <p:nvPr>
            <p:ph type="sldNum" sz="quarter" idx="12"/>
          </p:nvPr>
        </p:nvSpPr>
        <p:spPr/>
        <p:txBody>
          <a:bodyPr/>
          <a:lstStyle/>
          <a:p>
            <a:pPr>
              <a:defRPr/>
            </a:pPr>
            <a:fld id="{53520BFB-5E1F-4ED0-991C-C57A1B5B5594}" type="slidenum">
              <a:rPr lang="en-US" smtClean="0"/>
              <a:pPr>
                <a:defRPr/>
              </a:pPr>
              <a:t>17</a:t>
            </a:fld>
            <a:endParaRPr lang="en-US"/>
          </a:p>
        </p:txBody>
      </p:sp>
      <p:cxnSp>
        <p:nvCxnSpPr>
          <p:cNvPr id="47" name="Straight Connector 46"/>
          <p:cNvCxnSpPr>
            <a:cxnSpLocks noChangeShapeType="1"/>
            <a:stCxn id="63" idx="7"/>
            <a:endCxn id="64" idx="3"/>
          </p:cNvCxnSpPr>
          <p:nvPr/>
        </p:nvCxnSpPr>
        <p:spPr bwMode="auto">
          <a:xfrm rot="5400000" flipH="1" flipV="1">
            <a:off x="2714345" y="1876145"/>
            <a:ext cx="1048310" cy="1734110"/>
          </a:xfrm>
          <a:prstGeom prst="line">
            <a:avLst/>
          </a:prstGeom>
          <a:noFill/>
          <a:ln w="38100" algn="ctr">
            <a:solidFill>
              <a:srgbClr val="002060"/>
            </a:solidFill>
            <a:round/>
            <a:headEnd type="none" w="med" len="med"/>
            <a:tailEnd type="triangle" w="med" len="med"/>
          </a:ln>
        </p:spPr>
      </p:cxnSp>
      <p:sp>
        <p:nvSpPr>
          <p:cNvPr id="53" name="TextBox 23"/>
          <p:cNvSpPr txBox="1">
            <a:spLocks noChangeArrowheads="1"/>
          </p:cNvSpPr>
          <p:nvPr/>
        </p:nvSpPr>
        <p:spPr bwMode="auto">
          <a:xfrm>
            <a:off x="3048000" y="2449512"/>
            <a:ext cx="304800" cy="369888"/>
          </a:xfrm>
          <a:prstGeom prst="rect">
            <a:avLst/>
          </a:prstGeom>
          <a:noFill/>
          <a:ln w="9525">
            <a:noFill/>
            <a:miter lim="800000"/>
            <a:headEnd/>
            <a:tailEnd/>
          </a:ln>
        </p:spPr>
        <p:txBody>
          <a:bodyPr wrap="square">
            <a:spAutoFit/>
          </a:bodyPr>
          <a:lstStyle/>
          <a:p>
            <a:r>
              <a:rPr lang="en-US" smtClean="0">
                <a:solidFill>
                  <a:srgbClr val="002060"/>
                </a:solidFill>
              </a:rPr>
              <a:t>9</a:t>
            </a:r>
            <a:endParaRPr lang="en-SG">
              <a:solidFill>
                <a:srgbClr val="002060"/>
              </a:solidFill>
            </a:endParaRPr>
          </a:p>
        </p:txBody>
      </p:sp>
      <p:sp>
        <p:nvSpPr>
          <p:cNvPr id="63" name="Oval 62"/>
          <p:cNvSpPr>
            <a:spLocks noChangeArrowheads="1"/>
          </p:cNvSpPr>
          <p:nvPr/>
        </p:nvSpPr>
        <p:spPr bwMode="auto">
          <a:xfrm>
            <a:off x="1981200" y="32004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64" name="Oval 63"/>
          <p:cNvSpPr>
            <a:spLocks noChangeArrowheads="1"/>
          </p:cNvSpPr>
          <p:nvPr/>
        </p:nvSpPr>
        <p:spPr bwMode="auto">
          <a:xfrm>
            <a:off x="40386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sp>
        <p:nvSpPr>
          <p:cNvPr id="65" name="Oval 64"/>
          <p:cNvSpPr>
            <a:spLocks noChangeArrowheads="1"/>
          </p:cNvSpPr>
          <p:nvPr/>
        </p:nvSpPr>
        <p:spPr bwMode="auto">
          <a:xfrm>
            <a:off x="6477000" y="31242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sp>
        <p:nvSpPr>
          <p:cNvPr id="66" name="Oval 65"/>
          <p:cNvSpPr>
            <a:spLocks noChangeArrowheads="1"/>
          </p:cNvSpPr>
          <p:nvPr/>
        </p:nvSpPr>
        <p:spPr bwMode="auto">
          <a:xfrm>
            <a:off x="4114800" y="37338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sp>
        <p:nvSpPr>
          <p:cNvPr id="69" name="Oval 68"/>
          <p:cNvSpPr>
            <a:spLocks noChangeArrowheads="1"/>
          </p:cNvSpPr>
          <p:nvPr/>
        </p:nvSpPr>
        <p:spPr bwMode="auto">
          <a:xfrm>
            <a:off x="60198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sp>
        <p:nvSpPr>
          <p:cNvPr id="70" name="Oval 69"/>
          <p:cNvSpPr>
            <a:spLocks noChangeArrowheads="1"/>
          </p:cNvSpPr>
          <p:nvPr/>
        </p:nvSpPr>
        <p:spPr bwMode="auto">
          <a:xfrm>
            <a:off x="4191000" y="5867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71" name="Oval 70"/>
          <p:cNvSpPr>
            <a:spLocks noChangeArrowheads="1"/>
          </p:cNvSpPr>
          <p:nvPr/>
        </p:nvSpPr>
        <p:spPr bwMode="auto">
          <a:xfrm>
            <a:off x="22860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7</a:t>
            </a:r>
            <a:endParaRPr lang="en-SG" sz="2000">
              <a:solidFill>
                <a:srgbClr val="0033CC"/>
              </a:solidFill>
              <a:latin typeface="Arial" charset="0"/>
            </a:endParaRPr>
          </a:p>
        </p:txBody>
      </p:sp>
      <p:cxnSp>
        <p:nvCxnSpPr>
          <p:cNvPr id="74" name="Straight Connector 73"/>
          <p:cNvCxnSpPr>
            <a:cxnSpLocks noChangeShapeType="1"/>
            <a:stCxn id="63" idx="6"/>
            <a:endCxn id="66" idx="2"/>
          </p:cNvCxnSpPr>
          <p:nvPr/>
        </p:nvCxnSpPr>
        <p:spPr bwMode="auto">
          <a:xfrm>
            <a:off x="2438400" y="3429000"/>
            <a:ext cx="1676400" cy="533400"/>
          </a:xfrm>
          <a:prstGeom prst="line">
            <a:avLst/>
          </a:prstGeom>
          <a:noFill/>
          <a:ln w="38100" algn="ctr">
            <a:solidFill>
              <a:srgbClr val="002060"/>
            </a:solidFill>
            <a:round/>
            <a:headEnd type="none" w="med" len="med"/>
            <a:tailEnd type="triangle" w="med" len="med"/>
          </a:ln>
        </p:spPr>
      </p:cxnSp>
      <p:sp>
        <p:nvSpPr>
          <p:cNvPr id="77" name="TextBox 23"/>
          <p:cNvSpPr txBox="1">
            <a:spLocks noChangeArrowheads="1"/>
          </p:cNvSpPr>
          <p:nvPr/>
        </p:nvSpPr>
        <p:spPr bwMode="auto">
          <a:xfrm>
            <a:off x="3200400" y="3352800"/>
            <a:ext cx="304800" cy="369888"/>
          </a:xfrm>
          <a:prstGeom prst="rect">
            <a:avLst/>
          </a:prstGeom>
          <a:noFill/>
          <a:ln w="9525">
            <a:noFill/>
            <a:miter lim="800000"/>
            <a:headEnd/>
            <a:tailEnd/>
          </a:ln>
        </p:spPr>
        <p:txBody>
          <a:bodyPr wrap="square">
            <a:spAutoFit/>
          </a:bodyPr>
          <a:lstStyle/>
          <a:p>
            <a:r>
              <a:rPr lang="en-US" smtClean="0">
                <a:solidFill>
                  <a:srgbClr val="002060"/>
                </a:solidFill>
              </a:rPr>
              <a:t>3</a:t>
            </a:r>
            <a:endParaRPr lang="en-SG">
              <a:solidFill>
                <a:srgbClr val="002060"/>
              </a:solidFill>
            </a:endParaRPr>
          </a:p>
        </p:txBody>
      </p:sp>
      <p:cxnSp>
        <p:nvCxnSpPr>
          <p:cNvPr id="78" name="Straight Connector 77"/>
          <p:cNvCxnSpPr>
            <a:cxnSpLocks noChangeShapeType="1"/>
            <a:stCxn id="66" idx="0"/>
            <a:endCxn id="64" idx="4"/>
          </p:cNvCxnSpPr>
          <p:nvPr/>
        </p:nvCxnSpPr>
        <p:spPr bwMode="auto">
          <a:xfrm rot="16200000" flipV="1">
            <a:off x="3581400" y="2971800"/>
            <a:ext cx="1447800" cy="76200"/>
          </a:xfrm>
          <a:prstGeom prst="line">
            <a:avLst/>
          </a:prstGeom>
          <a:noFill/>
          <a:ln w="38100" algn="ctr">
            <a:solidFill>
              <a:srgbClr val="002060"/>
            </a:solidFill>
            <a:round/>
            <a:headEnd type="none" w="med" len="med"/>
            <a:tailEnd type="triangle" w="med" len="med"/>
          </a:ln>
        </p:spPr>
      </p:cxnSp>
      <p:sp>
        <p:nvSpPr>
          <p:cNvPr id="81" name="TextBox 23"/>
          <p:cNvSpPr txBox="1">
            <a:spLocks noChangeArrowheads="1"/>
          </p:cNvSpPr>
          <p:nvPr/>
        </p:nvSpPr>
        <p:spPr bwMode="auto">
          <a:xfrm>
            <a:off x="4038600" y="2971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82" name="Straight Connector 81"/>
          <p:cNvCxnSpPr>
            <a:cxnSpLocks noChangeShapeType="1"/>
            <a:stCxn id="64" idx="5"/>
            <a:endCxn id="65" idx="1"/>
          </p:cNvCxnSpPr>
          <p:nvPr/>
        </p:nvCxnSpPr>
        <p:spPr bwMode="auto">
          <a:xfrm rot="16200000" flipH="1">
            <a:off x="5000345" y="1647545"/>
            <a:ext cx="972110" cy="2115110"/>
          </a:xfrm>
          <a:prstGeom prst="line">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50292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cxnSp>
        <p:nvCxnSpPr>
          <p:cNvPr id="86" name="Straight Connector 85"/>
          <p:cNvCxnSpPr>
            <a:cxnSpLocks noChangeShapeType="1"/>
            <a:stCxn id="66" idx="7"/>
            <a:endCxn id="65" idx="2"/>
          </p:cNvCxnSpPr>
          <p:nvPr/>
        </p:nvCxnSpPr>
        <p:spPr bwMode="auto">
          <a:xfrm rot="5400000" flipH="1" flipV="1">
            <a:off x="5267045" y="2590801"/>
            <a:ext cx="447955" cy="1971955"/>
          </a:xfrm>
          <a:prstGeom prst="line">
            <a:avLst/>
          </a:prstGeom>
          <a:noFill/>
          <a:ln w="38100" algn="ctr">
            <a:solidFill>
              <a:srgbClr val="002060"/>
            </a:solidFill>
            <a:round/>
            <a:headEnd type="none" w="med" len="med"/>
            <a:tailEnd type="triangle" w="med" len="med"/>
          </a:ln>
        </p:spPr>
      </p:cxnSp>
      <p:sp>
        <p:nvSpPr>
          <p:cNvPr id="89" name="TextBox 23"/>
          <p:cNvSpPr txBox="1">
            <a:spLocks noChangeArrowheads="1"/>
          </p:cNvSpPr>
          <p:nvPr/>
        </p:nvSpPr>
        <p:spPr bwMode="auto">
          <a:xfrm>
            <a:off x="5105400" y="3287712"/>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90" name="Straight Connector 89"/>
          <p:cNvCxnSpPr>
            <a:cxnSpLocks noChangeShapeType="1"/>
            <a:stCxn id="65" idx="4"/>
            <a:endCxn id="69" idx="0"/>
          </p:cNvCxnSpPr>
          <p:nvPr/>
        </p:nvCxnSpPr>
        <p:spPr bwMode="auto">
          <a:xfrm rot="5400000">
            <a:off x="5715000" y="4114800"/>
            <a:ext cx="1524000" cy="457200"/>
          </a:xfrm>
          <a:prstGeom prst="line">
            <a:avLst/>
          </a:prstGeom>
          <a:noFill/>
          <a:ln w="38100" algn="ctr">
            <a:solidFill>
              <a:srgbClr val="002060"/>
            </a:solidFill>
            <a:round/>
            <a:headEnd type="none" w="med" len="med"/>
            <a:tailEnd type="triangle" w="med" len="med"/>
          </a:ln>
        </p:spPr>
      </p:cxnSp>
      <p:sp>
        <p:nvSpPr>
          <p:cNvPr id="93" name="TextBox 23"/>
          <p:cNvSpPr txBox="1">
            <a:spLocks noChangeArrowheads="1"/>
          </p:cNvSpPr>
          <p:nvPr/>
        </p:nvSpPr>
        <p:spPr bwMode="auto">
          <a:xfrm>
            <a:off x="6172200" y="41910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sp>
        <p:nvSpPr>
          <p:cNvPr id="94" name="TextBox 23"/>
          <p:cNvSpPr txBox="1">
            <a:spLocks noChangeArrowheads="1"/>
          </p:cNvSpPr>
          <p:nvPr/>
        </p:nvSpPr>
        <p:spPr bwMode="auto">
          <a:xfrm>
            <a:off x="2362200" y="4114800"/>
            <a:ext cx="304800" cy="369888"/>
          </a:xfrm>
          <a:prstGeom prst="rect">
            <a:avLst/>
          </a:prstGeom>
          <a:noFill/>
          <a:ln w="9525">
            <a:noFill/>
            <a:miter lim="800000"/>
            <a:headEnd/>
            <a:tailEnd/>
          </a:ln>
        </p:spPr>
        <p:txBody>
          <a:bodyPr wrap="square">
            <a:spAutoFit/>
          </a:bodyPr>
          <a:lstStyle/>
          <a:p>
            <a:r>
              <a:rPr lang="en-US" smtClean="0">
                <a:solidFill>
                  <a:srgbClr val="002060"/>
                </a:solidFill>
              </a:rPr>
              <a:t>6</a:t>
            </a:r>
            <a:endParaRPr lang="en-SG">
              <a:solidFill>
                <a:srgbClr val="002060"/>
              </a:solidFill>
            </a:endParaRPr>
          </a:p>
        </p:txBody>
      </p:sp>
      <p:cxnSp>
        <p:nvCxnSpPr>
          <p:cNvPr id="95" name="Straight Connector 94"/>
          <p:cNvCxnSpPr>
            <a:cxnSpLocks noChangeShapeType="1"/>
            <a:stCxn id="63" idx="4"/>
            <a:endCxn id="71" idx="0"/>
          </p:cNvCxnSpPr>
          <p:nvPr/>
        </p:nvCxnSpPr>
        <p:spPr bwMode="auto">
          <a:xfrm rot="16200000" flipH="1">
            <a:off x="1638300" y="4229100"/>
            <a:ext cx="1447800" cy="304800"/>
          </a:xfrm>
          <a:prstGeom prst="line">
            <a:avLst/>
          </a:prstGeom>
          <a:noFill/>
          <a:ln w="38100" algn="ctr">
            <a:solidFill>
              <a:srgbClr val="002060"/>
            </a:solidFill>
            <a:round/>
            <a:headEnd type="none" w="med" len="med"/>
            <a:tailEnd type="triangle" w="med" len="med"/>
          </a:ln>
        </p:spPr>
      </p:cxnSp>
      <p:cxnSp>
        <p:nvCxnSpPr>
          <p:cNvPr id="98" name="Straight Connector 97"/>
          <p:cNvCxnSpPr>
            <a:cxnSpLocks noChangeShapeType="1"/>
            <a:stCxn id="71" idx="7"/>
            <a:endCxn id="66" idx="3"/>
          </p:cNvCxnSpPr>
          <p:nvPr/>
        </p:nvCxnSpPr>
        <p:spPr bwMode="auto">
          <a:xfrm rot="5400000" flipH="1" flipV="1">
            <a:off x="2904845" y="3895445"/>
            <a:ext cx="1048310" cy="1505510"/>
          </a:xfrm>
          <a:prstGeom prst="line">
            <a:avLst/>
          </a:prstGeom>
          <a:noFill/>
          <a:ln w="38100" algn="ctr">
            <a:solidFill>
              <a:srgbClr val="002060"/>
            </a:solidFill>
            <a:round/>
            <a:headEnd type="none" w="med" len="med"/>
            <a:tailEnd type="triangle" w="med" len="med"/>
          </a:ln>
        </p:spPr>
      </p:cxnSp>
      <p:sp>
        <p:nvSpPr>
          <p:cNvPr id="101" name="TextBox 23"/>
          <p:cNvSpPr txBox="1">
            <a:spLocks noChangeArrowheads="1"/>
          </p:cNvSpPr>
          <p:nvPr/>
        </p:nvSpPr>
        <p:spPr bwMode="auto">
          <a:xfrm>
            <a:off x="3048000" y="4430712"/>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cxnSp>
        <p:nvCxnSpPr>
          <p:cNvPr id="102" name="Straight Connector 101"/>
          <p:cNvCxnSpPr>
            <a:cxnSpLocks noChangeShapeType="1"/>
            <a:stCxn id="71" idx="6"/>
            <a:endCxn id="69" idx="2"/>
          </p:cNvCxnSpPr>
          <p:nvPr/>
        </p:nvCxnSpPr>
        <p:spPr bwMode="auto">
          <a:xfrm>
            <a:off x="2743200" y="5334000"/>
            <a:ext cx="3276600" cy="0"/>
          </a:xfrm>
          <a:prstGeom prst="line">
            <a:avLst/>
          </a:prstGeom>
          <a:noFill/>
          <a:ln w="38100" algn="ctr">
            <a:solidFill>
              <a:srgbClr val="002060"/>
            </a:solidFill>
            <a:round/>
            <a:headEnd type="none" w="med" len="med"/>
            <a:tailEnd type="triangle" w="med" len="med"/>
          </a:ln>
        </p:spPr>
      </p:cxnSp>
      <p:sp>
        <p:nvSpPr>
          <p:cNvPr id="105" name="TextBox 23"/>
          <p:cNvSpPr txBox="1">
            <a:spLocks noChangeArrowheads="1"/>
          </p:cNvSpPr>
          <p:nvPr/>
        </p:nvSpPr>
        <p:spPr bwMode="auto">
          <a:xfrm>
            <a:off x="4191000" y="49530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6" name="Straight Connector 105"/>
          <p:cNvCxnSpPr>
            <a:cxnSpLocks noChangeShapeType="1"/>
            <a:stCxn id="69" idx="3"/>
            <a:endCxn id="70" idx="7"/>
          </p:cNvCxnSpPr>
          <p:nvPr/>
        </p:nvCxnSpPr>
        <p:spPr bwMode="auto">
          <a:xfrm rot="5400000">
            <a:off x="5114645" y="4962245"/>
            <a:ext cx="438710" cy="1505510"/>
          </a:xfrm>
          <a:prstGeom prst="line">
            <a:avLst/>
          </a:prstGeom>
          <a:noFill/>
          <a:ln w="38100" algn="ctr">
            <a:solidFill>
              <a:srgbClr val="002060"/>
            </a:solidFill>
            <a:round/>
            <a:headEnd type="none" w="med" len="med"/>
            <a:tailEnd type="triangle" w="med" len="med"/>
          </a:ln>
        </p:spPr>
      </p:cxnSp>
      <p:cxnSp>
        <p:nvCxnSpPr>
          <p:cNvPr id="109" name="Straight Connector 108"/>
          <p:cNvCxnSpPr>
            <a:cxnSpLocks noChangeShapeType="1"/>
            <a:stCxn id="70" idx="2"/>
            <a:endCxn id="71" idx="5"/>
          </p:cNvCxnSpPr>
          <p:nvPr/>
        </p:nvCxnSpPr>
        <p:spPr bwMode="auto">
          <a:xfrm rot="10800000">
            <a:off x="2676246" y="5495646"/>
            <a:ext cx="1514755" cy="600355"/>
          </a:xfrm>
          <a:prstGeom prst="line">
            <a:avLst/>
          </a:prstGeom>
          <a:noFill/>
          <a:ln w="38100" algn="ctr">
            <a:solidFill>
              <a:srgbClr val="002060"/>
            </a:solidFill>
            <a:round/>
            <a:headEnd type="none" w="med" len="med"/>
            <a:tailEnd type="triangle" w="med" len="med"/>
          </a:ln>
        </p:spPr>
      </p:cxnSp>
      <p:sp>
        <p:nvSpPr>
          <p:cNvPr id="112" name="TextBox 23"/>
          <p:cNvSpPr txBox="1">
            <a:spLocks noChangeArrowheads="1"/>
          </p:cNvSpPr>
          <p:nvPr/>
        </p:nvSpPr>
        <p:spPr bwMode="auto">
          <a:xfrm>
            <a:off x="5105400" y="5726668"/>
            <a:ext cx="457200" cy="369332"/>
          </a:xfrm>
          <a:prstGeom prst="rect">
            <a:avLst/>
          </a:prstGeom>
          <a:noFill/>
          <a:ln w="9525">
            <a:noFill/>
            <a:miter lim="800000"/>
            <a:headEnd/>
            <a:tailEnd/>
          </a:ln>
        </p:spPr>
        <p:txBody>
          <a:bodyPr wrap="square">
            <a:spAutoFit/>
          </a:bodyPr>
          <a:lstStyle/>
          <a:p>
            <a:r>
              <a:rPr lang="en-US" smtClean="0">
                <a:solidFill>
                  <a:srgbClr val="002060"/>
                </a:solidFill>
              </a:rPr>
              <a:t>17</a:t>
            </a:r>
            <a:endParaRPr lang="en-SG">
              <a:solidFill>
                <a:srgbClr val="002060"/>
              </a:solidFill>
            </a:endParaRPr>
          </a:p>
        </p:txBody>
      </p:sp>
      <p:sp>
        <p:nvSpPr>
          <p:cNvPr id="113" name="TextBox 23"/>
          <p:cNvSpPr txBox="1">
            <a:spLocks noChangeArrowheads="1"/>
          </p:cNvSpPr>
          <p:nvPr/>
        </p:nvSpPr>
        <p:spPr bwMode="auto">
          <a:xfrm>
            <a:off x="3429000" y="5486400"/>
            <a:ext cx="457200" cy="369332"/>
          </a:xfrm>
          <a:prstGeom prst="rect">
            <a:avLst/>
          </a:prstGeom>
          <a:noFill/>
          <a:ln w="9525">
            <a:noFill/>
            <a:miter lim="800000"/>
            <a:headEnd/>
            <a:tailEnd/>
          </a:ln>
        </p:spPr>
        <p:txBody>
          <a:bodyPr wrap="square">
            <a:spAutoFit/>
          </a:bodyPr>
          <a:lstStyle/>
          <a:p>
            <a:r>
              <a:rPr lang="en-US" smtClean="0">
                <a:solidFill>
                  <a:srgbClr val="002060"/>
                </a:solidFill>
              </a:rPr>
              <a:t>12</a:t>
            </a:r>
            <a:endParaRPr lang="en-SG">
              <a:solidFill>
                <a:srgbClr val="002060"/>
              </a:solidFill>
            </a:endParaRPr>
          </a:p>
        </p:txBody>
      </p:sp>
      <p:cxnSp>
        <p:nvCxnSpPr>
          <p:cNvPr id="114" name="Straight Connector 113"/>
          <p:cNvCxnSpPr>
            <a:cxnSpLocks noChangeShapeType="1"/>
            <a:stCxn id="66" idx="5"/>
            <a:endCxn id="69" idx="1"/>
          </p:cNvCxnSpPr>
          <p:nvPr/>
        </p:nvCxnSpPr>
        <p:spPr bwMode="auto">
          <a:xfrm rot="16200000" flipH="1">
            <a:off x="4771745" y="3857345"/>
            <a:ext cx="1048310" cy="1581710"/>
          </a:xfrm>
          <a:prstGeom prst="line">
            <a:avLst/>
          </a:prstGeom>
          <a:noFill/>
          <a:ln w="38100" algn="ctr">
            <a:solidFill>
              <a:srgbClr val="002060"/>
            </a:solidFill>
            <a:round/>
            <a:headEnd type="none" w="med" len="med"/>
            <a:tailEnd type="triangle" w="med" len="med"/>
          </a:ln>
        </p:spPr>
      </p:cxnSp>
      <p:sp>
        <p:nvSpPr>
          <p:cNvPr id="117" name="TextBox 23"/>
          <p:cNvSpPr txBox="1">
            <a:spLocks noChangeArrowheads="1"/>
          </p:cNvSpPr>
          <p:nvPr/>
        </p:nvSpPr>
        <p:spPr bwMode="auto">
          <a:xfrm>
            <a:off x="5257800" y="4354512"/>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grpSp>
        <p:nvGrpSpPr>
          <p:cNvPr id="4" name="Group 44"/>
          <p:cNvGrpSpPr/>
          <p:nvPr/>
        </p:nvGrpSpPr>
        <p:grpSpPr>
          <a:xfrm>
            <a:off x="1600200" y="2983468"/>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0</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7" name="Group 45"/>
          <p:cNvGrpSpPr/>
          <p:nvPr/>
        </p:nvGrpSpPr>
        <p:grpSpPr>
          <a:xfrm>
            <a:off x="3581400" y="1600200"/>
            <a:ext cx="457200" cy="766465"/>
            <a:chOff x="1600200" y="2983468"/>
            <a:chExt cx="457200" cy="766465"/>
          </a:xfrm>
        </p:grpSpPr>
        <p:sp>
          <p:nvSpPr>
            <p:cNvPr id="48"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7</a:t>
              </a:r>
              <a:endParaRPr lang="en-SG" sz="2400">
                <a:solidFill>
                  <a:srgbClr val="FF0000"/>
                </a:solidFill>
                <a:latin typeface="+mj-lt"/>
              </a:endParaRPr>
            </a:p>
          </p:txBody>
        </p:sp>
        <p:sp>
          <p:nvSpPr>
            <p:cNvPr id="4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8" name="Group 49"/>
          <p:cNvGrpSpPr/>
          <p:nvPr/>
        </p:nvGrpSpPr>
        <p:grpSpPr>
          <a:xfrm>
            <a:off x="6934200" y="2895600"/>
            <a:ext cx="457200" cy="766465"/>
            <a:chOff x="1600200" y="2983468"/>
            <a:chExt cx="457200" cy="766465"/>
          </a:xfrm>
        </p:grpSpPr>
        <p:sp>
          <p:nvSpPr>
            <p:cNvPr id="5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4</a:t>
              </a:r>
              <a:endParaRPr lang="en-SG" sz="2400">
                <a:solidFill>
                  <a:srgbClr val="FF0000"/>
                </a:solidFill>
                <a:latin typeface="+mj-lt"/>
              </a:endParaRPr>
            </a:p>
          </p:txBody>
        </p:sp>
        <p:sp>
          <p:nvSpPr>
            <p:cNvPr id="5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9" name="Group 56"/>
          <p:cNvGrpSpPr/>
          <p:nvPr/>
        </p:nvGrpSpPr>
        <p:grpSpPr>
          <a:xfrm>
            <a:off x="6477000" y="4953000"/>
            <a:ext cx="609600" cy="766465"/>
            <a:chOff x="1600200" y="2983468"/>
            <a:chExt cx="609600" cy="766465"/>
          </a:xfrm>
        </p:grpSpPr>
        <p:sp>
          <p:nvSpPr>
            <p:cNvPr id="58"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rPr>
                <a:t>9</a:t>
              </a:r>
              <a:endParaRPr lang="en-SG" sz="2400">
                <a:solidFill>
                  <a:srgbClr val="FF0000"/>
                </a:solidFill>
                <a:latin typeface="+mj-lt"/>
              </a:endParaRPr>
            </a:p>
          </p:txBody>
        </p:sp>
        <p:sp>
          <p:nvSpPr>
            <p:cNvPr id="5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0" name="Group 59"/>
          <p:cNvGrpSpPr/>
          <p:nvPr/>
        </p:nvGrpSpPr>
        <p:grpSpPr>
          <a:xfrm>
            <a:off x="1828800" y="5029200"/>
            <a:ext cx="457200" cy="766465"/>
            <a:chOff x="1600200" y="2983468"/>
            <a:chExt cx="457200" cy="766465"/>
          </a:xfrm>
        </p:grpSpPr>
        <p:sp>
          <p:nvSpPr>
            <p:cNvPr id="6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6</a:t>
              </a:r>
              <a:endParaRPr lang="en-SG" sz="2400">
                <a:solidFill>
                  <a:srgbClr val="FF0000"/>
                </a:solidFill>
                <a:latin typeface="+mj-lt"/>
              </a:endParaRPr>
            </a:p>
          </p:txBody>
        </p:sp>
        <p:sp>
          <p:nvSpPr>
            <p:cNvPr id="6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1" name="Group 72"/>
          <p:cNvGrpSpPr/>
          <p:nvPr/>
        </p:nvGrpSpPr>
        <p:grpSpPr>
          <a:xfrm>
            <a:off x="4038600" y="6259512"/>
            <a:ext cx="838200" cy="462221"/>
            <a:chOff x="4038600" y="6259512"/>
            <a:chExt cx="838200" cy="462221"/>
          </a:xfrm>
        </p:grpSpPr>
        <p:sp>
          <p:nvSpPr>
            <p:cNvPr id="68"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72"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12" name="Group 74"/>
          <p:cNvGrpSpPr/>
          <p:nvPr/>
        </p:nvGrpSpPr>
        <p:grpSpPr>
          <a:xfrm>
            <a:off x="3962400" y="4202112"/>
            <a:ext cx="838200" cy="462221"/>
            <a:chOff x="4038600" y="6259512"/>
            <a:chExt cx="838200" cy="462221"/>
          </a:xfrm>
        </p:grpSpPr>
        <p:sp>
          <p:nvSpPr>
            <p:cNvPr id="76"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pPr algn="r"/>
              <a:r>
                <a:rPr lang="en-US" sz="2400" smtClean="0">
                  <a:solidFill>
                    <a:srgbClr val="FF0000"/>
                  </a:solidFill>
                  <a:latin typeface="+mj-lt"/>
                  <a:sym typeface="Symbol"/>
                </a:rPr>
                <a:t>3</a:t>
              </a:r>
              <a:endParaRPr lang="en-SG" sz="2400">
                <a:solidFill>
                  <a:srgbClr val="FF0000"/>
                </a:solidFill>
                <a:latin typeface="+mj-lt"/>
              </a:endParaRPr>
            </a:p>
          </p:txBody>
        </p:sp>
        <p:sp>
          <p:nvSpPr>
            <p:cNvPr id="79"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sp>
        <p:nvSpPr>
          <p:cNvPr id="67" name="Content Placeholder 2"/>
          <p:cNvSpPr>
            <a:spLocks noGrp="1"/>
          </p:cNvSpPr>
          <p:nvPr>
            <p:ph sz="half" idx="1"/>
          </p:nvPr>
        </p:nvSpPr>
        <p:spPr>
          <a:xfrm>
            <a:off x="304800" y="1143000"/>
            <a:ext cx="8458200" cy="838200"/>
          </a:xfrm>
        </p:spPr>
        <p:txBody>
          <a:bodyPr/>
          <a:lstStyle/>
          <a:p>
            <a:pPr marL="0" indent="0" algn="just">
              <a:buNone/>
            </a:pPr>
            <a:r>
              <a:rPr lang="en-US" sz="2400" smtClean="0"/>
              <a:t>V: đỉnh chưa bị tô màu; D[k]: số có màu đỏ; Labels[k]: số có màu xanh lá</a:t>
            </a:r>
            <a:endParaRPr lang="en-SG"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71"/>
                                        </p:tgtEl>
                                        <p:attrNameLst>
                                          <p:attrName>fillcolor</p:attrName>
                                        </p:attrNameLst>
                                      </p:cBhvr>
                                      <p:to>
                                        <a:srgbClr val="FF0000"/>
                                      </p:to>
                                    </p:animClr>
                                    <p:set>
                                      <p:cBhvr>
                                        <p:cTn id="7" dur="2000" fill="hold"/>
                                        <p:tgtEl>
                                          <p:spTgt spid="71"/>
                                        </p:tgtEl>
                                        <p:attrNameLst>
                                          <p:attrName>fill.type</p:attrName>
                                        </p:attrNameLst>
                                      </p:cBhvr>
                                      <p:to>
                                        <p:strVal val="solid"/>
                                      </p:to>
                                    </p:set>
                                    <p:set>
                                      <p:cBhvr>
                                        <p:cTn id="8" dur="2000" fill="hold"/>
                                        <p:tgtEl>
                                          <p:spTgt spid="7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5" name="Footer Placeholder 4"/>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6" name="Slide Number Placeholder 5"/>
          <p:cNvSpPr>
            <a:spLocks noGrp="1"/>
          </p:cNvSpPr>
          <p:nvPr>
            <p:ph type="sldNum" sz="quarter" idx="12"/>
          </p:nvPr>
        </p:nvSpPr>
        <p:spPr/>
        <p:txBody>
          <a:bodyPr/>
          <a:lstStyle/>
          <a:p>
            <a:pPr>
              <a:defRPr/>
            </a:pPr>
            <a:fld id="{53520BFB-5E1F-4ED0-991C-C57A1B5B5594}" type="slidenum">
              <a:rPr lang="en-US" smtClean="0"/>
              <a:pPr>
                <a:defRPr/>
              </a:pPr>
              <a:t>18</a:t>
            </a:fld>
            <a:endParaRPr lang="en-US"/>
          </a:p>
        </p:txBody>
      </p:sp>
      <p:cxnSp>
        <p:nvCxnSpPr>
          <p:cNvPr id="47" name="Straight Connector 46"/>
          <p:cNvCxnSpPr>
            <a:cxnSpLocks noChangeShapeType="1"/>
            <a:stCxn id="63" idx="7"/>
            <a:endCxn id="64" idx="3"/>
          </p:cNvCxnSpPr>
          <p:nvPr/>
        </p:nvCxnSpPr>
        <p:spPr bwMode="auto">
          <a:xfrm rot="5400000" flipH="1" flipV="1">
            <a:off x="2714345" y="1876145"/>
            <a:ext cx="1048310" cy="1734110"/>
          </a:xfrm>
          <a:prstGeom prst="line">
            <a:avLst/>
          </a:prstGeom>
          <a:noFill/>
          <a:ln w="38100" algn="ctr">
            <a:solidFill>
              <a:srgbClr val="002060"/>
            </a:solidFill>
            <a:round/>
            <a:headEnd type="none" w="med" len="med"/>
            <a:tailEnd type="triangle" w="med" len="med"/>
          </a:ln>
        </p:spPr>
      </p:cxnSp>
      <p:sp>
        <p:nvSpPr>
          <p:cNvPr id="53" name="TextBox 23"/>
          <p:cNvSpPr txBox="1">
            <a:spLocks noChangeArrowheads="1"/>
          </p:cNvSpPr>
          <p:nvPr/>
        </p:nvSpPr>
        <p:spPr bwMode="auto">
          <a:xfrm>
            <a:off x="3048000" y="2449512"/>
            <a:ext cx="304800" cy="369888"/>
          </a:xfrm>
          <a:prstGeom prst="rect">
            <a:avLst/>
          </a:prstGeom>
          <a:noFill/>
          <a:ln w="9525">
            <a:noFill/>
            <a:miter lim="800000"/>
            <a:headEnd/>
            <a:tailEnd/>
          </a:ln>
        </p:spPr>
        <p:txBody>
          <a:bodyPr wrap="square">
            <a:spAutoFit/>
          </a:bodyPr>
          <a:lstStyle/>
          <a:p>
            <a:r>
              <a:rPr lang="en-US" smtClean="0">
                <a:solidFill>
                  <a:srgbClr val="002060"/>
                </a:solidFill>
              </a:rPr>
              <a:t>9</a:t>
            </a:r>
            <a:endParaRPr lang="en-SG">
              <a:solidFill>
                <a:srgbClr val="002060"/>
              </a:solidFill>
            </a:endParaRPr>
          </a:p>
        </p:txBody>
      </p:sp>
      <p:sp>
        <p:nvSpPr>
          <p:cNvPr id="63" name="Oval 62"/>
          <p:cNvSpPr>
            <a:spLocks noChangeArrowheads="1"/>
          </p:cNvSpPr>
          <p:nvPr/>
        </p:nvSpPr>
        <p:spPr bwMode="auto">
          <a:xfrm>
            <a:off x="1981200" y="32004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64" name="Oval 63"/>
          <p:cNvSpPr>
            <a:spLocks noChangeArrowheads="1"/>
          </p:cNvSpPr>
          <p:nvPr/>
        </p:nvSpPr>
        <p:spPr bwMode="auto">
          <a:xfrm>
            <a:off x="40386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sp>
        <p:nvSpPr>
          <p:cNvPr id="65" name="Oval 64"/>
          <p:cNvSpPr>
            <a:spLocks noChangeArrowheads="1"/>
          </p:cNvSpPr>
          <p:nvPr/>
        </p:nvSpPr>
        <p:spPr bwMode="auto">
          <a:xfrm>
            <a:off x="6477000" y="31242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sp>
        <p:nvSpPr>
          <p:cNvPr id="66" name="Oval 65"/>
          <p:cNvSpPr>
            <a:spLocks noChangeArrowheads="1"/>
          </p:cNvSpPr>
          <p:nvPr/>
        </p:nvSpPr>
        <p:spPr bwMode="auto">
          <a:xfrm>
            <a:off x="4114800" y="37338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sp>
        <p:nvSpPr>
          <p:cNvPr id="69" name="Oval 68"/>
          <p:cNvSpPr>
            <a:spLocks noChangeArrowheads="1"/>
          </p:cNvSpPr>
          <p:nvPr/>
        </p:nvSpPr>
        <p:spPr bwMode="auto">
          <a:xfrm>
            <a:off x="60198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sp>
        <p:nvSpPr>
          <p:cNvPr id="70" name="Oval 69"/>
          <p:cNvSpPr>
            <a:spLocks noChangeArrowheads="1"/>
          </p:cNvSpPr>
          <p:nvPr/>
        </p:nvSpPr>
        <p:spPr bwMode="auto">
          <a:xfrm>
            <a:off x="4191000" y="5867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71" name="Oval 70"/>
          <p:cNvSpPr>
            <a:spLocks noChangeArrowheads="1"/>
          </p:cNvSpPr>
          <p:nvPr/>
        </p:nvSpPr>
        <p:spPr bwMode="auto">
          <a:xfrm>
            <a:off x="2286000" y="51054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7</a:t>
            </a:r>
            <a:endParaRPr lang="en-SG" sz="2000">
              <a:solidFill>
                <a:srgbClr val="0033CC"/>
              </a:solidFill>
              <a:latin typeface="Arial" charset="0"/>
            </a:endParaRPr>
          </a:p>
        </p:txBody>
      </p:sp>
      <p:cxnSp>
        <p:nvCxnSpPr>
          <p:cNvPr id="74" name="Straight Connector 73"/>
          <p:cNvCxnSpPr>
            <a:cxnSpLocks noChangeShapeType="1"/>
            <a:stCxn id="63" idx="6"/>
            <a:endCxn id="66" idx="2"/>
          </p:cNvCxnSpPr>
          <p:nvPr/>
        </p:nvCxnSpPr>
        <p:spPr bwMode="auto">
          <a:xfrm>
            <a:off x="2438400" y="3429000"/>
            <a:ext cx="1676400" cy="533400"/>
          </a:xfrm>
          <a:prstGeom prst="line">
            <a:avLst/>
          </a:prstGeom>
          <a:noFill/>
          <a:ln w="38100" algn="ctr">
            <a:solidFill>
              <a:srgbClr val="002060"/>
            </a:solidFill>
            <a:round/>
            <a:headEnd type="none" w="med" len="med"/>
            <a:tailEnd type="triangle" w="med" len="med"/>
          </a:ln>
        </p:spPr>
      </p:cxnSp>
      <p:sp>
        <p:nvSpPr>
          <p:cNvPr id="77" name="TextBox 23"/>
          <p:cNvSpPr txBox="1">
            <a:spLocks noChangeArrowheads="1"/>
          </p:cNvSpPr>
          <p:nvPr/>
        </p:nvSpPr>
        <p:spPr bwMode="auto">
          <a:xfrm>
            <a:off x="3200400" y="3352800"/>
            <a:ext cx="304800" cy="369888"/>
          </a:xfrm>
          <a:prstGeom prst="rect">
            <a:avLst/>
          </a:prstGeom>
          <a:noFill/>
          <a:ln w="9525">
            <a:noFill/>
            <a:miter lim="800000"/>
            <a:headEnd/>
            <a:tailEnd/>
          </a:ln>
        </p:spPr>
        <p:txBody>
          <a:bodyPr wrap="square">
            <a:spAutoFit/>
          </a:bodyPr>
          <a:lstStyle/>
          <a:p>
            <a:r>
              <a:rPr lang="en-US" smtClean="0">
                <a:solidFill>
                  <a:srgbClr val="002060"/>
                </a:solidFill>
              </a:rPr>
              <a:t>3</a:t>
            </a:r>
            <a:endParaRPr lang="en-SG">
              <a:solidFill>
                <a:srgbClr val="002060"/>
              </a:solidFill>
            </a:endParaRPr>
          </a:p>
        </p:txBody>
      </p:sp>
      <p:cxnSp>
        <p:nvCxnSpPr>
          <p:cNvPr id="78" name="Straight Connector 77"/>
          <p:cNvCxnSpPr>
            <a:cxnSpLocks noChangeShapeType="1"/>
            <a:stCxn id="66" idx="0"/>
            <a:endCxn id="64" idx="4"/>
          </p:cNvCxnSpPr>
          <p:nvPr/>
        </p:nvCxnSpPr>
        <p:spPr bwMode="auto">
          <a:xfrm rot="16200000" flipV="1">
            <a:off x="3581400" y="2971800"/>
            <a:ext cx="1447800" cy="76200"/>
          </a:xfrm>
          <a:prstGeom prst="line">
            <a:avLst/>
          </a:prstGeom>
          <a:noFill/>
          <a:ln w="38100" algn="ctr">
            <a:solidFill>
              <a:srgbClr val="002060"/>
            </a:solidFill>
            <a:round/>
            <a:headEnd type="none" w="med" len="med"/>
            <a:tailEnd type="triangle" w="med" len="med"/>
          </a:ln>
        </p:spPr>
      </p:cxnSp>
      <p:sp>
        <p:nvSpPr>
          <p:cNvPr id="81" name="TextBox 23"/>
          <p:cNvSpPr txBox="1">
            <a:spLocks noChangeArrowheads="1"/>
          </p:cNvSpPr>
          <p:nvPr/>
        </p:nvSpPr>
        <p:spPr bwMode="auto">
          <a:xfrm>
            <a:off x="4038600" y="2971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82" name="Straight Connector 81"/>
          <p:cNvCxnSpPr>
            <a:cxnSpLocks noChangeShapeType="1"/>
            <a:stCxn id="64" idx="5"/>
            <a:endCxn id="65" idx="1"/>
          </p:cNvCxnSpPr>
          <p:nvPr/>
        </p:nvCxnSpPr>
        <p:spPr bwMode="auto">
          <a:xfrm rot="16200000" flipH="1">
            <a:off x="5000345" y="1647545"/>
            <a:ext cx="972110" cy="2115110"/>
          </a:xfrm>
          <a:prstGeom prst="line">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50292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cxnSp>
        <p:nvCxnSpPr>
          <p:cNvPr id="86" name="Straight Connector 85"/>
          <p:cNvCxnSpPr>
            <a:cxnSpLocks noChangeShapeType="1"/>
            <a:stCxn id="66" idx="7"/>
            <a:endCxn id="65" idx="2"/>
          </p:cNvCxnSpPr>
          <p:nvPr/>
        </p:nvCxnSpPr>
        <p:spPr bwMode="auto">
          <a:xfrm rot="5400000" flipH="1" flipV="1">
            <a:off x="5267045" y="2590801"/>
            <a:ext cx="447955" cy="1971955"/>
          </a:xfrm>
          <a:prstGeom prst="line">
            <a:avLst/>
          </a:prstGeom>
          <a:noFill/>
          <a:ln w="38100" algn="ctr">
            <a:solidFill>
              <a:srgbClr val="002060"/>
            </a:solidFill>
            <a:round/>
            <a:headEnd type="none" w="med" len="med"/>
            <a:tailEnd type="triangle" w="med" len="med"/>
          </a:ln>
        </p:spPr>
      </p:cxnSp>
      <p:sp>
        <p:nvSpPr>
          <p:cNvPr id="89" name="TextBox 23"/>
          <p:cNvSpPr txBox="1">
            <a:spLocks noChangeArrowheads="1"/>
          </p:cNvSpPr>
          <p:nvPr/>
        </p:nvSpPr>
        <p:spPr bwMode="auto">
          <a:xfrm>
            <a:off x="5105400" y="3287712"/>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90" name="Straight Connector 89"/>
          <p:cNvCxnSpPr>
            <a:cxnSpLocks noChangeShapeType="1"/>
            <a:stCxn id="65" idx="4"/>
            <a:endCxn id="69" idx="0"/>
          </p:cNvCxnSpPr>
          <p:nvPr/>
        </p:nvCxnSpPr>
        <p:spPr bwMode="auto">
          <a:xfrm rot="5400000">
            <a:off x="5715000" y="4114800"/>
            <a:ext cx="1524000" cy="457200"/>
          </a:xfrm>
          <a:prstGeom prst="line">
            <a:avLst/>
          </a:prstGeom>
          <a:noFill/>
          <a:ln w="38100" algn="ctr">
            <a:solidFill>
              <a:srgbClr val="002060"/>
            </a:solidFill>
            <a:round/>
            <a:headEnd type="none" w="med" len="med"/>
            <a:tailEnd type="triangle" w="med" len="med"/>
          </a:ln>
        </p:spPr>
      </p:cxnSp>
      <p:sp>
        <p:nvSpPr>
          <p:cNvPr id="93" name="TextBox 23"/>
          <p:cNvSpPr txBox="1">
            <a:spLocks noChangeArrowheads="1"/>
          </p:cNvSpPr>
          <p:nvPr/>
        </p:nvSpPr>
        <p:spPr bwMode="auto">
          <a:xfrm>
            <a:off x="6172200" y="41910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sp>
        <p:nvSpPr>
          <p:cNvPr id="94" name="TextBox 23"/>
          <p:cNvSpPr txBox="1">
            <a:spLocks noChangeArrowheads="1"/>
          </p:cNvSpPr>
          <p:nvPr/>
        </p:nvSpPr>
        <p:spPr bwMode="auto">
          <a:xfrm>
            <a:off x="2362200" y="4114800"/>
            <a:ext cx="304800" cy="369888"/>
          </a:xfrm>
          <a:prstGeom prst="rect">
            <a:avLst/>
          </a:prstGeom>
          <a:noFill/>
          <a:ln w="9525">
            <a:noFill/>
            <a:miter lim="800000"/>
            <a:headEnd/>
            <a:tailEnd/>
          </a:ln>
        </p:spPr>
        <p:txBody>
          <a:bodyPr wrap="square">
            <a:spAutoFit/>
          </a:bodyPr>
          <a:lstStyle/>
          <a:p>
            <a:r>
              <a:rPr lang="en-US" smtClean="0">
                <a:solidFill>
                  <a:srgbClr val="002060"/>
                </a:solidFill>
              </a:rPr>
              <a:t>6</a:t>
            </a:r>
            <a:endParaRPr lang="en-SG">
              <a:solidFill>
                <a:srgbClr val="002060"/>
              </a:solidFill>
            </a:endParaRPr>
          </a:p>
        </p:txBody>
      </p:sp>
      <p:cxnSp>
        <p:nvCxnSpPr>
          <p:cNvPr id="95" name="Straight Connector 94"/>
          <p:cNvCxnSpPr>
            <a:cxnSpLocks noChangeShapeType="1"/>
            <a:stCxn id="63" idx="4"/>
            <a:endCxn id="71" idx="0"/>
          </p:cNvCxnSpPr>
          <p:nvPr/>
        </p:nvCxnSpPr>
        <p:spPr bwMode="auto">
          <a:xfrm rot="16200000" flipH="1">
            <a:off x="1638300" y="4229100"/>
            <a:ext cx="1447800" cy="304800"/>
          </a:xfrm>
          <a:prstGeom prst="line">
            <a:avLst/>
          </a:prstGeom>
          <a:noFill/>
          <a:ln w="38100" algn="ctr">
            <a:solidFill>
              <a:srgbClr val="002060"/>
            </a:solidFill>
            <a:round/>
            <a:headEnd type="none" w="med" len="med"/>
            <a:tailEnd type="triangle" w="med" len="med"/>
          </a:ln>
        </p:spPr>
      </p:cxnSp>
      <p:cxnSp>
        <p:nvCxnSpPr>
          <p:cNvPr id="98" name="Straight Connector 97"/>
          <p:cNvCxnSpPr>
            <a:cxnSpLocks noChangeShapeType="1"/>
            <a:stCxn id="71" idx="7"/>
            <a:endCxn id="66" idx="3"/>
          </p:cNvCxnSpPr>
          <p:nvPr/>
        </p:nvCxnSpPr>
        <p:spPr bwMode="auto">
          <a:xfrm rot="5400000" flipH="1" flipV="1">
            <a:off x="2904845" y="3895445"/>
            <a:ext cx="1048310" cy="1505510"/>
          </a:xfrm>
          <a:prstGeom prst="line">
            <a:avLst/>
          </a:prstGeom>
          <a:noFill/>
          <a:ln w="38100" algn="ctr">
            <a:solidFill>
              <a:srgbClr val="002060"/>
            </a:solidFill>
            <a:round/>
            <a:headEnd type="none" w="med" len="med"/>
            <a:tailEnd type="triangle" w="med" len="med"/>
          </a:ln>
        </p:spPr>
      </p:cxnSp>
      <p:sp>
        <p:nvSpPr>
          <p:cNvPr id="101" name="TextBox 23"/>
          <p:cNvSpPr txBox="1">
            <a:spLocks noChangeArrowheads="1"/>
          </p:cNvSpPr>
          <p:nvPr/>
        </p:nvSpPr>
        <p:spPr bwMode="auto">
          <a:xfrm>
            <a:off x="3048000" y="4430712"/>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cxnSp>
        <p:nvCxnSpPr>
          <p:cNvPr id="102" name="Straight Connector 101"/>
          <p:cNvCxnSpPr>
            <a:cxnSpLocks noChangeShapeType="1"/>
            <a:stCxn id="71" idx="6"/>
            <a:endCxn id="69" idx="2"/>
          </p:cNvCxnSpPr>
          <p:nvPr/>
        </p:nvCxnSpPr>
        <p:spPr bwMode="auto">
          <a:xfrm>
            <a:off x="2743200" y="5334000"/>
            <a:ext cx="3276600" cy="0"/>
          </a:xfrm>
          <a:prstGeom prst="line">
            <a:avLst/>
          </a:prstGeom>
          <a:noFill/>
          <a:ln w="38100" algn="ctr">
            <a:solidFill>
              <a:srgbClr val="002060"/>
            </a:solidFill>
            <a:round/>
            <a:headEnd type="none" w="med" len="med"/>
            <a:tailEnd type="triangle" w="med" len="med"/>
          </a:ln>
        </p:spPr>
      </p:cxnSp>
      <p:sp>
        <p:nvSpPr>
          <p:cNvPr id="105" name="TextBox 23"/>
          <p:cNvSpPr txBox="1">
            <a:spLocks noChangeArrowheads="1"/>
          </p:cNvSpPr>
          <p:nvPr/>
        </p:nvSpPr>
        <p:spPr bwMode="auto">
          <a:xfrm>
            <a:off x="4191000" y="49530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6" name="Straight Connector 105"/>
          <p:cNvCxnSpPr>
            <a:cxnSpLocks noChangeShapeType="1"/>
            <a:stCxn id="69" idx="3"/>
            <a:endCxn id="70" idx="7"/>
          </p:cNvCxnSpPr>
          <p:nvPr/>
        </p:nvCxnSpPr>
        <p:spPr bwMode="auto">
          <a:xfrm rot="5400000">
            <a:off x="5114645" y="4962245"/>
            <a:ext cx="438710" cy="1505510"/>
          </a:xfrm>
          <a:prstGeom prst="line">
            <a:avLst/>
          </a:prstGeom>
          <a:noFill/>
          <a:ln w="38100" algn="ctr">
            <a:solidFill>
              <a:srgbClr val="002060"/>
            </a:solidFill>
            <a:round/>
            <a:headEnd type="none" w="med" len="med"/>
            <a:tailEnd type="triangle" w="med" len="med"/>
          </a:ln>
        </p:spPr>
      </p:cxnSp>
      <p:cxnSp>
        <p:nvCxnSpPr>
          <p:cNvPr id="109" name="Straight Connector 108"/>
          <p:cNvCxnSpPr>
            <a:cxnSpLocks noChangeShapeType="1"/>
            <a:stCxn id="70" idx="2"/>
            <a:endCxn id="71" idx="5"/>
          </p:cNvCxnSpPr>
          <p:nvPr/>
        </p:nvCxnSpPr>
        <p:spPr bwMode="auto">
          <a:xfrm rot="10800000">
            <a:off x="2676246" y="5495646"/>
            <a:ext cx="1514755" cy="600355"/>
          </a:xfrm>
          <a:prstGeom prst="line">
            <a:avLst/>
          </a:prstGeom>
          <a:noFill/>
          <a:ln w="38100" algn="ctr">
            <a:solidFill>
              <a:srgbClr val="002060"/>
            </a:solidFill>
            <a:round/>
            <a:headEnd type="none" w="med" len="med"/>
            <a:tailEnd type="triangle" w="med" len="med"/>
          </a:ln>
        </p:spPr>
      </p:cxnSp>
      <p:sp>
        <p:nvSpPr>
          <p:cNvPr id="112" name="TextBox 23"/>
          <p:cNvSpPr txBox="1">
            <a:spLocks noChangeArrowheads="1"/>
          </p:cNvSpPr>
          <p:nvPr/>
        </p:nvSpPr>
        <p:spPr bwMode="auto">
          <a:xfrm>
            <a:off x="5105400" y="5726668"/>
            <a:ext cx="457200" cy="369332"/>
          </a:xfrm>
          <a:prstGeom prst="rect">
            <a:avLst/>
          </a:prstGeom>
          <a:noFill/>
          <a:ln w="9525">
            <a:noFill/>
            <a:miter lim="800000"/>
            <a:headEnd/>
            <a:tailEnd/>
          </a:ln>
        </p:spPr>
        <p:txBody>
          <a:bodyPr wrap="square">
            <a:spAutoFit/>
          </a:bodyPr>
          <a:lstStyle/>
          <a:p>
            <a:r>
              <a:rPr lang="en-US" smtClean="0">
                <a:solidFill>
                  <a:srgbClr val="002060"/>
                </a:solidFill>
              </a:rPr>
              <a:t>17</a:t>
            </a:r>
            <a:endParaRPr lang="en-SG">
              <a:solidFill>
                <a:srgbClr val="002060"/>
              </a:solidFill>
            </a:endParaRPr>
          </a:p>
        </p:txBody>
      </p:sp>
      <p:sp>
        <p:nvSpPr>
          <p:cNvPr id="113" name="TextBox 23"/>
          <p:cNvSpPr txBox="1">
            <a:spLocks noChangeArrowheads="1"/>
          </p:cNvSpPr>
          <p:nvPr/>
        </p:nvSpPr>
        <p:spPr bwMode="auto">
          <a:xfrm>
            <a:off x="3429000" y="5486400"/>
            <a:ext cx="457200" cy="369332"/>
          </a:xfrm>
          <a:prstGeom prst="rect">
            <a:avLst/>
          </a:prstGeom>
          <a:noFill/>
          <a:ln w="9525">
            <a:noFill/>
            <a:miter lim="800000"/>
            <a:headEnd/>
            <a:tailEnd/>
          </a:ln>
        </p:spPr>
        <p:txBody>
          <a:bodyPr wrap="square">
            <a:spAutoFit/>
          </a:bodyPr>
          <a:lstStyle/>
          <a:p>
            <a:r>
              <a:rPr lang="en-US" smtClean="0">
                <a:solidFill>
                  <a:srgbClr val="002060"/>
                </a:solidFill>
              </a:rPr>
              <a:t>12</a:t>
            </a:r>
            <a:endParaRPr lang="en-SG">
              <a:solidFill>
                <a:srgbClr val="002060"/>
              </a:solidFill>
            </a:endParaRPr>
          </a:p>
        </p:txBody>
      </p:sp>
      <p:cxnSp>
        <p:nvCxnSpPr>
          <p:cNvPr id="114" name="Straight Connector 113"/>
          <p:cNvCxnSpPr>
            <a:cxnSpLocks noChangeShapeType="1"/>
            <a:stCxn id="66" idx="5"/>
            <a:endCxn id="69" idx="1"/>
          </p:cNvCxnSpPr>
          <p:nvPr/>
        </p:nvCxnSpPr>
        <p:spPr bwMode="auto">
          <a:xfrm rot="16200000" flipH="1">
            <a:off x="4771745" y="3857345"/>
            <a:ext cx="1048310" cy="1581710"/>
          </a:xfrm>
          <a:prstGeom prst="line">
            <a:avLst/>
          </a:prstGeom>
          <a:noFill/>
          <a:ln w="38100" algn="ctr">
            <a:solidFill>
              <a:srgbClr val="002060"/>
            </a:solidFill>
            <a:round/>
            <a:headEnd type="none" w="med" len="med"/>
            <a:tailEnd type="triangle" w="med" len="med"/>
          </a:ln>
        </p:spPr>
      </p:cxnSp>
      <p:sp>
        <p:nvSpPr>
          <p:cNvPr id="117" name="TextBox 23"/>
          <p:cNvSpPr txBox="1">
            <a:spLocks noChangeArrowheads="1"/>
          </p:cNvSpPr>
          <p:nvPr/>
        </p:nvSpPr>
        <p:spPr bwMode="auto">
          <a:xfrm>
            <a:off x="5257800" y="4354512"/>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grpSp>
        <p:nvGrpSpPr>
          <p:cNvPr id="4" name="Group 44"/>
          <p:cNvGrpSpPr/>
          <p:nvPr/>
        </p:nvGrpSpPr>
        <p:grpSpPr>
          <a:xfrm>
            <a:off x="1600200" y="2983468"/>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0</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7" name="Group 45"/>
          <p:cNvGrpSpPr/>
          <p:nvPr/>
        </p:nvGrpSpPr>
        <p:grpSpPr>
          <a:xfrm>
            <a:off x="3581400" y="1600200"/>
            <a:ext cx="457200" cy="766465"/>
            <a:chOff x="1600200" y="2983468"/>
            <a:chExt cx="457200" cy="766465"/>
          </a:xfrm>
        </p:grpSpPr>
        <p:sp>
          <p:nvSpPr>
            <p:cNvPr id="48"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7</a:t>
              </a:r>
              <a:endParaRPr lang="en-SG" sz="2400">
                <a:solidFill>
                  <a:srgbClr val="FF0000"/>
                </a:solidFill>
                <a:latin typeface="+mj-lt"/>
              </a:endParaRPr>
            </a:p>
          </p:txBody>
        </p:sp>
        <p:sp>
          <p:nvSpPr>
            <p:cNvPr id="4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8" name="Group 49"/>
          <p:cNvGrpSpPr/>
          <p:nvPr/>
        </p:nvGrpSpPr>
        <p:grpSpPr>
          <a:xfrm>
            <a:off x="6934200" y="2895600"/>
            <a:ext cx="457200" cy="766465"/>
            <a:chOff x="1600200" y="2983468"/>
            <a:chExt cx="457200" cy="766465"/>
          </a:xfrm>
        </p:grpSpPr>
        <p:sp>
          <p:nvSpPr>
            <p:cNvPr id="5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4</a:t>
              </a:r>
              <a:endParaRPr lang="en-SG" sz="2400">
                <a:solidFill>
                  <a:srgbClr val="FF0000"/>
                </a:solidFill>
                <a:latin typeface="+mj-lt"/>
              </a:endParaRPr>
            </a:p>
          </p:txBody>
        </p:sp>
        <p:sp>
          <p:nvSpPr>
            <p:cNvPr id="5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9" name="Group 56"/>
          <p:cNvGrpSpPr/>
          <p:nvPr/>
        </p:nvGrpSpPr>
        <p:grpSpPr>
          <a:xfrm>
            <a:off x="6477000" y="4953000"/>
            <a:ext cx="609600" cy="766465"/>
            <a:chOff x="1600200" y="2983468"/>
            <a:chExt cx="609600" cy="766465"/>
          </a:xfrm>
        </p:grpSpPr>
        <p:sp>
          <p:nvSpPr>
            <p:cNvPr id="58"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rPr>
                <a:t>9</a:t>
              </a:r>
              <a:endParaRPr lang="en-SG" sz="2400">
                <a:solidFill>
                  <a:srgbClr val="FF0000"/>
                </a:solidFill>
                <a:latin typeface="+mj-lt"/>
              </a:endParaRPr>
            </a:p>
          </p:txBody>
        </p:sp>
        <p:sp>
          <p:nvSpPr>
            <p:cNvPr id="5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0" name="Group 59"/>
          <p:cNvGrpSpPr/>
          <p:nvPr/>
        </p:nvGrpSpPr>
        <p:grpSpPr>
          <a:xfrm>
            <a:off x="1828800" y="5029200"/>
            <a:ext cx="457200" cy="766465"/>
            <a:chOff x="1600200" y="2983468"/>
            <a:chExt cx="457200" cy="766465"/>
          </a:xfrm>
        </p:grpSpPr>
        <p:sp>
          <p:nvSpPr>
            <p:cNvPr id="6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6</a:t>
              </a:r>
              <a:endParaRPr lang="en-SG" sz="2400">
                <a:solidFill>
                  <a:srgbClr val="FF0000"/>
                </a:solidFill>
                <a:latin typeface="+mj-lt"/>
              </a:endParaRPr>
            </a:p>
          </p:txBody>
        </p:sp>
        <p:sp>
          <p:nvSpPr>
            <p:cNvPr id="6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1" name="Group 72"/>
          <p:cNvGrpSpPr/>
          <p:nvPr/>
        </p:nvGrpSpPr>
        <p:grpSpPr>
          <a:xfrm>
            <a:off x="4038600" y="6259512"/>
            <a:ext cx="838200" cy="462221"/>
            <a:chOff x="4038600" y="6259512"/>
            <a:chExt cx="838200" cy="462221"/>
          </a:xfrm>
        </p:grpSpPr>
        <p:sp>
          <p:nvSpPr>
            <p:cNvPr id="68"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72"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grpSp>
        <p:nvGrpSpPr>
          <p:cNvPr id="12" name="Group 74"/>
          <p:cNvGrpSpPr/>
          <p:nvPr/>
        </p:nvGrpSpPr>
        <p:grpSpPr>
          <a:xfrm>
            <a:off x="3962400" y="4202112"/>
            <a:ext cx="838200" cy="462221"/>
            <a:chOff x="4038600" y="6259512"/>
            <a:chExt cx="838200" cy="462221"/>
          </a:xfrm>
        </p:grpSpPr>
        <p:sp>
          <p:nvSpPr>
            <p:cNvPr id="76"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pPr algn="r"/>
              <a:r>
                <a:rPr lang="en-US" sz="2400" smtClean="0">
                  <a:solidFill>
                    <a:srgbClr val="FF0000"/>
                  </a:solidFill>
                  <a:latin typeface="+mj-lt"/>
                  <a:sym typeface="Symbol"/>
                </a:rPr>
                <a:t>3</a:t>
              </a:r>
              <a:endParaRPr lang="en-SG" sz="2400">
                <a:solidFill>
                  <a:srgbClr val="FF0000"/>
                </a:solidFill>
                <a:latin typeface="+mj-lt"/>
              </a:endParaRPr>
            </a:p>
          </p:txBody>
        </p:sp>
        <p:sp>
          <p:nvSpPr>
            <p:cNvPr id="79"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sp>
        <p:nvSpPr>
          <p:cNvPr id="67" name="Content Placeholder 2"/>
          <p:cNvSpPr>
            <a:spLocks noGrp="1"/>
          </p:cNvSpPr>
          <p:nvPr>
            <p:ph sz="half" idx="1"/>
          </p:nvPr>
        </p:nvSpPr>
        <p:spPr>
          <a:xfrm>
            <a:off x="304800" y="1143000"/>
            <a:ext cx="8458200" cy="838200"/>
          </a:xfrm>
        </p:spPr>
        <p:txBody>
          <a:bodyPr/>
          <a:lstStyle/>
          <a:p>
            <a:pPr marL="0" indent="0" algn="just">
              <a:buNone/>
            </a:pPr>
            <a:r>
              <a:rPr lang="en-US" sz="2400" smtClean="0"/>
              <a:t>V: đỉnh chưa bị tô màu; D[k]: số có màu đỏ; Labels[k]: số có màu xanh lá</a:t>
            </a:r>
            <a:endParaRPr lang="en-SG"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64"/>
                                        </p:tgtEl>
                                        <p:attrNameLst>
                                          <p:attrName>fillcolor</p:attrName>
                                        </p:attrNameLst>
                                      </p:cBhvr>
                                      <p:to>
                                        <a:srgbClr val="FF0000"/>
                                      </p:to>
                                    </p:animClr>
                                    <p:set>
                                      <p:cBhvr>
                                        <p:cTn id="7" dur="2000" fill="hold"/>
                                        <p:tgtEl>
                                          <p:spTgt spid="64"/>
                                        </p:tgtEl>
                                        <p:attrNameLst>
                                          <p:attrName>fill.type</p:attrName>
                                        </p:attrNameLst>
                                      </p:cBhvr>
                                      <p:to>
                                        <p:strVal val="solid"/>
                                      </p:to>
                                    </p:set>
                                    <p:set>
                                      <p:cBhvr>
                                        <p:cTn id="8" dur="2000" fill="hold"/>
                                        <p:tgtEl>
                                          <p:spTgt spid="6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p:cBhvr>
                                        <p:cTn id="12" dur="2000" fill="hold"/>
                                        <p:tgtEl>
                                          <p:spTgt spid="69"/>
                                        </p:tgtEl>
                                        <p:attrNameLst>
                                          <p:attrName>fillcolor</p:attrName>
                                        </p:attrNameLst>
                                      </p:cBhvr>
                                      <p:to>
                                        <a:schemeClr val="accent2"/>
                                      </p:to>
                                    </p:animClr>
                                    <p:set>
                                      <p:cBhvr>
                                        <p:cTn id="13" dur="2000" fill="hold"/>
                                        <p:tgtEl>
                                          <p:spTgt spid="69"/>
                                        </p:tgtEl>
                                        <p:attrNameLst>
                                          <p:attrName>fill.type</p:attrName>
                                        </p:attrNameLst>
                                      </p:cBhvr>
                                      <p:to>
                                        <p:strVal val="solid"/>
                                      </p:to>
                                    </p:set>
                                    <p:set>
                                      <p:cBhvr>
                                        <p:cTn id="14" dur="2000" fill="hold"/>
                                        <p:tgtEl>
                                          <p:spTgt spid="6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3" name="Content Placeholder 2"/>
          <p:cNvSpPr>
            <a:spLocks noGrp="1"/>
          </p:cNvSpPr>
          <p:nvPr>
            <p:ph sz="half" idx="1"/>
          </p:nvPr>
        </p:nvSpPr>
        <p:spPr>
          <a:xfrm>
            <a:off x="304800" y="1143000"/>
            <a:ext cx="8458200" cy="533400"/>
          </a:xfrm>
        </p:spPr>
        <p:txBody>
          <a:bodyPr/>
          <a:lstStyle/>
          <a:p>
            <a:pPr marL="0" indent="0" algn="ctr">
              <a:buNone/>
            </a:pPr>
            <a:r>
              <a:rPr lang="en-US" sz="2400" smtClean="0"/>
              <a:t>ĐĐNN từ 1 đến 5 có trọng lượng D[5]=9: 5 </a:t>
            </a:r>
            <a:r>
              <a:rPr lang="en-US" sz="2400" smtClean="0">
                <a:sym typeface="Wingdings" pitchFamily="2" charset="2"/>
              </a:rPr>
              <a:t> 3  4  1</a:t>
            </a:r>
            <a:r>
              <a:rPr lang="en-US" sz="2400" smtClean="0"/>
              <a:t> </a:t>
            </a:r>
            <a:endParaRPr lang="en-SG" sz="2400"/>
          </a:p>
        </p:txBody>
      </p:sp>
      <p:sp>
        <p:nvSpPr>
          <p:cNvPr id="5" name="Footer Placeholder 4"/>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6" name="Slide Number Placeholder 5"/>
          <p:cNvSpPr>
            <a:spLocks noGrp="1"/>
          </p:cNvSpPr>
          <p:nvPr>
            <p:ph type="sldNum" sz="quarter" idx="12"/>
          </p:nvPr>
        </p:nvSpPr>
        <p:spPr/>
        <p:txBody>
          <a:bodyPr/>
          <a:lstStyle/>
          <a:p>
            <a:pPr>
              <a:defRPr/>
            </a:pPr>
            <a:fld id="{53520BFB-5E1F-4ED0-991C-C57A1B5B5594}" type="slidenum">
              <a:rPr lang="en-US" smtClean="0"/>
              <a:pPr>
                <a:defRPr/>
              </a:pPr>
              <a:t>19</a:t>
            </a:fld>
            <a:endParaRPr lang="en-US"/>
          </a:p>
        </p:txBody>
      </p:sp>
      <p:cxnSp>
        <p:nvCxnSpPr>
          <p:cNvPr id="47" name="Straight Connector 46"/>
          <p:cNvCxnSpPr>
            <a:cxnSpLocks noChangeShapeType="1"/>
            <a:stCxn id="63" idx="7"/>
            <a:endCxn id="64" idx="3"/>
          </p:cNvCxnSpPr>
          <p:nvPr/>
        </p:nvCxnSpPr>
        <p:spPr bwMode="auto">
          <a:xfrm rot="5400000" flipH="1" flipV="1">
            <a:off x="2714345" y="1876145"/>
            <a:ext cx="1048310" cy="1734110"/>
          </a:xfrm>
          <a:prstGeom prst="line">
            <a:avLst/>
          </a:prstGeom>
          <a:noFill/>
          <a:ln w="38100" algn="ctr">
            <a:solidFill>
              <a:srgbClr val="002060"/>
            </a:solidFill>
            <a:round/>
            <a:headEnd type="none" w="med" len="med"/>
            <a:tailEnd type="triangle" w="med" len="med"/>
          </a:ln>
        </p:spPr>
      </p:cxnSp>
      <p:sp>
        <p:nvSpPr>
          <p:cNvPr id="53" name="TextBox 23"/>
          <p:cNvSpPr txBox="1">
            <a:spLocks noChangeArrowheads="1"/>
          </p:cNvSpPr>
          <p:nvPr/>
        </p:nvSpPr>
        <p:spPr bwMode="auto">
          <a:xfrm>
            <a:off x="3048000" y="2449512"/>
            <a:ext cx="304800" cy="369888"/>
          </a:xfrm>
          <a:prstGeom prst="rect">
            <a:avLst/>
          </a:prstGeom>
          <a:noFill/>
          <a:ln w="9525">
            <a:noFill/>
            <a:miter lim="800000"/>
            <a:headEnd/>
            <a:tailEnd/>
          </a:ln>
        </p:spPr>
        <p:txBody>
          <a:bodyPr wrap="square">
            <a:spAutoFit/>
          </a:bodyPr>
          <a:lstStyle/>
          <a:p>
            <a:r>
              <a:rPr lang="en-US" smtClean="0">
                <a:solidFill>
                  <a:srgbClr val="002060"/>
                </a:solidFill>
              </a:rPr>
              <a:t>9</a:t>
            </a:r>
            <a:endParaRPr lang="en-SG">
              <a:solidFill>
                <a:srgbClr val="002060"/>
              </a:solidFill>
            </a:endParaRPr>
          </a:p>
        </p:txBody>
      </p:sp>
      <p:sp>
        <p:nvSpPr>
          <p:cNvPr id="63" name="Oval 62"/>
          <p:cNvSpPr>
            <a:spLocks noChangeArrowheads="1"/>
          </p:cNvSpPr>
          <p:nvPr/>
        </p:nvSpPr>
        <p:spPr bwMode="auto">
          <a:xfrm>
            <a:off x="1981200" y="32004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64" name="Oval 63"/>
          <p:cNvSpPr>
            <a:spLocks noChangeArrowheads="1"/>
          </p:cNvSpPr>
          <p:nvPr/>
        </p:nvSpPr>
        <p:spPr bwMode="auto">
          <a:xfrm>
            <a:off x="4038600" y="18288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sp>
        <p:nvSpPr>
          <p:cNvPr id="65" name="Oval 64"/>
          <p:cNvSpPr>
            <a:spLocks noChangeArrowheads="1"/>
          </p:cNvSpPr>
          <p:nvPr/>
        </p:nvSpPr>
        <p:spPr bwMode="auto">
          <a:xfrm>
            <a:off x="6477000" y="31242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sp>
        <p:nvSpPr>
          <p:cNvPr id="66" name="Oval 65"/>
          <p:cNvSpPr>
            <a:spLocks noChangeArrowheads="1"/>
          </p:cNvSpPr>
          <p:nvPr/>
        </p:nvSpPr>
        <p:spPr bwMode="auto">
          <a:xfrm>
            <a:off x="4114800" y="37338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sp>
        <p:nvSpPr>
          <p:cNvPr id="69" name="Oval 68"/>
          <p:cNvSpPr>
            <a:spLocks noChangeArrowheads="1"/>
          </p:cNvSpPr>
          <p:nvPr/>
        </p:nvSpPr>
        <p:spPr bwMode="auto">
          <a:xfrm>
            <a:off x="6019800" y="51054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sp>
        <p:nvSpPr>
          <p:cNvPr id="70" name="Oval 69"/>
          <p:cNvSpPr>
            <a:spLocks noChangeArrowheads="1"/>
          </p:cNvSpPr>
          <p:nvPr/>
        </p:nvSpPr>
        <p:spPr bwMode="auto">
          <a:xfrm>
            <a:off x="4191000" y="5867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71" name="Oval 70"/>
          <p:cNvSpPr>
            <a:spLocks noChangeArrowheads="1"/>
          </p:cNvSpPr>
          <p:nvPr/>
        </p:nvSpPr>
        <p:spPr bwMode="auto">
          <a:xfrm>
            <a:off x="2286000" y="5105400"/>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7</a:t>
            </a:r>
            <a:endParaRPr lang="en-SG" sz="2000">
              <a:solidFill>
                <a:srgbClr val="0033CC"/>
              </a:solidFill>
              <a:latin typeface="Arial" charset="0"/>
            </a:endParaRPr>
          </a:p>
        </p:txBody>
      </p:sp>
      <p:cxnSp>
        <p:nvCxnSpPr>
          <p:cNvPr id="74" name="Straight Connector 73"/>
          <p:cNvCxnSpPr>
            <a:cxnSpLocks noChangeShapeType="1"/>
            <a:stCxn id="63" idx="6"/>
            <a:endCxn id="66" idx="2"/>
          </p:cNvCxnSpPr>
          <p:nvPr/>
        </p:nvCxnSpPr>
        <p:spPr bwMode="auto">
          <a:xfrm>
            <a:off x="2438400" y="3429000"/>
            <a:ext cx="1676400" cy="533400"/>
          </a:xfrm>
          <a:prstGeom prst="line">
            <a:avLst/>
          </a:prstGeom>
          <a:noFill/>
          <a:ln w="38100" algn="ctr">
            <a:solidFill>
              <a:srgbClr val="002060"/>
            </a:solidFill>
            <a:round/>
            <a:headEnd type="none" w="med" len="med"/>
            <a:tailEnd type="triangle" w="med" len="med"/>
          </a:ln>
        </p:spPr>
      </p:cxnSp>
      <p:sp>
        <p:nvSpPr>
          <p:cNvPr id="77" name="TextBox 23"/>
          <p:cNvSpPr txBox="1">
            <a:spLocks noChangeArrowheads="1"/>
          </p:cNvSpPr>
          <p:nvPr/>
        </p:nvSpPr>
        <p:spPr bwMode="auto">
          <a:xfrm>
            <a:off x="3200400" y="3352800"/>
            <a:ext cx="304800" cy="369888"/>
          </a:xfrm>
          <a:prstGeom prst="rect">
            <a:avLst/>
          </a:prstGeom>
          <a:noFill/>
          <a:ln w="9525">
            <a:noFill/>
            <a:miter lim="800000"/>
            <a:headEnd/>
            <a:tailEnd/>
          </a:ln>
        </p:spPr>
        <p:txBody>
          <a:bodyPr wrap="square">
            <a:spAutoFit/>
          </a:bodyPr>
          <a:lstStyle/>
          <a:p>
            <a:r>
              <a:rPr lang="en-US" smtClean="0">
                <a:solidFill>
                  <a:srgbClr val="002060"/>
                </a:solidFill>
              </a:rPr>
              <a:t>3</a:t>
            </a:r>
            <a:endParaRPr lang="en-SG">
              <a:solidFill>
                <a:srgbClr val="002060"/>
              </a:solidFill>
            </a:endParaRPr>
          </a:p>
        </p:txBody>
      </p:sp>
      <p:cxnSp>
        <p:nvCxnSpPr>
          <p:cNvPr id="78" name="Straight Connector 77"/>
          <p:cNvCxnSpPr>
            <a:cxnSpLocks noChangeShapeType="1"/>
            <a:stCxn id="66" idx="0"/>
            <a:endCxn id="64" idx="4"/>
          </p:cNvCxnSpPr>
          <p:nvPr/>
        </p:nvCxnSpPr>
        <p:spPr bwMode="auto">
          <a:xfrm rot="16200000" flipV="1">
            <a:off x="3581400" y="2971800"/>
            <a:ext cx="1447800" cy="76200"/>
          </a:xfrm>
          <a:prstGeom prst="line">
            <a:avLst/>
          </a:prstGeom>
          <a:noFill/>
          <a:ln w="38100" algn="ctr">
            <a:solidFill>
              <a:srgbClr val="002060"/>
            </a:solidFill>
            <a:round/>
            <a:headEnd type="none" w="med" len="med"/>
            <a:tailEnd type="triangle" w="med" len="med"/>
          </a:ln>
        </p:spPr>
      </p:cxnSp>
      <p:sp>
        <p:nvSpPr>
          <p:cNvPr id="81" name="TextBox 23"/>
          <p:cNvSpPr txBox="1">
            <a:spLocks noChangeArrowheads="1"/>
          </p:cNvSpPr>
          <p:nvPr/>
        </p:nvSpPr>
        <p:spPr bwMode="auto">
          <a:xfrm>
            <a:off x="4038600" y="2971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82" name="Straight Connector 81"/>
          <p:cNvCxnSpPr>
            <a:cxnSpLocks noChangeShapeType="1"/>
            <a:stCxn id="64" idx="5"/>
            <a:endCxn id="65" idx="1"/>
          </p:cNvCxnSpPr>
          <p:nvPr/>
        </p:nvCxnSpPr>
        <p:spPr bwMode="auto">
          <a:xfrm rot="16200000" flipH="1">
            <a:off x="5000345" y="1647545"/>
            <a:ext cx="972110" cy="2115110"/>
          </a:xfrm>
          <a:prstGeom prst="line">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50292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cxnSp>
        <p:nvCxnSpPr>
          <p:cNvPr id="86" name="Straight Connector 85"/>
          <p:cNvCxnSpPr>
            <a:cxnSpLocks noChangeShapeType="1"/>
            <a:stCxn id="66" idx="7"/>
            <a:endCxn id="65" idx="2"/>
          </p:cNvCxnSpPr>
          <p:nvPr/>
        </p:nvCxnSpPr>
        <p:spPr bwMode="auto">
          <a:xfrm rot="5400000" flipH="1" flipV="1">
            <a:off x="5267045" y="2590801"/>
            <a:ext cx="447955" cy="1971955"/>
          </a:xfrm>
          <a:prstGeom prst="line">
            <a:avLst/>
          </a:prstGeom>
          <a:noFill/>
          <a:ln w="38100" algn="ctr">
            <a:solidFill>
              <a:srgbClr val="002060"/>
            </a:solidFill>
            <a:round/>
            <a:headEnd type="none" w="med" len="med"/>
            <a:tailEnd type="triangle" w="med" len="med"/>
          </a:ln>
        </p:spPr>
      </p:cxnSp>
      <p:sp>
        <p:nvSpPr>
          <p:cNvPr id="89" name="TextBox 23"/>
          <p:cNvSpPr txBox="1">
            <a:spLocks noChangeArrowheads="1"/>
          </p:cNvSpPr>
          <p:nvPr/>
        </p:nvSpPr>
        <p:spPr bwMode="auto">
          <a:xfrm>
            <a:off x="5105400" y="3287712"/>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90" name="Straight Connector 89"/>
          <p:cNvCxnSpPr>
            <a:cxnSpLocks noChangeShapeType="1"/>
            <a:stCxn id="65" idx="4"/>
            <a:endCxn id="69" idx="0"/>
          </p:cNvCxnSpPr>
          <p:nvPr/>
        </p:nvCxnSpPr>
        <p:spPr bwMode="auto">
          <a:xfrm rot="5400000">
            <a:off x="5715000" y="4114800"/>
            <a:ext cx="1524000" cy="457200"/>
          </a:xfrm>
          <a:prstGeom prst="line">
            <a:avLst/>
          </a:prstGeom>
          <a:noFill/>
          <a:ln w="38100" algn="ctr">
            <a:solidFill>
              <a:srgbClr val="002060"/>
            </a:solidFill>
            <a:round/>
            <a:headEnd type="none" w="med" len="med"/>
            <a:tailEnd type="triangle" w="med" len="med"/>
          </a:ln>
        </p:spPr>
      </p:cxnSp>
      <p:sp>
        <p:nvSpPr>
          <p:cNvPr id="93" name="TextBox 23"/>
          <p:cNvSpPr txBox="1">
            <a:spLocks noChangeArrowheads="1"/>
          </p:cNvSpPr>
          <p:nvPr/>
        </p:nvSpPr>
        <p:spPr bwMode="auto">
          <a:xfrm>
            <a:off x="6172200" y="41910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sp>
        <p:nvSpPr>
          <p:cNvPr id="94" name="TextBox 23"/>
          <p:cNvSpPr txBox="1">
            <a:spLocks noChangeArrowheads="1"/>
          </p:cNvSpPr>
          <p:nvPr/>
        </p:nvSpPr>
        <p:spPr bwMode="auto">
          <a:xfrm>
            <a:off x="2362200" y="4114800"/>
            <a:ext cx="304800" cy="369888"/>
          </a:xfrm>
          <a:prstGeom prst="rect">
            <a:avLst/>
          </a:prstGeom>
          <a:noFill/>
          <a:ln w="9525">
            <a:noFill/>
            <a:miter lim="800000"/>
            <a:headEnd/>
            <a:tailEnd/>
          </a:ln>
        </p:spPr>
        <p:txBody>
          <a:bodyPr wrap="square">
            <a:spAutoFit/>
          </a:bodyPr>
          <a:lstStyle/>
          <a:p>
            <a:r>
              <a:rPr lang="en-US" smtClean="0">
                <a:solidFill>
                  <a:srgbClr val="002060"/>
                </a:solidFill>
              </a:rPr>
              <a:t>6</a:t>
            </a:r>
            <a:endParaRPr lang="en-SG">
              <a:solidFill>
                <a:srgbClr val="002060"/>
              </a:solidFill>
            </a:endParaRPr>
          </a:p>
        </p:txBody>
      </p:sp>
      <p:cxnSp>
        <p:nvCxnSpPr>
          <p:cNvPr id="95" name="Straight Connector 94"/>
          <p:cNvCxnSpPr>
            <a:cxnSpLocks noChangeShapeType="1"/>
            <a:stCxn id="63" idx="4"/>
            <a:endCxn id="71" idx="0"/>
          </p:cNvCxnSpPr>
          <p:nvPr/>
        </p:nvCxnSpPr>
        <p:spPr bwMode="auto">
          <a:xfrm rot="16200000" flipH="1">
            <a:off x="1638300" y="4229100"/>
            <a:ext cx="1447800" cy="304800"/>
          </a:xfrm>
          <a:prstGeom prst="line">
            <a:avLst/>
          </a:prstGeom>
          <a:noFill/>
          <a:ln w="38100" algn="ctr">
            <a:solidFill>
              <a:srgbClr val="002060"/>
            </a:solidFill>
            <a:round/>
            <a:headEnd type="none" w="med" len="med"/>
            <a:tailEnd type="triangle" w="med" len="med"/>
          </a:ln>
        </p:spPr>
      </p:cxnSp>
      <p:cxnSp>
        <p:nvCxnSpPr>
          <p:cNvPr id="98" name="Straight Connector 97"/>
          <p:cNvCxnSpPr>
            <a:cxnSpLocks noChangeShapeType="1"/>
            <a:stCxn id="71" idx="7"/>
            <a:endCxn id="66" idx="3"/>
          </p:cNvCxnSpPr>
          <p:nvPr/>
        </p:nvCxnSpPr>
        <p:spPr bwMode="auto">
          <a:xfrm rot="5400000" flipH="1" flipV="1">
            <a:off x="2904845" y="3895445"/>
            <a:ext cx="1048310" cy="1505510"/>
          </a:xfrm>
          <a:prstGeom prst="line">
            <a:avLst/>
          </a:prstGeom>
          <a:noFill/>
          <a:ln w="38100" algn="ctr">
            <a:solidFill>
              <a:srgbClr val="002060"/>
            </a:solidFill>
            <a:round/>
            <a:headEnd type="none" w="med" len="med"/>
            <a:tailEnd type="triangle" w="med" len="med"/>
          </a:ln>
        </p:spPr>
      </p:cxnSp>
      <p:sp>
        <p:nvSpPr>
          <p:cNvPr id="101" name="TextBox 23"/>
          <p:cNvSpPr txBox="1">
            <a:spLocks noChangeArrowheads="1"/>
          </p:cNvSpPr>
          <p:nvPr/>
        </p:nvSpPr>
        <p:spPr bwMode="auto">
          <a:xfrm>
            <a:off x="3048000" y="4430712"/>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cxnSp>
        <p:nvCxnSpPr>
          <p:cNvPr id="102" name="Straight Connector 101"/>
          <p:cNvCxnSpPr>
            <a:cxnSpLocks noChangeShapeType="1"/>
            <a:stCxn id="71" idx="6"/>
            <a:endCxn id="69" idx="2"/>
          </p:cNvCxnSpPr>
          <p:nvPr/>
        </p:nvCxnSpPr>
        <p:spPr bwMode="auto">
          <a:xfrm>
            <a:off x="2743200" y="5334000"/>
            <a:ext cx="3276600" cy="0"/>
          </a:xfrm>
          <a:prstGeom prst="line">
            <a:avLst/>
          </a:prstGeom>
          <a:noFill/>
          <a:ln w="38100" algn="ctr">
            <a:solidFill>
              <a:srgbClr val="002060"/>
            </a:solidFill>
            <a:round/>
            <a:headEnd type="none" w="med" len="med"/>
            <a:tailEnd type="triangle" w="med" len="med"/>
          </a:ln>
        </p:spPr>
      </p:cxnSp>
      <p:sp>
        <p:nvSpPr>
          <p:cNvPr id="105" name="TextBox 23"/>
          <p:cNvSpPr txBox="1">
            <a:spLocks noChangeArrowheads="1"/>
          </p:cNvSpPr>
          <p:nvPr/>
        </p:nvSpPr>
        <p:spPr bwMode="auto">
          <a:xfrm>
            <a:off x="4191000" y="49530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6" name="Straight Connector 105"/>
          <p:cNvCxnSpPr>
            <a:cxnSpLocks noChangeShapeType="1"/>
            <a:stCxn id="69" idx="3"/>
            <a:endCxn id="70" idx="7"/>
          </p:cNvCxnSpPr>
          <p:nvPr/>
        </p:nvCxnSpPr>
        <p:spPr bwMode="auto">
          <a:xfrm rot="5400000">
            <a:off x="5114645" y="4962245"/>
            <a:ext cx="438710" cy="1505510"/>
          </a:xfrm>
          <a:prstGeom prst="line">
            <a:avLst/>
          </a:prstGeom>
          <a:noFill/>
          <a:ln w="38100" algn="ctr">
            <a:solidFill>
              <a:srgbClr val="002060"/>
            </a:solidFill>
            <a:round/>
            <a:headEnd type="none" w="med" len="med"/>
            <a:tailEnd type="triangle" w="med" len="med"/>
          </a:ln>
        </p:spPr>
      </p:cxnSp>
      <p:cxnSp>
        <p:nvCxnSpPr>
          <p:cNvPr id="109" name="Straight Connector 108"/>
          <p:cNvCxnSpPr>
            <a:cxnSpLocks noChangeShapeType="1"/>
            <a:stCxn id="70" idx="2"/>
            <a:endCxn id="71" idx="5"/>
          </p:cNvCxnSpPr>
          <p:nvPr/>
        </p:nvCxnSpPr>
        <p:spPr bwMode="auto">
          <a:xfrm rot="10800000">
            <a:off x="2676246" y="5495646"/>
            <a:ext cx="1514755" cy="600355"/>
          </a:xfrm>
          <a:prstGeom prst="line">
            <a:avLst/>
          </a:prstGeom>
          <a:noFill/>
          <a:ln w="38100" algn="ctr">
            <a:solidFill>
              <a:srgbClr val="002060"/>
            </a:solidFill>
            <a:round/>
            <a:headEnd type="none" w="med" len="med"/>
            <a:tailEnd type="triangle" w="med" len="med"/>
          </a:ln>
        </p:spPr>
      </p:cxnSp>
      <p:sp>
        <p:nvSpPr>
          <p:cNvPr id="112" name="TextBox 23"/>
          <p:cNvSpPr txBox="1">
            <a:spLocks noChangeArrowheads="1"/>
          </p:cNvSpPr>
          <p:nvPr/>
        </p:nvSpPr>
        <p:spPr bwMode="auto">
          <a:xfrm>
            <a:off x="5105400" y="5726668"/>
            <a:ext cx="457200" cy="369332"/>
          </a:xfrm>
          <a:prstGeom prst="rect">
            <a:avLst/>
          </a:prstGeom>
          <a:noFill/>
          <a:ln w="9525">
            <a:noFill/>
            <a:miter lim="800000"/>
            <a:headEnd/>
            <a:tailEnd/>
          </a:ln>
        </p:spPr>
        <p:txBody>
          <a:bodyPr wrap="square">
            <a:spAutoFit/>
          </a:bodyPr>
          <a:lstStyle/>
          <a:p>
            <a:r>
              <a:rPr lang="en-US" smtClean="0">
                <a:solidFill>
                  <a:srgbClr val="002060"/>
                </a:solidFill>
              </a:rPr>
              <a:t>17</a:t>
            </a:r>
            <a:endParaRPr lang="en-SG">
              <a:solidFill>
                <a:srgbClr val="002060"/>
              </a:solidFill>
            </a:endParaRPr>
          </a:p>
        </p:txBody>
      </p:sp>
      <p:sp>
        <p:nvSpPr>
          <p:cNvPr id="113" name="TextBox 23"/>
          <p:cNvSpPr txBox="1">
            <a:spLocks noChangeArrowheads="1"/>
          </p:cNvSpPr>
          <p:nvPr/>
        </p:nvSpPr>
        <p:spPr bwMode="auto">
          <a:xfrm>
            <a:off x="3429000" y="5486400"/>
            <a:ext cx="457200" cy="369332"/>
          </a:xfrm>
          <a:prstGeom prst="rect">
            <a:avLst/>
          </a:prstGeom>
          <a:noFill/>
          <a:ln w="9525">
            <a:noFill/>
            <a:miter lim="800000"/>
            <a:headEnd/>
            <a:tailEnd/>
          </a:ln>
        </p:spPr>
        <p:txBody>
          <a:bodyPr wrap="square">
            <a:spAutoFit/>
          </a:bodyPr>
          <a:lstStyle/>
          <a:p>
            <a:r>
              <a:rPr lang="en-US" smtClean="0">
                <a:solidFill>
                  <a:srgbClr val="002060"/>
                </a:solidFill>
              </a:rPr>
              <a:t>12</a:t>
            </a:r>
            <a:endParaRPr lang="en-SG">
              <a:solidFill>
                <a:srgbClr val="002060"/>
              </a:solidFill>
            </a:endParaRPr>
          </a:p>
        </p:txBody>
      </p:sp>
      <p:cxnSp>
        <p:nvCxnSpPr>
          <p:cNvPr id="114" name="Straight Connector 113"/>
          <p:cNvCxnSpPr>
            <a:cxnSpLocks noChangeShapeType="1"/>
            <a:stCxn id="66" idx="5"/>
            <a:endCxn id="69" idx="1"/>
          </p:cNvCxnSpPr>
          <p:nvPr/>
        </p:nvCxnSpPr>
        <p:spPr bwMode="auto">
          <a:xfrm rot="16200000" flipH="1">
            <a:off x="4771745" y="3857345"/>
            <a:ext cx="1048310" cy="1581710"/>
          </a:xfrm>
          <a:prstGeom prst="line">
            <a:avLst/>
          </a:prstGeom>
          <a:noFill/>
          <a:ln w="38100" algn="ctr">
            <a:solidFill>
              <a:srgbClr val="002060"/>
            </a:solidFill>
            <a:round/>
            <a:headEnd type="none" w="med" len="med"/>
            <a:tailEnd type="triangle" w="med" len="med"/>
          </a:ln>
        </p:spPr>
      </p:cxnSp>
      <p:sp>
        <p:nvSpPr>
          <p:cNvPr id="117" name="TextBox 23"/>
          <p:cNvSpPr txBox="1">
            <a:spLocks noChangeArrowheads="1"/>
          </p:cNvSpPr>
          <p:nvPr/>
        </p:nvSpPr>
        <p:spPr bwMode="auto">
          <a:xfrm>
            <a:off x="5257800" y="4354512"/>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grpSp>
        <p:nvGrpSpPr>
          <p:cNvPr id="4" name="Group 44"/>
          <p:cNvGrpSpPr/>
          <p:nvPr/>
        </p:nvGrpSpPr>
        <p:grpSpPr>
          <a:xfrm>
            <a:off x="1600200" y="2983468"/>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0</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7" name="Group 45"/>
          <p:cNvGrpSpPr/>
          <p:nvPr/>
        </p:nvGrpSpPr>
        <p:grpSpPr>
          <a:xfrm>
            <a:off x="3581400" y="1600200"/>
            <a:ext cx="457200" cy="766465"/>
            <a:chOff x="1600200" y="2983468"/>
            <a:chExt cx="457200" cy="766465"/>
          </a:xfrm>
        </p:grpSpPr>
        <p:sp>
          <p:nvSpPr>
            <p:cNvPr id="48"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7</a:t>
              </a:r>
              <a:endParaRPr lang="en-SG" sz="2400">
                <a:solidFill>
                  <a:srgbClr val="FF0000"/>
                </a:solidFill>
                <a:latin typeface="+mj-lt"/>
              </a:endParaRPr>
            </a:p>
          </p:txBody>
        </p:sp>
        <p:sp>
          <p:nvSpPr>
            <p:cNvPr id="4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8" name="Group 49"/>
          <p:cNvGrpSpPr/>
          <p:nvPr/>
        </p:nvGrpSpPr>
        <p:grpSpPr>
          <a:xfrm>
            <a:off x="6934200" y="2895600"/>
            <a:ext cx="457200" cy="766465"/>
            <a:chOff x="1600200" y="2983468"/>
            <a:chExt cx="457200" cy="766465"/>
          </a:xfrm>
        </p:grpSpPr>
        <p:sp>
          <p:nvSpPr>
            <p:cNvPr id="5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4</a:t>
              </a:r>
              <a:endParaRPr lang="en-SG" sz="2400">
                <a:solidFill>
                  <a:srgbClr val="FF0000"/>
                </a:solidFill>
                <a:latin typeface="+mj-lt"/>
              </a:endParaRPr>
            </a:p>
          </p:txBody>
        </p:sp>
        <p:sp>
          <p:nvSpPr>
            <p:cNvPr id="5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grpSp>
        <p:nvGrpSpPr>
          <p:cNvPr id="9" name="Group 56"/>
          <p:cNvGrpSpPr/>
          <p:nvPr/>
        </p:nvGrpSpPr>
        <p:grpSpPr>
          <a:xfrm>
            <a:off x="6477000" y="4953000"/>
            <a:ext cx="609600" cy="766465"/>
            <a:chOff x="1600200" y="2983468"/>
            <a:chExt cx="609600" cy="766465"/>
          </a:xfrm>
        </p:grpSpPr>
        <p:sp>
          <p:nvSpPr>
            <p:cNvPr id="58"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rPr>
                <a:t>9</a:t>
              </a:r>
              <a:endParaRPr lang="en-SG" sz="2400">
                <a:solidFill>
                  <a:srgbClr val="FF0000"/>
                </a:solidFill>
                <a:latin typeface="+mj-lt"/>
              </a:endParaRPr>
            </a:p>
          </p:txBody>
        </p:sp>
        <p:sp>
          <p:nvSpPr>
            <p:cNvPr id="59"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0" name="Group 59"/>
          <p:cNvGrpSpPr/>
          <p:nvPr/>
        </p:nvGrpSpPr>
        <p:grpSpPr>
          <a:xfrm>
            <a:off x="1828800" y="5029200"/>
            <a:ext cx="457200" cy="766465"/>
            <a:chOff x="1600200" y="2983468"/>
            <a:chExt cx="457200" cy="766465"/>
          </a:xfrm>
        </p:grpSpPr>
        <p:sp>
          <p:nvSpPr>
            <p:cNvPr id="6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6</a:t>
              </a:r>
              <a:endParaRPr lang="en-SG" sz="2400">
                <a:solidFill>
                  <a:srgbClr val="FF0000"/>
                </a:solidFill>
                <a:latin typeface="+mj-lt"/>
              </a:endParaRPr>
            </a:p>
          </p:txBody>
        </p:sp>
        <p:sp>
          <p:nvSpPr>
            <p:cNvPr id="6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1" name="Group 72"/>
          <p:cNvGrpSpPr/>
          <p:nvPr/>
        </p:nvGrpSpPr>
        <p:grpSpPr>
          <a:xfrm>
            <a:off x="3733800" y="6259512"/>
            <a:ext cx="1524000" cy="830997"/>
            <a:chOff x="4038600" y="6259512"/>
            <a:chExt cx="838200" cy="830997"/>
          </a:xfrm>
        </p:grpSpPr>
        <p:sp>
          <p:nvSpPr>
            <p:cNvPr id="68" name="TextBox 23"/>
            <p:cNvSpPr txBox="1">
              <a:spLocks noChangeArrowheads="1"/>
            </p:cNvSpPr>
            <p:nvPr/>
          </p:nvSpPr>
          <p:spPr bwMode="auto">
            <a:xfrm>
              <a:off x="4038600" y="6259512"/>
              <a:ext cx="304800" cy="830997"/>
            </a:xfrm>
            <a:prstGeom prst="rect">
              <a:avLst/>
            </a:prstGeom>
            <a:noFill/>
            <a:ln w="9525">
              <a:noFill/>
              <a:miter lim="800000"/>
              <a:headEnd/>
              <a:tailEnd/>
            </a:ln>
          </p:spPr>
          <p:txBody>
            <a:bodyPr wrap="square">
              <a:spAutoFit/>
            </a:bodyPr>
            <a:lstStyle/>
            <a:p>
              <a:r>
                <a:rPr lang="en-US" sz="2400" smtClean="0">
                  <a:solidFill>
                    <a:srgbClr val="FF0000"/>
                  </a:solidFill>
                  <a:latin typeface="+mj-lt"/>
                </a:rPr>
                <a:t>26</a:t>
              </a:r>
              <a:endParaRPr lang="en-SG" sz="2400">
                <a:solidFill>
                  <a:srgbClr val="FF0000"/>
                </a:solidFill>
                <a:latin typeface="+mj-lt"/>
              </a:endParaRPr>
            </a:p>
          </p:txBody>
        </p:sp>
        <p:sp>
          <p:nvSpPr>
            <p:cNvPr id="72"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5</a:t>
              </a:r>
              <a:endParaRPr lang="en-SG" sz="2400">
                <a:solidFill>
                  <a:srgbClr val="009900"/>
                </a:solidFill>
                <a:latin typeface="+mj-lt"/>
              </a:endParaRPr>
            </a:p>
          </p:txBody>
        </p:sp>
      </p:grpSp>
      <p:grpSp>
        <p:nvGrpSpPr>
          <p:cNvPr id="12" name="Group 74"/>
          <p:cNvGrpSpPr/>
          <p:nvPr/>
        </p:nvGrpSpPr>
        <p:grpSpPr>
          <a:xfrm>
            <a:off x="3962400" y="4202112"/>
            <a:ext cx="838200" cy="462221"/>
            <a:chOff x="4038600" y="6259512"/>
            <a:chExt cx="838200" cy="462221"/>
          </a:xfrm>
        </p:grpSpPr>
        <p:sp>
          <p:nvSpPr>
            <p:cNvPr id="76" name="TextBox 23"/>
            <p:cNvSpPr txBox="1">
              <a:spLocks noChangeArrowheads="1"/>
            </p:cNvSpPr>
            <p:nvPr/>
          </p:nvSpPr>
          <p:spPr bwMode="auto">
            <a:xfrm>
              <a:off x="4038600" y="6259512"/>
              <a:ext cx="304800" cy="461665"/>
            </a:xfrm>
            <a:prstGeom prst="rect">
              <a:avLst/>
            </a:prstGeom>
            <a:noFill/>
            <a:ln w="9525">
              <a:noFill/>
              <a:miter lim="800000"/>
              <a:headEnd/>
              <a:tailEnd/>
            </a:ln>
          </p:spPr>
          <p:txBody>
            <a:bodyPr wrap="square">
              <a:spAutoFit/>
            </a:bodyPr>
            <a:lstStyle/>
            <a:p>
              <a:pPr algn="r"/>
              <a:r>
                <a:rPr lang="en-US" sz="2400" smtClean="0">
                  <a:solidFill>
                    <a:srgbClr val="FF0000"/>
                  </a:solidFill>
                  <a:latin typeface="+mj-lt"/>
                  <a:sym typeface="Symbol"/>
                </a:rPr>
                <a:t>3</a:t>
              </a:r>
              <a:endParaRPr lang="en-SG" sz="2400">
                <a:solidFill>
                  <a:srgbClr val="FF0000"/>
                </a:solidFill>
                <a:latin typeface="+mj-lt"/>
              </a:endParaRPr>
            </a:p>
          </p:txBody>
        </p:sp>
        <p:sp>
          <p:nvSpPr>
            <p:cNvPr id="79" name="TextBox 23"/>
            <p:cNvSpPr txBox="1">
              <a:spLocks noChangeArrowheads="1"/>
            </p:cNvSpPr>
            <p:nvPr/>
          </p:nvSpPr>
          <p:spPr bwMode="auto">
            <a:xfrm>
              <a:off x="4419600" y="6260068"/>
              <a:ext cx="457200" cy="461665"/>
            </a:xfrm>
            <a:prstGeom prst="rect">
              <a:avLst/>
            </a:prstGeom>
            <a:noFill/>
            <a:ln w="9525">
              <a:noFill/>
              <a:miter lim="800000"/>
              <a:headEnd/>
              <a:tailEnd/>
            </a:ln>
          </p:spPr>
          <p:txBody>
            <a:bodyPr wrap="square">
              <a:spAutoFit/>
            </a:bodyPr>
            <a:lstStyle/>
            <a:p>
              <a:r>
                <a:rPr lang="en-US" sz="2400" smtClean="0">
                  <a:solidFill>
                    <a:srgbClr val="009900"/>
                  </a:solidFill>
                  <a:latin typeface="+mj-lt"/>
                </a:rPr>
                <a:t>1</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457200" y="457200"/>
            <a:ext cx="8229600" cy="685800"/>
          </a:xfrm>
        </p:spPr>
        <p:txBody>
          <a:bodyPr/>
          <a:lstStyle/>
          <a:p>
            <a:pPr eaLnBrk="1" hangingPunct="1"/>
            <a:r>
              <a:rPr lang="en-US" sz="4000" smtClean="0"/>
              <a:t>NỘI DUNG</a:t>
            </a:r>
          </a:p>
        </p:txBody>
      </p:sp>
      <p:sp>
        <p:nvSpPr>
          <p:cNvPr id="16387" name="Rectangle 7"/>
          <p:cNvSpPr>
            <a:spLocks noGrp="1" noChangeArrowheads="1"/>
          </p:cNvSpPr>
          <p:nvPr>
            <p:ph idx="1"/>
          </p:nvPr>
        </p:nvSpPr>
        <p:spPr>
          <a:xfrm>
            <a:off x="914400" y="1371600"/>
            <a:ext cx="7696200" cy="5029200"/>
          </a:xfrm>
        </p:spPr>
        <p:txBody>
          <a:bodyPr/>
          <a:lstStyle/>
          <a:p>
            <a:r>
              <a:rPr lang="en-US" smtClean="0"/>
              <a:t>Đường đi ngắn nhất</a:t>
            </a:r>
          </a:p>
          <a:p>
            <a:pPr lvl="1"/>
            <a:r>
              <a:rPr lang="en-US" smtClean="0"/>
              <a:t>Bài toán</a:t>
            </a:r>
          </a:p>
          <a:p>
            <a:pPr lvl="1"/>
            <a:r>
              <a:rPr lang="en-US" smtClean="0"/>
              <a:t>Nguyên lý Bellman</a:t>
            </a:r>
          </a:p>
          <a:p>
            <a:pPr lvl="1"/>
            <a:r>
              <a:rPr lang="en-US" smtClean="0"/>
              <a:t>Thuật toán Dijkstra</a:t>
            </a:r>
          </a:p>
          <a:p>
            <a:pPr lvl="1"/>
            <a:r>
              <a:rPr lang="en-US" smtClean="0"/>
              <a:t>Thuật toán Floyd</a:t>
            </a:r>
          </a:p>
          <a:p>
            <a:pPr lvl="1"/>
            <a:r>
              <a:rPr lang="en-US" smtClean="0"/>
              <a:t>Thuật toán Ford-Bellman</a:t>
            </a:r>
          </a:p>
          <a:p>
            <a:r>
              <a:rPr lang="en-US" smtClean="0"/>
              <a:t>Đồ thị Euler</a:t>
            </a:r>
          </a:p>
          <a:p>
            <a:r>
              <a:rPr lang="en-US" smtClean="0"/>
              <a:t>Đồ thị Hamilton</a:t>
            </a:r>
          </a:p>
          <a:p>
            <a:endParaRPr lang="vi-VN" i="1" smtClean="0"/>
          </a:p>
        </p:txBody>
      </p:sp>
      <p:sp>
        <p:nvSpPr>
          <p:cNvPr id="16388" name="Footer Placeholder 3"/>
          <p:cNvSpPr>
            <a:spLocks noGrp="1"/>
          </p:cNvSpPr>
          <p:nvPr>
            <p:ph type="ftr" sz="quarter" idx="12"/>
          </p:nvPr>
        </p:nvSpPr>
        <p:spPr>
          <a:noFill/>
        </p:spPr>
        <p:txBody>
          <a:bodyPr/>
          <a:lstStyle/>
          <a:p>
            <a:r>
              <a:rPr lang="en-US" smtClean="0"/>
              <a:t>Lý thuyết đồ thị , chương 3 - Nguyễn Thanh Sơn </a:t>
            </a:r>
          </a:p>
        </p:txBody>
      </p:sp>
      <p:sp>
        <p:nvSpPr>
          <p:cNvPr id="16389" name="Slide Number Placeholder 4"/>
          <p:cNvSpPr>
            <a:spLocks noGrp="1"/>
          </p:cNvSpPr>
          <p:nvPr>
            <p:ph type="sldNum" sz="quarter" idx="11"/>
          </p:nvPr>
        </p:nvSpPr>
        <p:spPr>
          <a:noFill/>
        </p:spPr>
        <p:txBody>
          <a:bodyPr/>
          <a:lstStyle/>
          <a:p>
            <a:fld id="{4D554E1F-AA6C-42DD-BBFB-90C2D5F7B720}" type="slidenum">
              <a:rPr lang="en-US" smtClean="0"/>
              <a:pPr/>
              <a:t>2</a:t>
            </a:fld>
            <a:endParaRPr lang="en-US" smtClean="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GIÁ TRỊ CÁC BIẾN D, Labels</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20</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graphicFrame>
        <p:nvGraphicFramePr>
          <p:cNvPr id="7" name="Table 6"/>
          <p:cNvGraphicFramePr>
            <a:graphicFrameLocks noGrp="1"/>
          </p:cNvGraphicFramePr>
          <p:nvPr/>
        </p:nvGraphicFramePr>
        <p:xfrm>
          <a:off x="457200" y="2286000"/>
          <a:ext cx="4114800" cy="3484880"/>
        </p:xfrm>
        <a:graphic>
          <a:graphicData uri="http://schemas.openxmlformats.org/drawingml/2006/table">
            <a:tbl>
              <a:tblPr firstRow="1" bandRow="1">
                <a:tableStyleId>{5C22544A-7EE6-4342-B048-85BDC9FD1C3A}</a:tableStyleId>
              </a:tblPr>
              <a:tblGrid>
                <a:gridCol w="514350"/>
                <a:gridCol w="514350"/>
                <a:gridCol w="514350"/>
                <a:gridCol w="514350"/>
                <a:gridCol w="514350"/>
                <a:gridCol w="514350"/>
                <a:gridCol w="514350"/>
                <a:gridCol w="514350"/>
              </a:tblGrid>
              <a:tr h="497840">
                <a:tc>
                  <a:txBody>
                    <a:bodyPr/>
                    <a:lstStyle/>
                    <a:p>
                      <a:pPr algn="ct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2</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3</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4</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5</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6</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7</a:t>
                      </a:r>
                      <a:endParaRPr lang="en-SG" sz="2400">
                        <a:solidFill>
                          <a:srgbClr val="0000FF"/>
                        </a:solidFill>
                      </a:endParaRPr>
                    </a:p>
                  </a:txBody>
                  <a:tcPr>
                    <a:solidFill>
                      <a:schemeClr val="bg1">
                        <a:lumMod val="85000"/>
                      </a:schemeClr>
                    </a:solidFill>
                  </a:tcPr>
                </a:tc>
              </a:tr>
              <a:tr h="497840">
                <a:tc>
                  <a:txBody>
                    <a:bodyPr/>
                    <a:lstStyle/>
                    <a:p>
                      <a:pPr algn="ctr"/>
                      <a:r>
                        <a:rPr lang="en-US" sz="2400" smtClean="0">
                          <a:solidFill>
                            <a:srgbClr val="C00000"/>
                          </a:solidFill>
                        </a:rPr>
                        <a:t>0</a:t>
                      </a: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0</a:t>
                      </a:r>
                      <a:endParaRPr lang="en-SG" sz="2400">
                        <a:solidFill>
                          <a:srgbClr val="0000FF"/>
                        </a:solidFill>
                      </a:endParaRPr>
                    </a:p>
                  </a:txBody>
                  <a:tcPr>
                    <a:solidFill>
                      <a:srgbClr val="FF33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r>
              <a:tr h="497840">
                <a:tc>
                  <a:txBody>
                    <a:bodyPr/>
                    <a:lstStyle/>
                    <a:p>
                      <a:pPr algn="ctr"/>
                      <a:r>
                        <a:rPr lang="en-US" sz="2400" smtClean="0">
                          <a:solidFill>
                            <a:srgbClr val="C00000"/>
                          </a:solidFill>
                        </a:rPr>
                        <a:t>1</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FFC000"/>
                    </a:solidFill>
                  </a:tcPr>
                </a:tc>
                <a:tc>
                  <a:txBody>
                    <a:bodyPr/>
                    <a:lstStyle/>
                    <a:p>
                      <a:pPr algn="ctr"/>
                      <a:r>
                        <a:rPr lang="en-US" sz="2400" smtClean="0">
                          <a:solidFill>
                            <a:srgbClr val="0000FF"/>
                          </a:solidFill>
                        </a:rPr>
                        <a:t>9</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3</a:t>
                      </a:r>
                      <a:endParaRPr lang="en-SG" sz="2400">
                        <a:solidFill>
                          <a:srgbClr val="0000FF"/>
                        </a:solidFill>
                      </a:endParaRPr>
                    </a:p>
                  </a:txBody>
                  <a:tcPr>
                    <a:solidFill>
                      <a:srgbClr val="FF33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6</a:t>
                      </a:r>
                      <a:endParaRPr lang="en-SG" sz="2400">
                        <a:solidFill>
                          <a:srgbClr val="0000FF"/>
                        </a:solidFill>
                      </a:endParaRPr>
                    </a:p>
                  </a:txBody>
                  <a:tcPr>
                    <a:solidFill>
                      <a:srgbClr val="FFC000"/>
                    </a:solidFill>
                  </a:tcPr>
                </a:tc>
              </a:tr>
              <a:tr h="497840">
                <a:tc>
                  <a:txBody>
                    <a:bodyPr/>
                    <a:lstStyle/>
                    <a:p>
                      <a:pPr algn="ctr"/>
                      <a:r>
                        <a:rPr lang="en-US" sz="2400" smtClean="0">
                          <a:solidFill>
                            <a:srgbClr val="C00000"/>
                          </a:solidFill>
                        </a:rPr>
                        <a:t>2</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FFC000"/>
                    </a:solidFill>
                  </a:tcPr>
                </a:tc>
                <a:tc>
                  <a:txBody>
                    <a:bodyPr/>
                    <a:lstStyle/>
                    <a:p>
                      <a:pPr algn="ctr"/>
                      <a:r>
                        <a:rPr lang="en-US" sz="2400" smtClean="0">
                          <a:solidFill>
                            <a:srgbClr val="0000FF"/>
                          </a:solidFill>
                        </a:rPr>
                        <a:t>7</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4</a:t>
                      </a:r>
                      <a:endParaRPr lang="en-SG" sz="2400">
                        <a:solidFill>
                          <a:srgbClr val="0000FF"/>
                        </a:solidFill>
                      </a:endParaRPr>
                    </a:p>
                  </a:txBody>
                  <a:tcPr>
                    <a:solidFill>
                      <a:srgbClr val="FF3300"/>
                    </a:solidFill>
                  </a:tcPr>
                </a:tc>
                <a:tc>
                  <a:txBody>
                    <a:bodyPr/>
                    <a:lstStyle/>
                    <a:p>
                      <a:pPr algn="ctr"/>
                      <a:endParaRPr lang="en-SG" sz="2400">
                        <a:solidFill>
                          <a:srgbClr val="0000FF"/>
                        </a:solidFill>
                      </a:endParaRPr>
                    </a:p>
                  </a:txBody>
                  <a:tcPr>
                    <a:solidFill>
                      <a:srgbClr val="FFC000"/>
                    </a:solidFill>
                  </a:tcPr>
                </a:tc>
                <a:tc>
                  <a:txBody>
                    <a:bodyPr/>
                    <a:lstStyle/>
                    <a:p>
                      <a:pPr algn="ctr"/>
                      <a:r>
                        <a:rPr lang="en-US" sz="2400" smtClean="0">
                          <a:solidFill>
                            <a:srgbClr val="0000FF"/>
                          </a:solidFill>
                        </a:rPr>
                        <a:t>11</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6</a:t>
                      </a:r>
                      <a:endParaRPr lang="en-SG" sz="2400">
                        <a:solidFill>
                          <a:srgbClr val="0000FF"/>
                        </a:solidFill>
                      </a:endParaRPr>
                    </a:p>
                  </a:txBody>
                  <a:tcPr>
                    <a:solidFill>
                      <a:srgbClr val="FFC000"/>
                    </a:solidFill>
                  </a:tcPr>
                </a:tc>
              </a:tr>
              <a:tr h="497840">
                <a:tc>
                  <a:txBody>
                    <a:bodyPr/>
                    <a:lstStyle/>
                    <a:p>
                      <a:pPr algn="ctr"/>
                      <a:r>
                        <a:rPr lang="en-US" sz="2400" smtClean="0">
                          <a:solidFill>
                            <a:srgbClr val="C00000"/>
                          </a:solidFill>
                        </a:rPr>
                        <a:t>3</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FFC000"/>
                    </a:solidFill>
                  </a:tcPr>
                </a:tc>
                <a:tc>
                  <a:txBody>
                    <a:bodyPr/>
                    <a:lstStyle/>
                    <a:p>
                      <a:pPr algn="ctr"/>
                      <a:r>
                        <a:rPr lang="en-US" sz="2400" smtClean="0">
                          <a:solidFill>
                            <a:srgbClr val="0000FF"/>
                          </a:solidFill>
                        </a:rPr>
                        <a:t>7</a:t>
                      </a:r>
                      <a:endParaRPr lang="en-SG" sz="2400">
                        <a:solidFill>
                          <a:srgbClr val="0000FF"/>
                        </a:solidFill>
                      </a:endParaRPr>
                    </a:p>
                  </a:txBody>
                  <a:tcPr>
                    <a:solidFill>
                      <a:srgbClr val="FFC000"/>
                    </a:solidFill>
                  </a:tcPr>
                </a:tc>
                <a:tc>
                  <a:txBody>
                    <a:bodyPr/>
                    <a:lstStyle/>
                    <a:p>
                      <a:pPr algn="ctr"/>
                      <a:endParaRPr lang="en-SG" sz="2400">
                        <a:solidFill>
                          <a:srgbClr val="0000FF"/>
                        </a:solidFill>
                      </a:endParaRPr>
                    </a:p>
                  </a:txBody>
                  <a:tcPr>
                    <a:solidFill>
                      <a:srgbClr val="FFC000"/>
                    </a:solidFill>
                  </a:tcPr>
                </a:tc>
                <a:tc>
                  <a:txBody>
                    <a:bodyPr/>
                    <a:lstStyle/>
                    <a:p>
                      <a:pPr algn="ctr"/>
                      <a:endParaRPr lang="en-SG" sz="2400">
                        <a:solidFill>
                          <a:srgbClr val="0000FF"/>
                        </a:solidFill>
                      </a:endParaRPr>
                    </a:p>
                  </a:txBody>
                  <a:tcPr>
                    <a:solidFill>
                      <a:srgbClr val="FFC000"/>
                    </a:solidFill>
                  </a:tcPr>
                </a:tc>
                <a:tc>
                  <a:txBody>
                    <a:bodyPr/>
                    <a:lstStyle/>
                    <a:p>
                      <a:pPr algn="ctr"/>
                      <a:r>
                        <a:rPr lang="en-US" sz="2400" smtClean="0">
                          <a:solidFill>
                            <a:srgbClr val="0000FF"/>
                          </a:solidFill>
                        </a:rPr>
                        <a:t>9</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6</a:t>
                      </a:r>
                      <a:endParaRPr lang="en-SG" sz="2400">
                        <a:solidFill>
                          <a:srgbClr val="0000FF"/>
                        </a:solidFill>
                      </a:endParaRPr>
                    </a:p>
                  </a:txBody>
                  <a:tcPr>
                    <a:solidFill>
                      <a:srgbClr val="FF3300"/>
                    </a:solidFill>
                  </a:tcPr>
                </a:tc>
              </a:tr>
              <a:tr h="497840">
                <a:tc>
                  <a:txBody>
                    <a:bodyPr/>
                    <a:lstStyle/>
                    <a:p>
                      <a:pPr algn="ctr"/>
                      <a:r>
                        <a:rPr lang="en-US" sz="2400" smtClean="0">
                          <a:solidFill>
                            <a:srgbClr val="C00000"/>
                          </a:solidFill>
                        </a:rPr>
                        <a:t>4</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FFC000"/>
                    </a:solidFill>
                  </a:tcPr>
                </a:tc>
                <a:tc>
                  <a:txBody>
                    <a:bodyPr/>
                    <a:lstStyle/>
                    <a:p>
                      <a:pPr algn="ctr"/>
                      <a:r>
                        <a:rPr lang="en-US" sz="2400" smtClean="0">
                          <a:solidFill>
                            <a:srgbClr val="0000FF"/>
                          </a:solidFill>
                        </a:rPr>
                        <a:t>7</a:t>
                      </a:r>
                      <a:endParaRPr lang="en-SG" sz="2400">
                        <a:solidFill>
                          <a:srgbClr val="0000FF"/>
                        </a:solidFill>
                      </a:endParaRPr>
                    </a:p>
                  </a:txBody>
                  <a:tcPr>
                    <a:solidFill>
                      <a:srgbClr val="FF3300"/>
                    </a:solidFill>
                  </a:tcPr>
                </a:tc>
                <a:tc>
                  <a:txBody>
                    <a:bodyPr/>
                    <a:lstStyle/>
                    <a:p>
                      <a:pPr algn="ctr"/>
                      <a:endParaRPr lang="en-SG" sz="2400">
                        <a:solidFill>
                          <a:srgbClr val="0000FF"/>
                        </a:solidFill>
                      </a:endParaRPr>
                    </a:p>
                  </a:txBody>
                  <a:tcPr>
                    <a:solidFill>
                      <a:srgbClr val="FFC000"/>
                    </a:solidFill>
                  </a:tcPr>
                </a:tc>
                <a:tc>
                  <a:txBody>
                    <a:bodyPr/>
                    <a:lstStyle/>
                    <a:p>
                      <a:pPr algn="ctr"/>
                      <a:endParaRPr lang="en-SG" sz="2400">
                        <a:solidFill>
                          <a:srgbClr val="0000FF"/>
                        </a:solidFill>
                      </a:endParaRPr>
                    </a:p>
                  </a:txBody>
                  <a:tcPr>
                    <a:solidFill>
                      <a:srgbClr val="FFC000"/>
                    </a:solidFill>
                  </a:tcPr>
                </a:tc>
                <a:tc>
                  <a:txBody>
                    <a:bodyPr/>
                    <a:lstStyle/>
                    <a:p>
                      <a:pPr algn="ctr"/>
                      <a:r>
                        <a:rPr lang="en-US" sz="2400" smtClean="0">
                          <a:solidFill>
                            <a:srgbClr val="0000FF"/>
                          </a:solidFill>
                        </a:rPr>
                        <a:t>9</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endParaRPr lang="en-SG" sz="2400">
                        <a:solidFill>
                          <a:srgbClr val="0000FF"/>
                        </a:solidFill>
                      </a:endParaRPr>
                    </a:p>
                  </a:txBody>
                  <a:tcPr>
                    <a:solidFill>
                      <a:srgbClr val="FFC000"/>
                    </a:solidFill>
                  </a:tcPr>
                </a:tc>
              </a:tr>
              <a:tr h="497840">
                <a:tc>
                  <a:txBody>
                    <a:bodyPr/>
                    <a:lstStyle/>
                    <a:p>
                      <a:pPr algn="ctr"/>
                      <a:r>
                        <a:rPr lang="en-US" sz="2400" smtClean="0">
                          <a:solidFill>
                            <a:srgbClr val="C00000"/>
                          </a:solidFill>
                        </a:rPr>
                        <a:t>5</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FFC000"/>
                    </a:solidFill>
                  </a:tcPr>
                </a:tc>
                <a:tc>
                  <a:txBody>
                    <a:bodyPr/>
                    <a:lstStyle/>
                    <a:p>
                      <a:pPr algn="ctr"/>
                      <a:endParaRPr lang="en-SG" sz="2400">
                        <a:solidFill>
                          <a:srgbClr val="0000FF"/>
                        </a:solidFill>
                      </a:endParaRPr>
                    </a:p>
                  </a:txBody>
                  <a:tcPr>
                    <a:solidFill>
                      <a:srgbClr val="FFC000"/>
                    </a:solidFill>
                  </a:tcPr>
                </a:tc>
                <a:tc>
                  <a:txBody>
                    <a:bodyPr/>
                    <a:lstStyle/>
                    <a:p>
                      <a:pPr algn="ctr"/>
                      <a:endParaRPr lang="en-SG" sz="2400">
                        <a:solidFill>
                          <a:srgbClr val="0000FF"/>
                        </a:solidFill>
                      </a:endParaRPr>
                    </a:p>
                  </a:txBody>
                  <a:tcPr>
                    <a:solidFill>
                      <a:srgbClr val="FFC000"/>
                    </a:solidFill>
                  </a:tcPr>
                </a:tc>
                <a:tc>
                  <a:txBody>
                    <a:bodyPr/>
                    <a:lstStyle/>
                    <a:p>
                      <a:pPr algn="ctr"/>
                      <a:endParaRPr lang="en-SG" sz="2400">
                        <a:solidFill>
                          <a:srgbClr val="0000FF"/>
                        </a:solidFill>
                      </a:endParaRPr>
                    </a:p>
                  </a:txBody>
                  <a:tcPr>
                    <a:solidFill>
                      <a:srgbClr val="FFC000"/>
                    </a:solidFill>
                  </a:tcPr>
                </a:tc>
                <a:tc>
                  <a:txBody>
                    <a:bodyPr/>
                    <a:lstStyle/>
                    <a:p>
                      <a:pPr algn="ctr"/>
                      <a:r>
                        <a:rPr lang="en-US" sz="2400" smtClean="0">
                          <a:solidFill>
                            <a:srgbClr val="0000FF"/>
                          </a:solidFill>
                        </a:rPr>
                        <a:t>9</a:t>
                      </a:r>
                      <a:endParaRPr lang="en-SG" sz="2400">
                        <a:solidFill>
                          <a:srgbClr val="0000FF"/>
                        </a:solidFill>
                      </a:endParaRPr>
                    </a:p>
                  </a:txBody>
                  <a:tcPr>
                    <a:solidFill>
                      <a:srgbClr val="FF33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endParaRPr lang="en-SG" sz="2400">
                        <a:solidFill>
                          <a:srgbClr val="0000FF"/>
                        </a:solidFill>
                      </a:endParaRPr>
                    </a:p>
                  </a:txBody>
                  <a:tcPr>
                    <a:solidFill>
                      <a:srgbClr val="FFC000"/>
                    </a:solidFill>
                  </a:tcPr>
                </a:tc>
              </a:tr>
            </a:tbl>
          </a:graphicData>
        </a:graphic>
      </p:graphicFrame>
      <p:graphicFrame>
        <p:nvGraphicFramePr>
          <p:cNvPr id="8" name="Table 7"/>
          <p:cNvGraphicFramePr>
            <a:graphicFrameLocks noGrp="1"/>
          </p:cNvGraphicFramePr>
          <p:nvPr/>
        </p:nvGraphicFramePr>
        <p:xfrm>
          <a:off x="4876800" y="2286000"/>
          <a:ext cx="3962400" cy="3484880"/>
        </p:xfrm>
        <a:graphic>
          <a:graphicData uri="http://schemas.openxmlformats.org/drawingml/2006/table">
            <a:tbl>
              <a:tblPr firstRow="1" bandRow="1">
                <a:tableStyleId>{5C22544A-7EE6-4342-B048-85BDC9FD1C3A}</a:tableStyleId>
              </a:tblPr>
              <a:tblGrid>
                <a:gridCol w="495300"/>
                <a:gridCol w="495300"/>
                <a:gridCol w="495300"/>
                <a:gridCol w="495300"/>
                <a:gridCol w="495300"/>
                <a:gridCol w="495300"/>
                <a:gridCol w="495300"/>
                <a:gridCol w="495300"/>
              </a:tblGrid>
              <a:tr h="497840">
                <a:tc>
                  <a:txBody>
                    <a:bodyPr/>
                    <a:lstStyle/>
                    <a:p>
                      <a:pPr algn="ct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2</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3</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4</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5</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6</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7</a:t>
                      </a:r>
                      <a:endParaRPr lang="en-SG" sz="2400">
                        <a:solidFill>
                          <a:srgbClr val="0000FF"/>
                        </a:solidFill>
                      </a:endParaRPr>
                    </a:p>
                  </a:txBody>
                  <a:tcPr>
                    <a:solidFill>
                      <a:schemeClr val="bg1">
                        <a:lumMod val="85000"/>
                      </a:schemeClr>
                    </a:solidFill>
                  </a:tcPr>
                </a:tc>
              </a:tr>
              <a:tr h="497840">
                <a:tc>
                  <a:txBody>
                    <a:bodyPr/>
                    <a:lstStyle/>
                    <a:p>
                      <a:pPr algn="ctr"/>
                      <a:r>
                        <a:rPr lang="en-US" sz="2400" smtClean="0">
                          <a:solidFill>
                            <a:srgbClr val="C00000"/>
                          </a:solidFill>
                        </a:rPr>
                        <a:t>0</a:t>
                      </a: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rgbClr val="FF330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r>
              <a:tr h="497840">
                <a:tc>
                  <a:txBody>
                    <a:bodyPr/>
                    <a:lstStyle/>
                    <a:p>
                      <a:pPr algn="ctr"/>
                      <a:r>
                        <a:rPr lang="en-US" sz="2400" smtClean="0">
                          <a:solidFill>
                            <a:srgbClr val="C00000"/>
                          </a:solidFill>
                        </a:rPr>
                        <a:t>1</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92D050"/>
                    </a:solidFill>
                  </a:tcPr>
                </a:tc>
                <a:tc>
                  <a:txBody>
                    <a:bodyPr/>
                    <a:lstStyle/>
                    <a:p>
                      <a:pPr algn="ctr"/>
                      <a:r>
                        <a:rPr lang="en-US" sz="2400" smtClean="0">
                          <a:solidFill>
                            <a:srgbClr val="0000FF"/>
                          </a:solidFill>
                        </a:rPr>
                        <a:t>1</a:t>
                      </a:r>
                      <a:endParaRPr lang="en-SG" sz="2400">
                        <a:solidFill>
                          <a:srgbClr val="0000FF"/>
                        </a:solidFill>
                      </a:endParaRPr>
                    </a:p>
                  </a:txBody>
                  <a:tcPr>
                    <a:solidFill>
                      <a:srgbClr val="92D05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c>
                  <a:txBody>
                    <a:bodyPr/>
                    <a:lstStyle/>
                    <a:p>
                      <a:pPr algn="ctr"/>
                      <a:r>
                        <a:rPr lang="en-US" sz="2400" smtClean="0">
                          <a:solidFill>
                            <a:srgbClr val="0000FF"/>
                          </a:solidFill>
                        </a:rPr>
                        <a:t>1</a:t>
                      </a:r>
                      <a:endParaRPr lang="en-SG" sz="2400">
                        <a:solidFill>
                          <a:srgbClr val="0000FF"/>
                        </a:solidFill>
                      </a:endParaRPr>
                    </a:p>
                  </a:txBody>
                  <a:tcPr>
                    <a:solidFill>
                      <a:srgbClr val="FF330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92D050"/>
                    </a:solidFill>
                  </a:tcPr>
                </a:tc>
                <a:tc>
                  <a:txBody>
                    <a:bodyPr/>
                    <a:lstStyle/>
                    <a:p>
                      <a:pPr algn="ctr"/>
                      <a:r>
                        <a:rPr lang="en-US" sz="2400" smtClean="0">
                          <a:solidFill>
                            <a:srgbClr val="0000FF"/>
                          </a:solidFill>
                        </a:rPr>
                        <a:t>1</a:t>
                      </a:r>
                      <a:endParaRPr lang="en-SG" sz="2400">
                        <a:solidFill>
                          <a:srgbClr val="0000FF"/>
                        </a:solidFill>
                      </a:endParaRPr>
                    </a:p>
                  </a:txBody>
                  <a:tcPr>
                    <a:solidFill>
                      <a:srgbClr val="92D050"/>
                    </a:solidFill>
                  </a:tcPr>
                </a:tc>
              </a:tr>
              <a:tr h="497840">
                <a:tc>
                  <a:txBody>
                    <a:bodyPr/>
                    <a:lstStyle/>
                    <a:p>
                      <a:pPr algn="ctr"/>
                      <a:r>
                        <a:rPr lang="en-US" sz="2400" smtClean="0">
                          <a:solidFill>
                            <a:srgbClr val="C00000"/>
                          </a:solidFill>
                        </a:rPr>
                        <a:t>2</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92D050"/>
                    </a:solidFill>
                  </a:tcPr>
                </a:tc>
                <a:tc>
                  <a:txBody>
                    <a:bodyPr/>
                    <a:lstStyle/>
                    <a:p>
                      <a:pPr algn="ctr"/>
                      <a:r>
                        <a:rPr lang="en-US" sz="2400" smtClean="0">
                          <a:solidFill>
                            <a:srgbClr val="0000FF"/>
                          </a:solidFill>
                        </a:rPr>
                        <a:t>4</a:t>
                      </a:r>
                      <a:endParaRPr lang="en-SG" sz="2400">
                        <a:solidFill>
                          <a:srgbClr val="0000FF"/>
                        </a:solidFill>
                      </a:endParaRPr>
                    </a:p>
                  </a:txBody>
                  <a:tcPr>
                    <a:solidFill>
                      <a:srgbClr val="92D050"/>
                    </a:solidFill>
                  </a:tcPr>
                </a:tc>
                <a:tc>
                  <a:txBody>
                    <a:bodyPr/>
                    <a:lstStyle/>
                    <a:p>
                      <a:pPr algn="ctr"/>
                      <a:r>
                        <a:rPr lang="en-US" sz="2400" smtClean="0">
                          <a:solidFill>
                            <a:srgbClr val="0000FF"/>
                          </a:solidFill>
                        </a:rPr>
                        <a:t>4</a:t>
                      </a:r>
                      <a:endParaRPr lang="en-SG" sz="2400">
                        <a:solidFill>
                          <a:srgbClr val="0000FF"/>
                        </a:solidFill>
                      </a:endParaRPr>
                    </a:p>
                  </a:txBody>
                  <a:tcPr>
                    <a:solidFill>
                      <a:srgbClr val="FF3300"/>
                    </a:solidFill>
                  </a:tcPr>
                </a:tc>
                <a:tc>
                  <a:txBody>
                    <a:bodyPr/>
                    <a:lstStyle/>
                    <a:p>
                      <a:pPr algn="ctr"/>
                      <a:endParaRPr lang="en-SG" sz="2400">
                        <a:solidFill>
                          <a:srgbClr val="0000FF"/>
                        </a:solidFill>
                      </a:endParaRPr>
                    </a:p>
                  </a:txBody>
                  <a:tcPr>
                    <a:solidFill>
                      <a:srgbClr val="92D050"/>
                    </a:solidFill>
                  </a:tcPr>
                </a:tc>
                <a:tc>
                  <a:txBody>
                    <a:bodyPr/>
                    <a:lstStyle/>
                    <a:p>
                      <a:pPr algn="ctr"/>
                      <a:r>
                        <a:rPr lang="en-US" sz="2400" smtClean="0">
                          <a:solidFill>
                            <a:srgbClr val="0000FF"/>
                          </a:solidFill>
                        </a:rPr>
                        <a:t>4</a:t>
                      </a:r>
                      <a:endParaRPr lang="en-SG" sz="2400">
                        <a:solidFill>
                          <a:srgbClr val="0000FF"/>
                        </a:solidFill>
                      </a:endParaRPr>
                    </a:p>
                  </a:txBody>
                  <a:tcPr>
                    <a:solidFill>
                      <a:srgbClr val="92D050"/>
                    </a:solidFill>
                  </a:tcPr>
                </a:tc>
                <a:tc>
                  <a:txBody>
                    <a:bodyPr/>
                    <a:lstStyle/>
                    <a:p>
                      <a:pPr algn="ctr"/>
                      <a:r>
                        <a:rPr lang="en-US" sz="2400" smtClean="0">
                          <a:solidFill>
                            <a:srgbClr val="0000FF"/>
                          </a:solidFill>
                        </a:rPr>
                        <a:t>-1</a:t>
                      </a:r>
                      <a:endParaRPr lang="en-SG" sz="2400">
                        <a:solidFill>
                          <a:srgbClr val="0000FF"/>
                        </a:solidFill>
                      </a:endParaRPr>
                    </a:p>
                  </a:txBody>
                  <a:tcPr>
                    <a:solidFill>
                      <a:srgbClr val="92D050"/>
                    </a:solidFill>
                  </a:tcPr>
                </a:tc>
                <a:tc>
                  <a:txBody>
                    <a:bodyPr/>
                    <a:lstStyle/>
                    <a:p>
                      <a:pPr algn="ctr"/>
                      <a:r>
                        <a:rPr lang="en-US" sz="2400" smtClean="0">
                          <a:solidFill>
                            <a:srgbClr val="0000FF"/>
                          </a:solidFill>
                        </a:rPr>
                        <a:t>1</a:t>
                      </a:r>
                      <a:endParaRPr lang="en-SG" sz="2400">
                        <a:solidFill>
                          <a:srgbClr val="0000FF"/>
                        </a:solidFill>
                      </a:endParaRPr>
                    </a:p>
                  </a:txBody>
                  <a:tcPr>
                    <a:solidFill>
                      <a:srgbClr val="92D050"/>
                    </a:solidFill>
                  </a:tcPr>
                </a:tc>
              </a:tr>
              <a:tr h="497840">
                <a:tc>
                  <a:txBody>
                    <a:bodyPr/>
                    <a:lstStyle/>
                    <a:p>
                      <a:pPr algn="ctr"/>
                      <a:r>
                        <a:rPr lang="en-US" sz="2400" smtClean="0">
                          <a:solidFill>
                            <a:srgbClr val="C00000"/>
                          </a:solidFill>
                        </a:rPr>
                        <a:t>3</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92D050"/>
                    </a:solidFill>
                  </a:tcPr>
                </a:tc>
                <a:tc>
                  <a:txBody>
                    <a:bodyPr/>
                    <a:lstStyle/>
                    <a:p>
                      <a:pPr algn="ctr"/>
                      <a:r>
                        <a:rPr lang="en-US" sz="2400" smtClean="0">
                          <a:solidFill>
                            <a:srgbClr val="0000FF"/>
                          </a:solidFill>
                        </a:rPr>
                        <a:t>4</a:t>
                      </a:r>
                      <a:endParaRPr lang="en-SG" sz="2400">
                        <a:solidFill>
                          <a:srgbClr val="0000FF"/>
                        </a:solidFill>
                      </a:endParaRPr>
                    </a:p>
                  </a:txBody>
                  <a:tcPr>
                    <a:solidFill>
                      <a:srgbClr val="92D050"/>
                    </a:solidFill>
                  </a:tcPr>
                </a:tc>
                <a:tc>
                  <a:txBody>
                    <a:bodyPr/>
                    <a:lstStyle/>
                    <a:p>
                      <a:pPr algn="ctr"/>
                      <a:endParaRPr lang="en-SG" sz="2400">
                        <a:solidFill>
                          <a:srgbClr val="0000FF"/>
                        </a:solidFill>
                      </a:endParaRPr>
                    </a:p>
                  </a:txBody>
                  <a:tcPr>
                    <a:solidFill>
                      <a:srgbClr val="92D050"/>
                    </a:solidFill>
                  </a:tcPr>
                </a:tc>
                <a:tc>
                  <a:txBody>
                    <a:bodyPr/>
                    <a:lstStyle/>
                    <a:p>
                      <a:pPr algn="ctr"/>
                      <a:endParaRPr lang="en-SG" sz="2400">
                        <a:solidFill>
                          <a:srgbClr val="0000FF"/>
                        </a:solidFill>
                      </a:endParaRPr>
                    </a:p>
                  </a:txBody>
                  <a:tcPr>
                    <a:solidFill>
                      <a:srgbClr val="92D050"/>
                    </a:solidFill>
                  </a:tcPr>
                </a:tc>
                <a:tc>
                  <a:txBody>
                    <a:bodyPr/>
                    <a:lstStyle/>
                    <a:p>
                      <a:pPr algn="ctr"/>
                      <a:r>
                        <a:rPr lang="en-US" sz="2400" smtClean="0">
                          <a:solidFill>
                            <a:srgbClr val="0000FF"/>
                          </a:solidFill>
                        </a:rPr>
                        <a:t>3</a:t>
                      </a:r>
                      <a:endParaRPr lang="en-SG" sz="2400">
                        <a:solidFill>
                          <a:srgbClr val="0000FF"/>
                        </a:solidFill>
                      </a:endParaRPr>
                    </a:p>
                  </a:txBody>
                  <a:tcPr>
                    <a:solidFill>
                      <a:srgbClr val="92D050"/>
                    </a:solidFill>
                  </a:tcPr>
                </a:tc>
                <a:tc>
                  <a:txBody>
                    <a:bodyPr/>
                    <a:lstStyle/>
                    <a:p>
                      <a:pPr algn="ctr"/>
                      <a:r>
                        <a:rPr lang="en-US" sz="2400" smtClean="0">
                          <a:solidFill>
                            <a:srgbClr val="0000FF"/>
                          </a:solidFill>
                        </a:rPr>
                        <a:t>-1</a:t>
                      </a:r>
                      <a:endParaRPr lang="en-SG" sz="2400">
                        <a:solidFill>
                          <a:srgbClr val="0000FF"/>
                        </a:solidFill>
                      </a:endParaRPr>
                    </a:p>
                  </a:txBody>
                  <a:tcPr>
                    <a:solidFill>
                      <a:srgbClr val="92D050"/>
                    </a:solidFill>
                  </a:tcPr>
                </a:tc>
                <a:tc>
                  <a:txBody>
                    <a:bodyPr/>
                    <a:lstStyle/>
                    <a:p>
                      <a:pPr algn="ctr"/>
                      <a:r>
                        <a:rPr lang="en-US" sz="2400" smtClean="0">
                          <a:solidFill>
                            <a:srgbClr val="0000FF"/>
                          </a:solidFill>
                        </a:rPr>
                        <a:t>1</a:t>
                      </a:r>
                      <a:endParaRPr lang="en-SG" sz="2400">
                        <a:solidFill>
                          <a:srgbClr val="0000FF"/>
                        </a:solidFill>
                      </a:endParaRPr>
                    </a:p>
                  </a:txBody>
                  <a:tcPr>
                    <a:solidFill>
                      <a:srgbClr val="FF3300"/>
                    </a:solidFill>
                  </a:tcPr>
                </a:tc>
              </a:tr>
              <a:tr h="497840">
                <a:tc>
                  <a:txBody>
                    <a:bodyPr/>
                    <a:lstStyle/>
                    <a:p>
                      <a:pPr algn="ctr"/>
                      <a:r>
                        <a:rPr lang="en-US" sz="2400" smtClean="0">
                          <a:solidFill>
                            <a:srgbClr val="C00000"/>
                          </a:solidFill>
                        </a:rPr>
                        <a:t>4</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92D050"/>
                    </a:solidFill>
                  </a:tcPr>
                </a:tc>
                <a:tc>
                  <a:txBody>
                    <a:bodyPr/>
                    <a:lstStyle/>
                    <a:p>
                      <a:pPr algn="ctr"/>
                      <a:r>
                        <a:rPr lang="en-US" sz="2400" smtClean="0">
                          <a:solidFill>
                            <a:srgbClr val="0000FF"/>
                          </a:solidFill>
                        </a:rPr>
                        <a:t>4</a:t>
                      </a:r>
                      <a:endParaRPr lang="en-SG" sz="2400">
                        <a:solidFill>
                          <a:srgbClr val="0000FF"/>
                        </a:solidFill>
                      </a:endParaRPr>
                    </a:p>
                  </a:txBody>
                  <a:tcPr>
                    <a:solidFill>
                      <a:srgbClr val="FF3300"/>
                    </a:solidFill>
                  </a:tcPr>
                </a:tc>
                <a:tc>
                  <a:txBody>
                    <a:bodyPr/>
                    <a:lstStyle/>
                    <a:p>
                      <a:pPr algn="ctr"/>
                      <a:endParaRPr lang="en-SG" sz="2400">
                        <a:solidFill>
                          <a:srgbClr val="0000FF"/>
                        </a:solidFill>
                      </a:endParaRPr>
                    </a:p>
                  </a:txBody>
                  <a:tcPr>
                    <a:solidFill>
                      <a:srgbClr val="92D050"/>
                    </a:solidFill>
                  </a:tcPr>
                </a:tc>
                <a:tc>
                  <a:txBody>
                    <a:bodyPr/>
                    <a:lstStyle/>
                    <a:p>
                      <a:pPr algn="ctr"/>
                      <a:endParaRPr lang="en-SG" sz="2400">
                        <a:solidFill>
                          <a:srgbClr val="0000FF"/>
                        </a:solidFill>
                      </a:endParaRPr>
                    </a:p>
                  </a:txBody>
                  <a:tcPr>
                    <a:solidFill>
                      <a:srgbClr val="92D050"/>
                    </a:solidFill>
                  </a:tcPr>
                </a:tc>
                <a:tc>
                  <a:txBody>
                    <a:bodyPr/>
                    <a:lstStyle/>
                    <a:p>
                      <a:pPr algn="ctr"/>
                      <a:r>
                        <a:rPr lang="en-US" sz="2400" smtClean="0">
                          <a:solidFill>
                            <a:srgbClr val="0000FF"/>
                          </a:solidFill>
                        </a:rPr>
                        <a:t>3</a:t>
                      </a:r>
                      <a:endParaRPr lang="en-SG" sz="2400">
                        <a:solidFill>
                          <a:srgbClr val="0000FF"/>
                        </a:solidFill>
                      </a:endParaRPr>
                    </a:p>
                  </a:txBody>
                  <a:tcPr>
                    <a:solidFill>
                      <a:srgbClr val="92D050"/>
                    </a:solidFill>
                  </a:tcPr>
                </a:tc>
                <a:tc>
                  <a:txBody>
                    <a:bodyPr/>
                    <a:lstStyle/>
                    <a:p>
                      <a:pPr algn="ctr"/>
                      <a:r>
                        <a:rPr lang="en-US" sz="2400" smtClean="0">
                          <a:solidFill>
                            <a:srgbClr val="0000FF"/>
                          </a:solidFill>
                        </a:rPr>
                        <a:t>-1</a:t>
                      </a:r>
                      <a:endParaRPr lang="en-SG" sz="2400">
                        <a:solidFill>
                          <a:srgbClr val="0000FF"/>
                        </a:solidFill>
                      </a:endParaRPr>
                    </a:p>
                  </a:txBody>
                  <a:tcPr>
                    <a:solidFill>
                      <a:srgbClr val="92D050"/>
                    </a:solidFill>
                  </a:tcPr>
                </a:tc>
                <a:tc>
                  <a:txBody>
                    <a:bodyPr/>
                    <a:lstStyle/>
                    <a:p>
                      <a:pPr algn="ctr"/>
                      <a:endParaRPr lang="en-SG" sz="2400">
                        <a:solidFill>
                          <a:srgbClr val="0000FF"/>
                        </a:solidFill>
                      </a:endParaRPr>
                    </a:p>
                  </a:txBody>
                  <a:tcPr>
                    <a:solidFill>
                      <a:srgbClr val="92D050"/>
                    </a:solidFill>
                  </a:tcPr>
                </a:tc>
              </a:tr>
              <a:tr h="497840">
                <a:tc>
                  <a:txBody>
                    <a:bodyPr/>
                    <a:lstStyle/>
                    <a:p>
                      <a:pPr algn="ctr"/>
                      <a:r>
                        <a:rPr lang="en-US" sz="2400" smtClean="0">
                          <a:solidFill>
                            <a:srgbClr val="C00000"/>
                          </a:solidFill>
                        </a:rPr>
                        <a:t>5</a:t>
                      </a:r>
                      <a:endParaRPr lang="en-SG" sz="2400">
                        <a:solidFill>
                          <a:srgbClr val="C00000"/>
                        </a:solidFill>
                      </a:endParaRPr>
                    </a:p>
                  </a:txBody>
                  <a:tcPr>
                    <a:solidFill>
                      <a:schemeClr val="bg1">
                        <a:lumMod val="85000"/>
                      </a:schemeClr>
                    </a:solidFill>
                  </a:tcPr>
                </a:tc>
                <a:tc>
                  <a:txBody>
                    <a:bodyPr/>
                    <a:lstStyle/>
                    <a:p>
                      <a:pPr algn="ctr"/>
                      <a:endParaRPr lang="en-SG" sz="2400">
                        <a:solidFill>
                          <a:srgbClr val="0000FF"/>
                        </a:solidFill>
                      </a:endParaRPr>
                    </a:p>
                  </a:txBody>
                  <a:tcPr>
                    <a:solidFill>
                      <a:srgbClr val="92D050"/>
                    </a:solidFill>
                  </a:tcPr>
                </a:tc>
                <a:tc>
                  <a:txBody>
                    <a:bodyPr/>
                    <a:lstStyle/>
                    <a:p>
                      <a:pPr algn="ctr"/>
                      <a:endParaRPr lang="en-SG" sz="2400">
                        <a:solidFill>
                          <a:srgbClr val="0000FF"/>
                        </a:solidFill>
                      </a:endParaRPr>
                    </a:p>
                  </a:txBody>
                  <a:tcPr>
                    <a:solidFill>
                      <a:srgbClr val="92D050"/>
                    </a:solidFill>
                  </a:tcPr>
                </a:tc>
                <a:tc>
                  <a:txBody>
                    <a:bodyPr/>
                    <a:lstStyle/>
                    <a:p>
                      <a:pPr algn="ctr"/>
                      <a:endParaRPr lang="en-SG" sz="2400">
                        <a:solidFill>
                          <a:srgbClr val="0000FF"/>
                        </a:solidFill>
                      </a:endParaRPr>
                    </a:p>
                  </a:txBody>
                  <a:tcPr>
                    <a:solidFill>
                      <a:srgbClr val="92D050"/>
                    </a:solidFill>
                  </a:tcPr>
                </a:tc>
                <a:tc>
                  <a:txBody>
                    <a:bodyPr/>
                    <a:lstStyle/>
                    <a:p>
                      <a:pPr algn="ctr"/>
                      <a:endParaRPr lang="en-SG" sz="2400">
                        <a:solidFill>
                          <a:srgbClr val="0000FF"/>
                        </a:solidFill>
                      </a:endParaRPr>
                    </a:p>
                  </a:txBody>
                  <a:tcPr>
                    <a:solidFill>
                      <a:srgbClr val="92D050"/>
                    </a:solidFill>
                  </a:tcPr>
                </a:tc>
                <a:tc>
                  <a:txBody>
                    <a:bodyPr/>
                    <a:lstStyle/>
                    <a:p>
                      <a:pPr algn="ctr"/>
                      <a:r>
                        <a:rPr lang="en-US" sz="2400" smtClean="0">
                          <a:solidFill>
                            <a:srgbClr val="0000FF"/>
                          </a:solidFill>
                        </a:rPr>
                        <a:t>3</a:t>
                      </a:r>
                      <a:endParaRPr lang="en-SG" sz="2400">
                        <a:solidFill>
                          <a:srgbClr val="0000FF"/>
                        </a:solidFill>
                      </a:endParaRPr>
                    </a:p>
                  </a:txBody>
                  <a:tcPr>
                    <a:solidFill>
                      <a:srgbClr val="FF3300"/>
                    </a:solidFill>
                  </a:tcPr>
                </a:tc>
                <a:tc>
                  <a:txBody>
                    <a:bodyPr/>
                    <a:lstStyle/>
                    <a:p>
                      <a:pPr algn="ctr"/>
                      <a:r>
                        <a:rPr lang="en-US" sz="2400" smtClean="0">
                          <a:solidFill>
                            <a:srgbClr val="0000FF"/>
                          </a:solidFill>
                        </a:rPr>
                        <a:t>-1</a:t>
                      </a:r>
                      <a:endParaRPr lang="en-SG" sz="2400">
                        <a:solidFill>
                          <a:srgbClr val="0000FF"/>
                        </a:solidFill>
                      </a:endParaRPr>
                    </a:p>
                  </a:txBody>
                  <a:tcPr>
                    <a:solidFill>
                      <a:srgbClr val="92D050"/>
                    </a:solidFill>
                  </a:tcPr>
                </a:tc>
                <a:tc>
                  <a:txBody>
                    <a:bodyPr/>
                    <a:lstStyle/>
                    <a:p>
                      <a:pPr algn="ctr"/>
                      <a:endParaRPr lang="en-SG" sz="2400">
                        <a:solidFill>
                          <a:srgbClr val="0000FF"/>
                        </a:solidFill>
                      </a:endParaRPr>
                    </a:p>
                  </a:txBody>
                  <a:tcPr>
                    <a:solidFill>
                      <a:srgbClr val="92D050"/>
                    </a:solidFill>
                  </a:tcPr>
                </a:tc>
              </a:tr>
            </a:tbl>
          </a:graphicData>
        </a:graphic>
      </p:graphicFrame>
      <p:sp>
        <p:nvSpPr>
          <p:cNvPr id="10" name="Content Placeholder 2"/>
          <p:cNvSpPr>
            <a:spLocks noGrp="1"/>
          </p:cNvSpPr>
          <p:nvPr>
            <p:ph sz="half" idx="1"/>
          </p:nvPr>
        </p:nvSpPr>
        <p:spPr>
          <a:xfrm>
            <a:off x="990600" y="1524000"/>
            <a:ext cx="2590800" cy="533400"/>
          </a:xfrm>
        </p:spPr>
        <p:txBody>
          <a:bodyPr/>
          <a:lstStyle/>
          <a:p>
            <a:pPr marL="0" indent="0" algn="ctr">
              <a:buNone/>
            </a:pPr>
            <a:r>
              <a:rPr lang="en-US" sz="2400" smtClean="0"/>
              <a:t>D</a:t>
            </a:r>
            <a:endParaRPr lang="en-SG" sz="2400"/>
          </a:p>
        </p:txBody>
      </p:sp>
      <p:sp>
        <p:nvSpPr>
          <p:cNvPr id="11" name="Content Placeholder 2"/>
          <p:cNvSpPr txBox="1">
            <a:spLocks/>
          </p:cNvSpPr>
          <p:nvPr/>
        </p:nvSpPr>
        <p:spPr bwMode="auto">
          <a:xfrm>
            <a:off x="5486400" y="1524000"/>
            <a:ext cx="2590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 typeface="Wingdings" pitchFamily="2" charset="2"/>
              <a:buNone/>
              <a:tabLst/>
              <a:defRPr/>
            </a:pPr>
            <a:r>
              <a:rPr lang="en-US" sz="2400" b="0" kern="0" smtClean="0">
                <a:solidFill>
                  <a:srgbClr val="0033CC"/>
                </a:solidFill>
                <a:latin typeface="+mn-lt"/>
              </a:rPr>
              <a:t>Labels</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3" name="Footer Placeholder 2"/>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4" name="Slide Number Placeholder 3"/>
          <p:cNvSpPr>
            <a:spLocks noGrp="1"/>
          </p:cNvSpPr>
          <p:nvPr>
            <p:ph type="sldNum" sz="quarter" idx="12"/>
          </p:nvPr>
        </p:nvSpPr>
        <p:spPr/>
        <p:txBody>
          <a:bodyPr/>
          <a:lstStyle/>
          <a:p>
            <a:pPr>
              <a:defRPr/>
            </a:pPr>
            <a:fld id="{52A9AB94-F36F-4608-96D4-5763EAADE100}" type="slidenum">
              <a:rPr lang="en-US" smtClean="0"/>
              <a:pPr>
                <a:defRPr/>
              </a:pPr>
              <a:t>21</a:t>
            </a:fld>
            <a:endParaRPr lang="en-US"/>
          </a:p>
        </p:txBody>
      </p:sp>
      <p:sp>
        <p:nvSpPr>
          <p:cNvPr id="5" name="Freeform 134"/>
          <p:cNvSpPr>
            <a:spLocks/>
          </p:cNvSpPr>
          <p:nvPr/>
        </p:nvSpPr>
        <p:spPr bwMode="auto">
          <a:xfrm>
            <a:off x="2011363" y="1436688"/>
            <a:ext cx="1044575" cy="736600"/>
          </a:xfrm>
          <a:custGeom>
            <a:avLst/>
            <a:gdLst>
              <a:gd name="T0" fmla="*/ 522288 w 658"/>
              <a:gd name="T1" fmla="*/ 20638 h 464"/>
              <a:gd name="T2" fmla="*/ 1036638 w 658"/>
              <a:gd name="T3" fmla="*/ 411163 h 464"/>
              <a:gd name="T4" fmla="*/ 474663 w 658"/>
              <a:gd name="T5" fmla="*/ 715963 h 464"/>
              <a:gd name="T6" fmla="*/ 7938 w 658"/>
              <a:gd name="T7" fmla="*/ 287338 h 464"/>
              <a:gd name="T8" fmla="*/ 522288 w 658"/>
              <a:gd name="T9" fmla="*/ 20638 h 464"/>
              <a:gd name="T10" fmla="*/ 0 60000 65536"/>
              <a:gd name="T11" fmla="*/ 0 60000 65536"/>
              <a:gd name="T12" fmla="*/ 0 60000 65536"/>
              <a:gd name="T13" fmla="*/ 0 60000 65536"/>
              <a:gd name="T14" fmla="*/ 0 60000 65536"/>
              <a:gd name="T15" fmla="*/ 0 w 658"/>
              <a:gd name="T16" fmla="*/ 0 h 464"/>
              <a:gd name="T17" fmla="*/ 658 w 658"/>
              <a:gd name="T18" fmla="*/ 464 h 464"/>
            </a:gdLst>
            <a:ahLst/>
            <a:cxnLst>
              <a:cxn ang="T10">
                <a:pos x="T0" y="T1"/>
              </a:cxn>
              <a:cxn ang="T11">
                <a:pos x="T2" y="T3"/>
              </a:cxn>
              <a:cxn ang="T12">
                <a:pos x="T4" y="T5"/>
              </a:cxn>
              <a:cxn ang="T13">
                <a:pos x="T6" y="T7"/>
              </a:cxn>
              <a:cxn ang="T14">
                <a:pos x="T8" y="T9"/>
              </a:cxn>
            </a:cxnLst>
            <a:rect l="T15" t="T16" r="T17" b="T18"/>
            <a:pathLst>
              <a:path w="658" h="464">
                <a:moveTo>
                  <a:pt x="329" y="13"/>
                </a:moveTo>
                <a:cubicBezTo>
                  <a:pt x="437" y="26"/>
                  <a:pt x="658" y="186"/>
                  <a:pt x="653" y="259"/>
                </a:cubicBezTo>
                <a:cubicBezTo>
                  <a:pt x="647" y="328"/>
                  <a:pt x="407" y="464"/>
                  <a:pt x="299" y="451"/>
                </a:cubicBezTo>
                <a:cubicBezTo>
                  <a:pt x="191" y="438"/>
                  <a:pt x="0" y="254"/>
                  <a:pt x="5" y="181"/>
                </a:cubicBezTo>
                <a:cubicBezTo>
                  <a:pt x="10" y="108"/>
                  <a:pt x="221" y="0"/>
                  <a:pt x="329" y="13"/>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6" name="Oval 136"/>
          <p:cNvSpPr>
            <a:spLocks noChangeAspect="1" noChangeArrowheads="1"/>
          </p:cNvSpPr>
          <p:nvPr/>
        </p:nvSpPr>
        <p:spPr bwMode="auto">
          <a:xfrm>
            <a:off x="2287588" y="2482850"/>
            <a:ext cx="366712" cy="366713"/>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C</a:t>
            </a:r>
          </a:p>
        </p:txBody>
      </p:sp>
      <p:sp>
        <p:nvSpPr>
          <p:cNvPr id="7" name="Oval 137"/>
          <p:cNvSpPr>
            <a:spLocks noChangeAspect="1" noChangeArrowheads="1"/>
          </p:cNvSpPr>
          <p:nvPr/>
        </p:nvSpPr>
        <p:spPr bwMode="auto">
          <a:xfrm>
            <a:off x="914400" y="2482850"/>
            <a:ext cx="366713" cy="366713"/>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B</a:t>
            </a:r>
          </a:p>
        </p:txBody>
      </p:sp>
      <p:sp>
        <p:nvSpPr>
          <p:cNvPr id="8" name="Oval 138"/>
          <p:cNvSpPr>
            <a:spLocks noChangeAspect="1" noChangeArrowheads="1"/>
          </p:cNvSpPr>
          <p:nvPr/>
        </p:nvSpPr>
        <p:spPr bwMode="auto">
          <a:xfrm>
            <a:off x="2286000" y="1676400"/>
            <a:ext cx="366713" cy="366713"/>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A</a:t>
            </a:r>
          </a:p>
        </p:txBody>
      </p:sp>
      <p:sp>
        <p:nvSpPr>
          <p:cNvPr id="9" name="Oval 139"/>
          <p:cNvSpPr>
            <a:spLocks noChangeAspect="1" noChangeArrowheads="1"/>
          </p:cNvSpPr>
          <p:nvPr/>
        </p:nvSpPr>
        <p:spPr bwMode="auto">
          <a:xfrm>
            <a:off x="1524000" y="3290888"/>
            <a:ext cx="366713" cy="366712"/>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E</a:t>
            </a:r>
          </a:p>
        </p:txBody>
      </p:sp>
      <p:cxnSp>
        <p:nvCxnSpPr>
          <p:cNvPr id="10" name="AutoShape 140"/>
          <p:cNvCxnSpPr>
            <a:cxnSpLocks noChangeAspect="1" noChangeShapeType="1"/>
            <a:stCxn id="8" idx="2"/>
            <a:endCxn id="7" idx="0"/>
          </p:cNvCxnSpPr>
          <p:nvPr/>
        </p:nvCxnSpPr>
        <p:spPr bwMode="auto">
          <a:xfrm rot="10800000" flipV="1">
            <a:off x="1096963" y="1858963"/>
            <a:ext cx="1168400" cy="612775"/>
          </a:xfrm>
          <a:prstGeom prst="curvedConnector2">
            <a:avLst/>
          </a:prstGeom>
          <a:noFill/>
          <a:ln w="38100">
            <a:solidFill>
              <a:srgbClr val="BE2D00"/>
            </a:solidFill>
            <a:round/>
            <a:headEnd/>
            <a:tailEnd/>
          </a:ln>
        </p:spPr>
      </p:cxnSp>
      <p:cxnSp>
        <p:nvCxnSpPr>
          <p:cNvPr id="11" name="AutoShape 141"/>
          <p:cNvCxnSpPr>
            <a:cxnSpLocks noChangeAspect="1" noChangeShapeType="1"/>
            <a:stCxn id="9" idx="2"/>
            <a:endCxn id="7" idx="4"/>
          </p:cNvCxnSpPr>
          <p:nvPr/>
        </p:nvCxnSpPr>
        <p:spPr bwMode="auto">
          <a:xfrm rot="10800000">
            <a:off x="1096963" y="2857500"/>
            <a:ext cx="415925" cy="615950"/>
          </a:xfrm>
          <a:prstGeom prst="curvedConnector2">
            <a:avLst/>
          </a:prstGeom>
          <a:noFill/>
          <a:ln w="19050">
            <a:solidFill>
              <a:srgbClr val="40458C"/>
            </a:solidFill>
            <a:round/>
            <a:headEnd/>
            <a:tailEnd/>
          </a:ln>
        </p:spPr>
      </p:cxnSp>
      <p:cxnSp>
        <p:nvCxnSpPr>
          <p:cNvPr id="12" name="AutoShape 142"/>
          <p:cNvCxnSpPr>
            <a:cxnSpLocks noChangeAspect="1" noChangeShapeType="1"/>
            <a:stCxn id="9" idx="6"/>
            <a:endCxn id="6" idx="3"/>
          </p:cNvCxnSpPr>
          <p:nvPr/>
        </p:nvCxnSpPr>
        <p:spPr bwMode="auto">
          <a:xfrm flipV="1">
            <a:off x="1898650" y="2805113"/>
            <a:ext cx="441325" cy="668337"/>
          </a:xfrm>
          <a:prstGeom prst="curvedConnector2">
            <a:avLst/>
          </a:prstGeom>
          <a:noFill/>
          <a:ln w="19050">
            <a:solidFill>
              <a:srgbClr val="40458C"/>
            </a:solidFill>
            <a:round/>
            <a:headEnd/>
            <a:tailEnd/>
          </a:ln>
        </p:spPr>
      </p:cxnSp>
      <p:cxnSp>
        <p:nvCxnSpPr>
          <p:cNvPr id="13" name="AutoShape 143"/>
          <p:cNvCxnSpPr>
            <a:cxnSpLocks noChangeAspect="1" noChangeShapeType="1"/>
            <a:stCxn id="8" idx="4"/>
            <a:endCxn id="6" idx="0"/>
          </p:cNvCxnSpPr>
          <p:nvPr/>
        </p:nvCxnSpPr>
        <p:spPr bwMode="auto">
          <a:xfrm>
            <a:off x="2468563" y="2060575"/>
            <a:ext cx="1587" cy="411163"/>
          </a:xfrm>
          <a:prstGeom prst="straightConnector1">
            <a:avLst/>
          </a:prstGeom>
          <a:noFill/>
          <a:ln w="38100">
            <a:solidFill>
              <a:srgbClr val="BE2D00"/>
            </a:solidFill>
            <a:round/>
            <a:headEnd/>
            <a:tailEnd/>
          </a:ln>
        </p:spPr>
      </p:cxnSp>
      <p:cxnSp>
        <p:nvCxnSpPr>
          <p:cNvPr id="14" name="AutoShape 144"/>
          <p:cNvCxnSpPr>
            <a:cxnSpLocks noChangeAspect="1" noChangeShapeType="1"/>
            <a:stCxn id="7" idx="6"/>
            <a:endCxn id="6" idx="2"/>
          </p:cNvCxnSpPr>
          <p:nvPr/>
        </p:nvCxnSpPr>
        <p:spPr bwMode="auto">
          <a:xfrm>
            <a:off x="1289050" y="2665413"/>
            <a:ext cx="987425" cy="0"/>
          </a:xfrm>
          <a:prstGeom prst="straightConnector1">
            <a:avLst/>
          </a:prstGeom>
          <a:noFill/>
          <a:ln w="19050">
            <a:solidFill>
              <a:srgbClr val="40458C"/>
            </a:solidFill>
            <a:round/>
            <a:headEnd/>
            <a:tailEnd/>
          </a:ln>
        </p:spPr>
      </p:cxnSp>
      <p:sp>
        <p:nvSpPr>
          <p:cNvPr id="15" name="Oval 145"/>
          <p:cNvSpPr>
            <a:spLocks noChangeAspect="1" noChangeArrowheads="1"/>
          </p:cNvSpPr>
          <p:nvPr/>
        </p:nvSpPr>
        <p:spPr bwMode="auto">
          <a:xfrm>
            <a:off x="3649663" y="2482850"/>
            <a:ext cx="366712" cy="366713"/>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D</a:t>
            </a:r>
          </a:p>
        </p:txBody>
      </p:sp>
      <p:cxnSp>
        <p:nvCxnSpPr>
          <p:cNvPr id="16" name="AutoShape 146"/>
          <p:cNvCxnSpPr>
            <a:cxnSpLocks noChangeAspect="1" noChangeShapeType="1"/>
            <a:stCxn id="19" idx="6"/>
            <a:endCxn id="15" idx="4"/>
          </p:cNvCxnSpPr>
          <p:nvPr/>
        </p:nvCxnSpPr>
        <p:spPr bwMode="auto">
          <a:xfrm flipV="1">
            <a:off x="3413125" y="2857500"/>
            <a:ext cx="419100" cy="615950"/>
          </a:xfrm>
          <a:prstGeom prst="curvedConnector2">
            <a:avLst/>
          </a:prstGeom>
          <a:noFill/>
          <a:ln w="19050">
            <a:solidFill>
              <a:srgbClr val="40458C"/>
            </a:solidFill>
            <a:round/>
            <a:headEnd/>
            <a:tailEnd/>
          </a:ln>
        </p:spPr>
      </p:cxnSp>
      <p:cxnSp>
        <p:nvCxnSpPr>
          <p:cNvPr id="17" name="AutoShape 147"/>
          <p:cNvCxnSpPr>
            <a:cxnSpLocks noChangeAspect="1" noChangeShapeType="1"/>
            <a:stCxn id="15" idx="0"/>
            <a:endCxn id="8" idx="6"/>
          </p:cNvCxnSpPr>
          <p:nvPr/>
        </p:nvCxnSpPr>
        <p:spPr bwMode="auto">
          <a:xfrm rot="5400000" flipH="1">
            <a:off x="2944812" y="1584326"/>
            <a:ext cx="612775" cy="1162050"/>
          </a:xfrm>
          <a:prstGeom prst="curvedConnector2">
            <a:avLst/>
          </a:prstGeom>
          <a:noFill/>
          <a:ln w="38100">
            <a:solidFill>
              <a:srgbClr val="BE2D00"/>
            </a:solidFill>
            <a:round/>
            <a:headEnd/>
            <a:tailEnd/>
          </a:ln>
        </p:spPr>
      </p:cxnSp>
      <p:cxnSp>
        <p:nvCxnSpPr>
          <p:cNvPr id="18" name="AutoShape 148"/>
          <p:cNvCxnSpPr>
            <a:cxnSpLocks noChangeAspect="1" noChangeShapeType="1"/>
            <a:stCxn id="6" idx="6"/>
            <a:endCxn id="15" idx="2"/>
          </p:cNvCxnSpPr>
          <p:nvPr/>
        </p:nvCxnSpPr>
        <p:spPr bwMode="auto">
          <a:xfrm>
            <a:off x="2662238" y="2665413"/>
            <a:ext cx="976312" cy="0"/>
          </a:xfrm>
          <a:prstGeom prst="straightConnector1">
            <a:avLst/>
          </a:prstGeom>
          <a:noFill/>
          <a:ln w="19050">
            <a:solidFill>
              <a:srgbClr val="40458C"/>
            </a:solidFill>
            <a:round/>
            <a:headEnd/>
            <a:tailEnd/>
          </a:ln>
        </p:spPr>
      </p:cxnSp>
      <p:sp>
        <p:nvSpPr>
          <p:cNvPr id="19" name="Oval 149"/>
          <p:cNvSpPr>
            <a:spLocks noChangeAspect="1" noChangeArrowheads="1"/>
          </p:cNvSpPr>
          <p:nvPr/>
        </p:nvSpPr>
        <p:spPr bwMode="auto">
          <a:xfrm>
            <a:off x="3038475" y="3290888"/>
            <a:ext cx="366713" cy="366712"/>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F</a:t>
            </a:r>
          </a:p>
        </p:txBody>
      </p:sp>
      <p:cxnSp>
        <p:nvCxnSpPr>
          <p:cNvPr id="20" name="AutoShape 150"/>
          <p:cNvCxnSpPr>
            <a:cxnSpLocks noChangeAspect="1" noChangeShapeType="1"/>
            <a:stCxn id="6" idx="5"/>
            <a:endCxn id="19" idx="2"/>
          </p:cNvCxnSpPr>
          <p:nvPr/>
        </p:nvCxnSpPr>
        <p:spPr bwMode="auto">
          <a:xfrm rot="16200000" flipH="1">
            <a:off x="2479675" y="2925763"/>
            <a:ext cx="668337" cy="427038"/>
          </a:xfrm>
          <a:prstGeom prst="curvedConnector2">
            <a:avLst/>
          </a:prstGeom>
          <a:noFill/>
          <a:ln w="19050">
            <a:solidFill>
              <a:srgbClr val="40458C"/>
            </a:solidFill>
            <a:round/>
            <a:headEnd/>
            <a:tailEnd/>
          </a:ln>
        </p:spPr>
      </p:cxnSp>
      <p:sp>
        <p:nvSpPr>
          <p:cNvPr id="21" name="AutoShape 151"/>
          <p:cNvSpPr>
            <a:spLocks noChangeArrowheads="1"/>
          </p:cNvSpPr>
          <p:nvPr/>
        </p:nvSpPr>
        <p:spPr bwMode="auto">
          <a:xfrm rot="5400000">
            <a:off x="6710363" y="3643312"/>
            <a:ext cx="457200" cy="333375"/>
          </a:xfrm>
          <a:prstGeom prst="rightArrow">
            <a:avLst>
              <a:gd name="adj1" fmla="val 50000"/>
              <a:gd name="adj2" fmla="val 34286"/>
            </a:avLst>
          </a:prstGeom>
          <a:noFill/>
          <a:ln w="19050">
            <a:solidFill>
              <a:srgbClr val="40458C"/>
            </a:solidFill>
            <a:miter lim="800000"/>
            <a:headEnd/>
            <a:tailEnd/>
          </a:ln>
        </p:spPr>
        <p:txBody>
          <a:bodyPr wrap="none" anchor="ctr"/>
          <a:lstStyle/>
          <a:p>
            <a:endParaRPr lang="en-SG"/>
          </a:p>
        </p:txBody>
      </p:sp>
      <p:sp>
        <p:nvSpPr>
          <p:cNvPr id="22" name="AutoShape 152"/>
          <p:cNvSpPr>
            <a:spLocks noChangeArrowheads="1"/>
          </p:cNvSpPr>
          <p:nvPr/>
        </p:nvSpPr>
        <p:spPr bwMode="auto">
          <a:xfrm rot="8100000" flipH="1" flipV="1">
            <a:off x="4167188" y="3619500"/>
            <a:ext cx="1243012" cy="333375"/>
          </a:xfrm>
          <a:prstGeom prst="rightArrow">
            <a:avLst>
              <a:gd name="adj1" fmla="val 50000"/>
              <a:gd name="adj2" fmla="val 93214"/>
            </a:avLst>
          </a:prstGeom>
          <a:noFill/>
          <a:ln w="19050">
            <a:solidFill>
              <a:srgbClr val="40458C"/>
            </a:solidFill>
            <a:miter lim="800000"/>
            <a:headEnd/>
            <a:tailEnd/>
          </a:ln>
        </p:spPr>
        <p:txBody>
          <a:bodyPr wrap="none" anchor="ctr"/>
          <a:lstStyle/>
          <a:p>
            <a:endParaRPr lang="en-SG"/>
          </a:p>
        </p:txBody>
      </p:sp>
      <p:sp>
        <p:nvSpPr>
          <p:cNvPr id="23" name="AutoShape 153"/>
          <p:cNvSpPr>
            <a:spLocks noChangeArrowheads="1"/>
          </p:cNvSpPr>
          <p:nvPr/>
        </p:nvSpPr>
        <p:spPr bwMode="auto">
          <a:xfrm rot="5400000">
            <a:off x="2290763" y="3643312"/>
            <a:ext cx="457200" cy="333375"/>
          </a:xfrm>
          <a:prstGeom prst="rightArrow">
            <a:avLst>
              <a:gd name="adj1" fmla="val 50000"/>
              <a:gd name="adj2" fmla="val 34286"/>
            </a:avLst>
          </a:prstGeom>
          <a:noFill/>
          <a:ln w="19050">
            <a:solidFill>
              <a:srgbClr val="40458C"/>
            </a:solidFill>
            <a:miter lim="800000"/>
            <a:headEnd/>
            <a:tailEnd/>
          </a:ln>
        </p:spPr>
        <p:txBody>
          <a:bodyPr wrap="none" anchor="ctr"/>
          <a:lstStyle/>
          <a:p>
            <a:endParaRPr lang="en-SG"/>
          </a:p>
        </p:txBody>
      </p:sp>
      <p:sp>
        <p:nvSpPr>
          <p:cNvPr id="24" name="Text Box 154"/>
          <p:cNvSpPr txBox="1">
            <a:spLocks noChangeArrowheads="1"/>
          </p:cNvSpPr>
          <p:nvPr/>
        </p:nvSpPr>
        <p:spPr bwMode="auto">
          <a:xfrm>
            <a:off x="2520950" y="14478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0</a:t>
            </a:r>
          </a:p>
        </p:txBody>
      </p:sp>
      <p:sp>
        <p:nvSpPr>
          <p:cNvPr id="25" name="Text Box 155"/>
          <p:cNvSpPr txBox="1">
            <a:spLocks noChangeArrowheads="1"/>
          </p:cNvSpPr>
          <p:nvPr/>
        </p:nvSpPr>
        <p:spPr bwMode="auto">
          <a:xfrm>
            <a:off x="3911600" y="22748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4</a:t>
            </a:r>
          </a:p>
        </p:txBody>
      </p:sp>
      <p:sp>
        <p:nvSpPr>
          <p:cNvPr id="26" name="Text Box 156"/>
          <p:cNvSpPr txBox="1">
            <a:spLocks noChangeArrowheads="1"/>
          </p:cNvSpPr>
          <p:nvPr/>
        </p:nvSpPr>
        <p:spPr bwMode="auto">
          <a:xfrm>
            <a:off x="2552700" y="22748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27" name="Text Box 157"/>
          <p:cNvSpPr txBox="1">
            <a:spLocks noChangeArrowheads="1"/>
          </p:cNvSpPr>
          <p:nvPr/>
        </p:nvSpPr>
        <p:spPr bwMode="auto">
          <a:xfrm>
            <a:off x="1181100" y="22748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28" name="Text Box 158"/>
          <p:cNvSpPr txBox="1">
            <a:spLocks noChangeArrowheads="1"/>
          </p:cNvSpPr>
          <p:nvPr/>
        </p:nvSpPr>
        <p:spPr bwMode="auto">
          <a:xfrm>
            <a:off x="1371600" y="2994025"/>
            <a:ext cx="347663" cy="366713"/>
          </a:xfrm>
          <a:prstGeom prst="rect">
            <a:avLst/>
          </a:prstGeom>
          <a:noFill/>
          <a:ln w="19050">
            <a:noFill/>
            <a:miter lim="800000"/>
            <a:headEnd/>
            <a:tailEnd/>
          </a:ln>
        </p:spPr>
        <p:txBody>
          <a:bodyPr wrap="none">
            <a:spAutoFit/>
          </a:bodyPr>
          <a:lstStyle/>
          <a:p>
            <a:pPr algn="ctr" eaLnBrk="1" hangingPunct="1"/>
            <a:r>
              <a:rPr lang="en-US">
                <a:solidFill>
                  <a:srgbClr val="40458C"/>
                </a:solidFill>
                <a:latin typeface="Times New Roman" pitchFamily="18" charset="0"/>
                <a:sym typeface="Symbol" pitchFamily="18" charset="2"/>
              </a:rPr>
              <a:t></a:t>
            </a:r>
          </a:p>
        </p:txBody>
      </p:sp>
      <p:sp>
        <p:nvSpPr>
          <p:cNvPr id="29" name="Text Box 159"/>
          <p:cNvSpPr txBox="1">
            <a:spLocks noChangeArrowheads="1"/>
          </p:cNvSpPr>
          <p:nvPr/>
        </p:nvSpPr>
        <p:spPr bwMode="auto">
          <a:xfrm>
            <a:off x="3233738" y="2994025"/>
            <a:ext cx="347662" cy="366713"/>
          </a:xfrm>
          <a:prstGeom prst="rect">
            <a:avLst/>
          </a:prstGeom>
          <a:noFill/>
          <a:ln w="19050">
            <a:noFill/>
            <a:miter lim="800000"/>
            <a:headEnd/>
            <a:tailEnd/>
          </a:ln>
        </p:spPr>
        <p:txBody>
          <a:bodyPr wrap="none">
            <a:spAutoFit/>
          </a:bodyPr>
          <a:lstStyle/>
          <a:p>
            <a:pPr algn="ctr" eaLnBrk="1" hangingPunct="1"/>
            <a:r>
              <a:rPr lang="en-US">
                <a:solidFill>
                  <a:srgbClr val="40458C"/>
                </a:solidFill>
                <a:latin typeface="Times New Roman" pitchFamily="18" charset="0"/>
                <a:sym typeface="Symbol" pitchFamily="18" charset="2"/>
              </a:rPr>
              <a:t></a:t>
            </a:r>
          </a:p>
        </p:txBody>
      </p:sp>
      <p:sp>
        <p:nvSpPr>
          <p:cNvPr id="30" name="Text Box 160"/>
          <p:cNvSpPr txBox="1">
            <a:spLocks noChangeArrowheads="1"/>
          </p:cNvSpPr>
          <p:nvPr/>
        </p:nvSpPr>
        <p:spPr bwMode="auto">
          <a:xfrm>
            <a:off x="3359150" y="16906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4</a:t>
            </a:r>
          </a:p>
        </p:txBody>
      </p:sp>
      <p:sp>
        <p:nvSpPr>
          <p:cNvPr id="31" name="Text Box 161"/>
          <p:cNvSpPr txBox="1">
            <a:spLocks noChangeArrowheads="1"/>
          </p:cNvSpPr>
          <p:nvPr/>
        </p:nvSpPr>
        <p:spPr bwMode="auto">
          <a:xfrm>
            <a:off x="1219200" y="17526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8</a:t>
            </a:r>
          </a:p>
        </p:txBody>
      </p:sp>
      <p:sp>
        <p:nvSpPr>
          <p:cNvPr id="32" name="Text Box 162"/>
          <p:cNvSpPr txBox="1">
            <a:spLocks noChangeArrowheads="1"/>
          </p:cNvSpPr>
          <p:nvPr/>
        </p:nvSpPr>
        <p:spPr bwMode="auto">
          <a:xfrm>
            <a:off x="1600200" y="23622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7</a:t>
            </a:r>
          </a:p>
        </p:txBody>
      </p:sp>
      <p:sp>
        <p:nvSpPr>
          <p:cNvPr id="33" name="Text Box 163"/>
          <p:cNvSpPr txBox="1">
            <a:spLocks noChangeArrowheads="1"/>
          </p:cNvSpPr>
          <p:nvPr/>
        </p:nvSpPr>
        <p:spPr bwMode="auto">
          <a:xfrm>
            <a:off x="3048000" y="23622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1</a:t>
            </a:r>
          </a:p>
        </p:txBody>
      </p:sp>
      <p:sp>
        <p:nvSpPr>
          <p:cNvPr id="34" name="Text Box 164"/>
          <p:cNvSpPr txBox="1">
            <a:spLocks noChangeArrowheads="1"/>
          </p:cNvSpPr>
          <p:nvPr/>
        </p:nvSpPr>
        <p:spPr bwMode="auto">
          <a:xfrm>
            <a:off x="914400" y="31623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2</a:t>
            </a:r>
          </a:p>
        </p:txBody>
      </p:sp>
      <p:sp>
        <p:nvSpPr>
          <p:cNvPr id="35" name="Text Box 165"/>
          <p:cNvSpPr txBox="1">
            <a:spLocks noChangeArrowheads="1"/>
          </p:cNvSpPr>
          <p:nvPr/>
        </p:nvSpPr>
        <p:spPr bwMode="auto">
          <a:xfrm>
            <a:off x="3657600" y="31623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5</a:t>
            </a:r>
          </a:p>
        </p:txBody>
      </p:sp>
      <p:sp>
        <p:nvSpPr>
          <p:cNvPr id="36" name="Text Box 166"/>
          <p:cNvSpPr txBox="1">
            <a:spLocks noChangeArrowheads="1"/>
          </p:cNvSpPr>
          <p:nvPr/>
        </p:nvSpPr>
        <p:spPr bwMode="auto">
          <a:xfrm>
            <a:off x="2133600" y="20574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37" name="Text Box 167"/>
          <p:cNvSpPr txBox="1">
            <a:spLocks noChangeArrowheads="1"/>
          </p:cNvSpPr>
          <p:nvPr/>
        </p:nvSpPr>
        <p:spPr bwMode="auto">
          <a:xfrm>
            <a:off x="1981200" y="28956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3</a:t>
            </a:r>
          </a:p>
        </p:txBody>
      </p:sp>
      <p:sp>
        <p:nvSpPr>
          <p:cNvPr id="38" name="Text Box 168"/>
          <p:cNvSpPr txBox="1">
            <a:spLocks noChangeArrowheads="1"/>
          </p:cNvSpPr>
          <p:nvPr/>
        </p:nvSpPr>
        <p:spPr bwMode="auto">
          <a:xfrm>
            <a:off x="2628900" y="28956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9</a:t>
            </a:r>
          </a:p>
        </p:txBody>
      </p:sp>
      <p:sp>
        <p:nvSpPr>
          <p:cNvPr id="39" name="Freeform 169"/>
          <p:cNvSpPr>
            <a:spLocks/>
          </p:cNvSpPr>
          <p:nvPr/>
        </p:nvSpPr>
        <p:spPr bwMode="auto">
          <a:xfrm>
            <a:off x="1955800" y="4151313"/>
            <a:ext cx="1073150" cy="1536700"/>
          </a:xfrm>
          <a:custGeom>
            <a:avLst/>
            <a:gdLst>
              <a:gd name="T0" fmla="*/ 587375 w 676"/>
              <a:gd name="T1" fmla="*/ 11113 h 968"/>
              <a:gd name="T2" fmla="*/ 1016000 w 676"/>
              <a:gd name="T3" fmla="*/ 287338 h 968"/>
              <a:gd name="T4" fmla="*/ 930275 w 676"/>
              <a:gd name="T5" fmla="*/ 1049338 h 968"/>
              <a:gd name="T6" fmla="*/ 501650 w 676"/>
              <a:gd name="T7" fmla="*/ 1525588 h 968"/>
              <a:gd name="T8" fmla="*/ 92075 w 676"/>
              <a:gd name="T9" fmla="*/ 982663 h 968"/>
              <a:gd name="T10" fmla="*/ 82550 w 676"/>
              <a:gd name="T11" fmla="*/ 220663 h 968"/>
              <a:gd name="T12" fmla="*/ 587375 w 676"/>
              <a:gd name="T13" fmla="*/ 11113 h 968"/>
              <a:gd name="T14" fmla="*/ 0 60000 65536"/>
              <a:gd name="T15" fmla="*/ 0 60000 65536"/>
              <a:gd name="T16" fmla="*/ 0 60000 65536"/>
              <a:gd name="T17" fmla="*/ 0 60000 65536"/>
              <a:gd name="T18" fmla="*/ 0 60000 65536"/>
              <a:gd name="T19" fmla="*/ 0 60000 65536"/>
              <a:gd name="T20" fmla="*/ 0 60000 65536"/>
              <a:gd name="T21" fmla="*/ 0 w 676"/>
              <a:gd name="T22" fmla="*/ 0 h 968"/>
              <a:gd name="T23" fmla="*/ 676 w 676"/>
              <a:gd name="T24" fmla="*/ 968 h 9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6" h="968">
                <a:moveTo>
                  <a:pt x="370" y="7"/>
                </a:moveTo>
                <a:cubicBezTo>
                  <a:pt x="468" y="14"/>
                  <a:pt x="604" y="72"/>
                  <a:pt x="640" y="181"/>
                </a:cubicBezTo>
                <a:cubicBezTo>
                  <a:pt x="676" y="290"/>
                  <a:pt x="640" y="531"/>
                  <a:pt x="586" y="661"/>
                </a:cubicBezTo>
                <a:cubicBezTo>
                  <a:pt x="532" y="791"/>
                  <a:pt x="404" y="968"/>
                  <a:pt x="316" y="961"/>
                </a:cubicBezTo>
                <a:cubicBezTo>
                  <a:pt x="228" y="954"/>
                  <a:pt x="102" y="756"/>
                  <a:pt x="58" y="619"/>
                </a:cubicBezTo>
                <a:cubicBezTo>
                  <a:pt x="14" y="482"/>
                  <a:pt x="0" y="241"/>
                  <a:pt x="52" y="139"/>
                </a:cubicBezTo>
                <a:cubicBezTo>
                  <a:pt x="104" y="37"/>
                  <a:pt x="272" y="0"/>
                  <a:pt x="370" y="7"/>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40" name="Oval 170"/>
          <p:cNvSpPr>
            <a:spLocks noChangeAspect="1" noChangeArrowheads="1"/>
          </p:cNvSpPr>
          <p:nvPr/>
        </p:nvSpPr>
        <p:spPr bwMode="auto">
          <a:xfrm>
            <a:off x="2268538" y="5160963"/>
            <a:ext cx="366712"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40458C"/>
                </a:solidFill>
                <a:latin typeface="Tahoma" pitchFamily="34" charset="0"/>
              </a:rPr>
              <a:t>C</a:t>
            </a:r>
          </a:p>
        </p:txBody>
      </p:sp>
      <p:sp>
        <p:nvSpPr>
          <p:cNvPr id="41" name="Oval 171"/>
          <p:cNvSpPr>
            <a:spLocks noChangeAspect="1" noChangeArrowheads="1"/>
          </p:cNvSpPr>
          <p:nvPr/>
        </p:nvSpPr>
        <p:spPr bwMode="auto">
          <a:xfrm>
            <a:off x="895350" y="5160963"/>
            <a:ext cx="366713" cy="366712"/>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B</a:t>
            </a:r>
          </a:p>
        </p:txBody>
      </p:sp>
      <p:sp>
        <p:nvSpPr>
          <p:cNvPr id="42" name="Oval 172"/>
          <p:cNvSpPr>
            <a:spLocks noChangeAspect="1" noChangeArrowheads="1"/>
          </p:cNvSpPr>
          <p:nvPr/>
        </p:nvSpPr>
        <p:spPr bwMode="auto">
          <a:xfrm>
            <a:off x="2266950" y="4354513"/>
            <a:ext cx="366713"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A</a:t>
            </a:r>
          </a:p>
        </p:txBody>
      </p:sp>
      <p:sp>
        <p:nvSpPr>
          <p:cNvPr id="43" name="Oval 173"/>
          <p:cNvSpPr>
            <a:spLocks noChangeAspect="1" noChangeArrowheads="1"/>
          </p:cNvSpPr>
          <p:nvPr/>
        </p:nvSpPr>
        <p:spPr bwMode="auto">
          <a:xfrm>
            <a:off x="1504950" y="5969000"/>
            <a:ext cx="366713" cy="366713"/>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E</a:t>
            </a:r>
          </a:p>
        </p:txBody>
      </p:sp>
      <p:cxnSp>
        <p:nvCxnSpPr>
          <p:cNvPr id="44" name="AutoShape 174"/>
          <p:cNvCxnSpPr>
            <a:cxnSpLocks noChangeAspect="1" noChangeShapeType="1"/>
            <a:stCxn id="42" idx="2"/>
            <a:endCxn id="41" idx="0"/>
          </p:cNvCxnSpPr>
          <p:nvPr/>
        </p:nvCxnSpPr>
        <p:spPr bwMode="auto">
          <a:xfrm rot="10800000" flipV="1">
            <a:off x="1077913" y="4537075"/>
            <a:ext cx="1168400" cy="612775"/>
          </a:xfrm>
          <a:prstGeom prst="curvedConnector2">
            <a:avLst/>
          </a:prstGeom>
          <a:noFill/>
          <a:ln w="38100">
            <a:solidFill>
              <a:srgbClr val="BE2D00"/>
            </a:solidFill>
            <a:round/>
            <a:headEnd/>
            <a:tailEnd/>
          </a:ln>
        </p:spPr>
      </p:cxnSp>
      <p:cxnSp>
        <p:nvCxnSpPr>
          <p:cNvPr id="45" name="AutoShape 175"/>
          <p:cNvCxnSpPr>
            <a:cxnSpLocks noChangeAspect="1" noChangeShapeType="1"/>
            <a:stCxn id="43" idx="2"/>
            <a:endCxn id="41" idx="4"/>
          </p:cNvCxnSpPr>
          <p:nvPr/>
        </p:nvCxnSpPr>
        <p:spPr bwMode="auto">
          <a:xfrm rot="10800000">
            <a:off x="1077913" y="5535613"/>
            <a:ext cx="415925" cy="615950"/>
          </a:xfrm>
          <a:prstGeom prst="curvedConnector2">
            <a:avLst/>
          </a:prstGeom>
          <a:noFill/>
          <a:ln w="19050">
            <a:solidFill>
              <a:srgbClr val="40458C"/>
            </a:solidFill>
            <a:round/>
            <a:headEnd/>
            <a:tailEnd/>
          </a:ln>
        </p:spPr>
      </p:cxnSp>
      <p:cxnSp>
        <p:nvCxnSpPr>
          <p:cNvPr id="46" name="AutoShape 176"/>
          <p:cNvCxnSpPr>
            <a:cxnSpLocks noChangeAspect="1" noChangeShapeType="1"/>
            <a:stCxn id="43" idx="6"/>
            <a:endCxn id="40" idx="3"/>
          </p:cNvCxnSpPr>
          <p:nvPr/>
        </p:nvCxnSpPr>
        <p:spPr bwMode="auto">
          <a:xfrm flipV="1">
            <a:off x="1879600" y="5492750"/>
            <a:ext cx="441325" cy="658813"/>
          </a:xfrm>
          <a:prstGeom prst="curvedConnector2">
            <a:avLst/>
          </a:prstGeom>
          <a:noFill/>
          <a:ln w="38100">
            <a:solidFill>
              <a:srgbClr val="BE2D00"/>
            </a:solidFill>
            <a:round/>
            <a:headEnd/>
            <a:tailEnd/>
          </a:ln>
        </p:spPr>
      </p:cxnSp>
      <p:cxnSp>
        <p:nvCxnSpPr>
          <p:cNvPr id="47" name="AutoShape 177"/>
          <p:cNvCxnSpPr>
            <a:cxnSpLocks noChangeAspect="1" noChangeShapeType="1"/>
            <a:stCxn id="42" idx="4"/>
            <a:endCxn id="40" idx="0"/>
          </p:cNvCxnSpPr>
          <p:nvPr/>
        </p:nvCxnSpPr>
        <p:spPr bwMode="auto">
          <a:xfrm>
            <a:off x="2449513" y="4738688"/>
            <a:ext cx="1587" cy="401637"/>
          </a:xfrm>
          <a:prstGeom prst="straightConnector1">
            <a:avLst/>
          </a:prstGeom>
          <a:noFill/>
          <a:ln w="38100">
            <a:solidFill>
              <a:srgbClr val="BE2D00"/>
            </a:solidFill>
            <a:round/>
            <a:headEnd/>
            <a:tailEnd/>
          </a:ln>
        </p:spPr>
      </p:cxnSp>
      <p:cxnSp>
        <p:nvCxnSpPr>
          <p:cNvPr id="48" name="AutoShape 178"/>
          <p:cNvCxnSpPr>
            <a:cxnSpLocks noChangeAspect="1" noChangeShapeType="1"/>
            <a:stCxn id="41" idx="6"/>
            <a:endCxn id="40" idx="2"/>
          </p:cNvCxnSpPr>
          <p:nvPr/>
        </p:nvCxnSpPr>
        <p:spPr bwMode="auto">
          <a:xfrm>
            <a:off x="1270000" y="5343525"/>
            <a:ext cx="977900" cy="0"/>
          </a:xfrm>
          <a:prstGeom prst="straightConnector1">
            <a:avLst/>
          </a:prstGeom>
          <a:noFill/>
          <a:ln w="38100">
            <a:solidFill>
              <a:srgbClr val="40458C"/>
            </a:solidFill>
            <a:prstDash val="dash"/>
            <a:round/>
            <a:headEnd/>
            <a:tailEnd/>
          </a:ln>
        </p:spPr>
      </p:cxnSp>
      <p:sp>
        <p:nvSpPr>
          <p:cNvPr id="49" name="Oval 179"/>
          <p:cNvSpPr>
            <a:spLocks noChangeAspect="1" noChangeArrowheads="1"/>
          </p:cNvSpPr>
          <p:nvPr/>
        </p:nvSpPr>
        <p:spPr bwMode="auto">
          <a:xfrm>
            <a:off x="3630613" y="5160963"/>
            <a:ext cx="366712" cy="366712"/>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D</a:t>
            </a:r>
          </a:p>
        </p:txBody>
      </p:sp>
      <p:cxnSp>
        <p:nvCxnSpPr>
          <p:cNvPr id="50" name="AutoShape 180"/>
          <p:cNvCxnSpPr>
            <a:cxnSpLocks noChangeAspect="1" noChangeShapeType="1"/>
            <a:stCxn id="53" idx="6"/>
            <a:endCxn id="49" idx="4"/>
          </p:cNvCxnSpPr>
          <p:nvPr/>
        </p:nvCxnSpPr>
        <p:spPr bwMode="auto">
          <a:xfrm flipV="1">
            <a:off x="3394075" y="5535613"/>
            <a:ext cx="419100" cy="615950"/>
          </a:xfrm>
          <a:prstGeom prst="curvedConnector2">
            <a:avLst/>
          </a:prstGeom>
          <a:noFill/>
          <a:ln w="19050">
            <a:solidFill>
              <a:srgbClr val="40458C"/>
            </a:solidFill>
            <a:round/>
            <a:headEnd/>
            <a:tailEnd/>
          </a:ln>
        </p:spPr>
      </p:cxnSp>
      <p:cxnSp>
        <p:nvCxnSpPr>
          <p:cNvPr id="51" name="AutoShape 181"/>
          <p:cNvCxnSpPr>
            <a:cxnSpLocks noChangeAspect="1" noChangeShapeType="1"/>
            <a:stCxn id="49" idx="0"/>
            <a:endCxn id="42" idx="6"/>
          </p:cNvCxnSpPr>
          <p:nvPr/>
        </p:nvCxnSpPr>
        <p:spPr bwMode="auto">
          <a:xfrm rot="5400000" flipH="1">
            <a:off x="2925762" y="4262438"/>
            <a:ext cx="612775" cy="1162050"/>
          </a:xfrm>
          <a:prstGeom prst="curvedConnector2">
            <a:avLst/>
          </a:prstGeom>
          <a:noFill/>
          <a:ln w="38100">
            <a:solidFill>
              <a:srgbClr val="40458C"/>
            </a:solidFill>
            <a:prstDash val="dash"/>
            <a:round/>
            <a:headEnd/>
            <a:tailEnd/>
          </a:ln>
        </p:spPr>
      </p:cxnSp>
      <p:cxnSp>
        <p:nvCxnSpPr>
          <p:cNvPr id="52" name="AutoShape 182"/>
          <p:cNvCxnSpPr>
            <a:cxnSpLocks noChangeAspect="1" noChangeShapeType="1"/>
            <a:stCxn id="40" idx="6"/>
            <a:endCxn id="49" idx="2"/>
          </p:cNvCxnSpPr>
          <p:nvPr/>
        </p:nvCxnSpPr>
        <p:spPr bwMode="auto">
          <a:xfrm>
            <a:off x="2652713" y="5343525"/>
            <a:ext cx="966787" cy="0"/>
          </a:xfrm>
          <a:prstGeom prst="straightConnector1">
            <a:avLst/>
          </a:prstGeom>
          <a:noFill/>
          <a:ln w="38100">
            <a:solidFill>
              <a:srgbClr val="BE2D00"/>
            </a:solidFill>
            <a:round/>
            <a:headEnd/>
            <a:tailEnd/>
          </a:ln>
        </p:spPr>
      </p:cxnSp>
      <p:sp>
        <p:nvSpPr>
          <p:cNvPr id="53" name="Oval 183"/>
          <p:cNvSpPr>
            <a:spLocks noChangeAspect="1" noChangeArrowheads="1"/>
          </p:cNvSpPr>
          <p:nvPr/>
        </p:nvSpPr>
        <p:spPr bwMode="auto">
          <a:xfrm>
            <a:off x="3019425" y="5969000"/>
            <a:ext cx="366713" cy="366713"/>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F</a:t>
            </a:r>
          </a:p>
        </p:txBody>
      </p:sp>
      <p:cxnSp>
        <p:nvCxnSpPr>
          <p:cNvPr id="54" name="AutoShape 184"/>
          <p:cNvCxnSpPr>
            <a:cxnSpLocks noChangeAspect="1" noChangeShapeType="1"/>
            <a:stCxn id="40" idx="5"/>
            <a:endCxn id="53" idx="2"/>
          </p:cNvCxnSpPr>
          <p:nvPr/>
        </p:nvCxnSpPr>
        <p:spPr bwMode="auto">
          <a:xfrm rot="16200000" flipH="1">
            <a:off x="2465387" y="5608638"/>
            <a:ext cx="658813" cy="427038"/>
          </a:xfrm>
          <a:prstGeom prst="curvedConnector2">
            <a:avLst/>
          </a:prstGeom>
          <a:noFill/>
          <a:ln w="38100">
            <a:solidFill>
              <a:srgbClr val="BE2D00"/>
            </a:solidFill>
            <a:round/>
            <a:headEnd/>
            <a:tailEnd/>
          </a:ln>
        </p:spPr>
      </p:cxnSp>
      <p:sp>
        <p:nvSpPr>
          <p:cNvPr id="55" name="Text Box 185"/>
          <p:cNvSpPr txBox="1">
            <a:spLocks noChangeArrowheads="1"/>
          </p:cNvSpPr>
          <p:nvPr/>
        </p:nvSpPr>
        <p:spPr bwMode="auto">
          <a:xfrm>
            <a:off x="2501900" y="412591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0</a:t>
            </a:r>
          </a:p>
        </p:txBody>
      </p:sp>
      <p:sp>
        <p:nvSpPr>
          <p:cNvPr id="56" name="Text Box 186"/>
          <p:cNvSpPr txBox="1">
            <a:spLocks noChangeArrowheads="1"/>
          </p:cNvSpPr>
          <p:nvPr/>
        </p:nvSpPr>
        <p:spPr bwMode="auto">
          <a:xfrm>
            <a:off x="3892550" y="49530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57" name="Text Box 187"/>
          <p:cNvSpPr txBox="1">
            <a:spLocks noChangeArrowheads="1"/>
          </p:cNvSpPr>
          <p:nvPr/>
        </p:nvSpPr>
        <p:spPr bwMode="auto">
          <a:xfrm>
            <a:off x="2533650" y="49530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58" name="Text Box 188"/>
          <p:cNvSpPr txBox="1">
            <a:spLocks noChangeArrowheads="1"/>
          </p:cNvSpPr>
          <p:nvPr/>
        </p:nvSpPr>
        <p:spPr bwMode="auto">
          <a:xfrm>
            <a:off x="1162050" y="49530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59" name="Text Box 189"/>
          <p:cNvSpPr txBox="1">
            <a:spLocks noChangeArrowheads="1"/>
          </p:cNvSpPr>
          <p:nvPr/>
        </p:nvSpPr>
        <p:spPr bwMode="auto">
          <a:xfrm>
            <a:off x="1435100" y="56769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60" name="Text Box 190"/>
          <p:cNvSpPr txBox="1">
            <a:spLocks noChangeArrowheads="1"/>
          </p:cNvSpPr>
          <p:nvPr/>
        </p:nvSpPr>
        <p:spPr bwMode="auto">
          <a:xfrm>
            <a:off x="3181350" y="5676900"/>
            <a:ext cx="4127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11</a:t>
            </a:r>
          </a:p>
        </p:txBody>
      </p:sp>
      <p:sp>
        <p:nvSpPr>
          <p:cNvPr id="61" name="Text Box 191"/>
          <p:cNvSpPr txBox="1">
            <a:spLocks noChangeArrowheads="1"/>
          </p:cNvSpPr>
          <p:nvPr/>
        </p:nvSpPr>
        <p:spPr bwMode="auto">
          <a:xfrm>
            <a:off x="3340100" y="43688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4</a:t>
            </a:r>
          </a:p>
        </p:txBody>
      </p:sp>
      <p:sp>
        <p:nvSpPr>
          <p:cNvPr id="62" name="Text Box 192"/>
          <p:cNvSpPr txBox="1">
            <a:spLocks noChangeArrowheads="1"/>
          </p:cNvSpPr>
          <p:nvPr/>
        </p:nvSpPr>
        <p:spPr bwMode="auto">
          <a:xfrm>
            <a:off x="1200150" y="443071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8</a:t>
            </a:r>
          </a:p>
        </p:txBody>
      </p:sp>
      <p:sp>
        <p:nvSpPr>
          <p:cNvPr id="63" name="Text Box 193"/>
          <p:cNvSpPr txBox="1">
            <a:spLocks noChangeArrowheads="1"/>
          </p:cNvSpPr>
          <p:nvPr/>
        </p:nvSpPr>
        <p:spPr bwMode="auto">
          <a:xfrm>
            <a:off x="1581150" y="504031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7</a:t>
            </a:r>
          </a:p>
        </p:txBody>
      </p:sp>
      <p:sp>
        <p:nvSpPr>
          <p:cNvPr id="64" name="Text Box 194"/>
          <p:cNvSpPr txBox="1">
            <a:spLocks noChangeArrowheads="1"/>
          </p:cNvSpPr>
          <p:nvPr/>
        </p:nvSpPr>
        <p:spPr bwMode="auto">
          <a:xfrm>
            <a:off x="3028950" y="504031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1</a:t>
            </a:r>
          </a:p>
        </p:txBody>
      </p:sp>
      <p:sp>
        <p:nvSpPr>
          <p:cNvPr id="65" name="Text Box 195"/>
          <p:cNvSpPr txBox="1">
            <a:spLocks noChangeArrowheads="1"/>
          </p:cNvSpPr>
          <p:nvPr/>
        </p:nvSpPr>
        <p:spPr bwMode="auto">
          <a:xfrm>
            <a:off x="895350" y="584041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2</a:t>
            </a:r>
          </a:p>
        </p:txBody>
      </p:sp>
      <p:sp>
        <p:nvSpPr>
          <p:cNvPr id="66" name="Text Box 196"/>
          <p:cNvSpPr txBox="1">
            <a:spLocks noChangeArrowheads="1"/>
          </p:cNvSpPr>
          <p:nvPr/>
        </p:nvSpPr>
        <p:spPr bwMode="auto">
          <a:xfrm>
            <a:off x="3638550" y="584041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5</a:t>
            </a:r>
          </a:p>
        </p:txBody>
      </p:sp>
      <p:sp>
        <p:nvSpPr>
          <p:cNvPr id="67" name="Text Box 197"/>
          <p:cNvSpPr txBox="1">
            <a:spLocks noChangeArrowheads="1"/>
          </p:cNvSpPr>
          <p:nvPr/>
        </p:nvSpPr>
        <p:spPr bwMode="auto">
          <a:xfrm>
            <a:off x="2114550" y="473551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68" name="Text Box 198"/>
          <p:cNvSpPr txBox="1">
            <a:spLocks noChangeArrowheads="1"/>
          </p:cNvSpPr>
          <p:nvPr/>
        </p:nvSpPr>
        <p:spPr bwMode="auto">
          <a:xfrm>
            <a:off x="1962150" y="557371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3</a:t>
            </a:r>
          </a:p>
        </p:txBody>
      </p:sp>
      <p:sp>
        <p:nvSpPr>
          <p:cNvPr id="69" name="Text Box 199"/>
          <p:cNvSpPr txBox="1">
            <a:spLocks noChangeArrowheads="1"/>
          </p:cNvSpPr>
          <p:nvPr/>
        </p:nvSpPr>
        <p:spPr bwMode="auto">
          <a:xfrm>
            <a:off x="2609850" y="557371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9</a:t>
            </a:r>
          </a:p>
        </p:txBody>
      </p:sp>
      <p:grpSp>
        <p:nvGrpSpPr>
          <p:cNvPr id="70" name="Group 200"/>
          <p:cNvGrpSpPr>
            <a:grpSpLocks/>
          </p:cNvGrpSpPr>
          <p:nvPr/>
        </p:nvGrpSpPr>
        <p:grpSpPr bwMode="auto">
          <a:xfrm>
            <a:off x="5391150" y="1430338"/>
            <a:ext cx="3390900" cy="2227262"/>
            <a:chOff x="3396" y="901"/>
            <a:chExt cx="2136" cy="1403"/>
          </a:xfrm>
        </p:grpSpPr>
        <p:sp>
          <p:nvSpPr>
            <p:cNvPr id="71" name="Freeform 201"/>
            <p:cNvSpPr>
              <a:spLocks/>
            </p:cNvSpPr>
            <p:nvPr/>
          </p:nvSpPr>
          <p:spPr bwMode="auto">
            <a:xfrm>
              <a:off x="4053" y="901"/>
              <a:ext cx="1479" cy="1042"/>
            </a:xfrm>
            <a:custGeom>
              <a:avLst/>
              <a:gdLst>
                <a:gd name="T0" fmla="*/ 447 w 1479"/>
                <a:gd name="T1" fmla="*/ 23 h 1042"/>
                <a:gd name="T2" fmla="*/ 1113 w 1479"/>
                <a:gd name="T3" fmla="*/ 149 h 1042"/>
                <a:gd name="T4" fmla="*/ 1413 w 1479"/>
                <a:gd name="T5" fmla="*/ 917 h 1042"/>
                <a:gd name="T6" fmla="*/ 717 w 1479"/>
                <a:gd name="T7" fmla="*/ 899 h 1042"/>
                <a:gd name="T8" fmla="*/ 249 w 1479"/>
                <a:gd name="T9" fmla="*/ 983 h 1042"/>
                <a:gd name="T10" fmla="*/ 69 w 1479"/>
                <a:gd name="T11" fmla="*/ 646 h 1042"/>
                <a:gd name="T12" fmla="*/ 63 w 1479"/>
                <a:gd name="T13" fmla="*/ 166 h 1042"/>
                <a:gd name="T14" fmla="*/ 447 w 1479"/>
                <a:gd name="T15" fmla="*/ 23 h 1042"/>
                <a:gd name="T16" fmla="*/ 0 60000 65536"/>
                <a:gd name="T17" fmla="*/ 0 60000 65536"/>
                <a:gd name="T18" fmla="*/ 0 60000 65536"/>
                <a:gd name="T19" fmla="*/ 0 60000 65536"/>
                <a:gd name="T20" fmla="*/ 0 60000 65536"/>
                <a:gd name="T21" fmla="*/ 0 60000 65536"/>
                <a:gd name="T22" fmla="*/ 0 60000 65536"/>
                <a:gd name="T23" fmla="*/ 0 60000 65536"/>
                <a:gd name="T24" fmla="*/ 0 w 1479"/>
                <a:gd name="T25" fmla="*/ 0 h 1042"/>
                <a:gd name="T26" fmla="*/ 1479 w 1479"/>
                <a:gd name="T27" fmla="*/ 1042 h 10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9" h="1042">
                  <a:moveTo>
                    <a:pt x="447" y="23"/>
                  </a:moveTo>
                  <a:cubicBezTo>
                    <a:pt x="622" y="20"/>
                    <a:pt x="952" y="0"/>
                    <a:pt x="1113" y="149"/>
                  </a:cubicBezTo>
                  <a:cubicBezTo>
                    <a:pt x="1274" y="298"/>
                    <a:pt x="1479" y="792"/>
                    <a:pt x="1413" y="917"/>
                  </a:cubicBezTo>
                  <a:cubicBezTo>
                    <a:pt x="1347" y="1042"/>
                    <a:pt x="911" y="888"/>
                    <a:pt x="717" y="899"/>
                  </a:cubicBezTo>
                  <a:cubicBezTo>
                    <a:pt x="523" y="910"/>
                    <a:pt x="357" y="1025"/>
                    <a:pt x="249" y="983"/>
                  </a:cubicBezTo>
                  <a:cubicBezTo>
                    <a:pt x="141" y="941"/>
                    <a:pt x="100" y="782"/>
                    <a:pt x="69" y="646"/>
                  </a:cubicBezTo>
                  <a:cubicBezTo>
                    <a:pt x="38" y="510"/>
                    <a:pt x="0" y="270"/>
                    <a:pt x="63" y="166"/>
                  </a:cubicBezTo>
                  <a:cubicBezTo>
                    <a:pt x="126" y="62"/>
                    <a:pt x="272" y="26"/>
                    <a:pt x="447" y="23"/>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72" name="Oval 202"/>
            <p:cNvSpPr>
              <a:spLocks noChangeAspect="1" noChangeArrowheads="1"/>
            </p:cNvSpPr>
            <p:nvPr/>
          </p:nvSpPr>
          <p:spPr bwMode="auto">
            <a:xfrm>
              <a:off x="4261" y="1564"/>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40458C"/>
                  </a:solidFill>
                  <a:latin typeface="Tahoma" pitchFamily="34" charset="0"/>
                </a:rPr>
                <a:t>C</a:t>
              </a:r>
            </a:p>
          </p:txBody>
        </p:sp>
        <p:sp>
          <p:nvSpPr>
            <p:cNvPr id="73" name="Oval 203"/>
            <p:cNvSpPr>
              <a:spLocks noChangeAspect="1" noChangeArrowheads="1"/>
            </p:cNvSpPr>
            <p:nvPr/>
          </p:nvSpPr>
          <p:spPr bwMode="auto">
            <a:xfrm>
              <a:off x="3396" y="1564"/>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B</a:t>
              </a:r>
            </a:p>
          </p:txBody>
        </p:sp>
        <p:sp>
          <p:nvSpPr>
            <p:cNvPr id="74" name="Oval 204"/>
            <p:cNvSpPr>
              <a:spLocks noChangeAspect="1" noChangeArrowheads="1"/>
            </p:cNvSpPr>
            <p:nvPr/>
          </p:nvSpPr>
          <p:spPr bwMode="auto">
            <a:xfrm>
              <a:off x="4260" y="1056"/>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A</a:t>
              </a:r>
            </a:p>
          </p:txBody>
        </p:sp>
        <p:sp>
          <p:nvSpPr>
            <p:cNvPr id="75" name="Oval 205"/>
            <p:cNvSpPr>
              <a:spLocks noChangeAspect="1" noChangeArrowheads="1"/>
            </p:cNvSpPr>
            <p:nvPr/>
          </p:nvSpPr>
          <p:spPr bwMode="auto">
            <a:xfrm>
              <a:off x="3780" y="2073"/>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E</a:t>
              </a:r>
            </a:p>
          </p:txBody>
        </p:sp>
        <p:cxnSp>
          <p:nvCxnSpPr>
            <p:cNvPr id="76" name="AutoShape 206"/>
            <p:cNvCxnSpPr>
              <a:cxnSpLocks noChangeAspect="1" noChangeShapeType="1"/>
              <a:stCxn id="74" idx="2"/>
              <a:endCxn id="73" idx="0"/>
            </p:cNvCxnSpPr>
            <p:nvPr/>
          </p:nvCxnSpPr>
          <p:spPr bwMode="auto">
            <a:xfrm rot="10800000" flipV="1">
              <a:off x="3511" y="1171"/>
              <a:ext cx="736" cy="386"/>
            </a:xfrm>
            <a:prstGeom prst="curvedConnector2">
              <a:avLst/>
            </a:prstGeom>
            <a:noFill/>
            <a:ln w="38100">
              <a:solidFill>
                <a:srgbClr val="BE2D00"/>
              </a:solidFill>
              <a:round/>
              <a:headEnd/>
              <a:tailEnd/>
            </a:ln>
          </p:spPr>
        </p:cxnSp>
        <p:cxnSp>
          <p:nvCxnSpPr>
            <p:cNvPr id="77" name="AutoShape 207"/>
            <p:cNvCxnSpPr>
              <a:cxnSpLocks noChangeAspect="1" noChangeShapeType="1"/>
              <a:stCxn id="75" idx="2"/>
              <a:endCxn id="73" idx="4"/>
            </p:cNvCxnSpPr>
            <p:nvPr/>
          </p:nvCxnSpPr>
          <p:spPr bwMode="auto">
            <a:xfrm rot="10800000">
              <a:off x="3511" y="1800"/>
              <a:ext cx="262" cy="388"/>
            </a:xfrm>
            <a:prstGeom prst="curvedConnector2">
              <a:avLst/>
            </a:prstGeom>
            <a:noFill/>
            <a:ln w="19050">
              <a:solidFill>
                <a:srgbClr val="40458C"/>
              </a:solidFill>
              <a:round/>
              <a:headEnd/>
              <a:tailEnd/>
            </a:ln>
          </p:spPr>
        </p:cxnSp>
        <p:cxnSp>
          <p:nvCxnSpPr>
            <p:cNvPr id="78" name="AutoShape 208"/>
            <p:cNvCxnSpPr>
              <a:cxnSpLocks noChangeAspect="1" noChangeShapeType="1"/>
              <a:stCxn id="75" idx="6"/>
              <a:endCxn id="72" idx="3"/>
            </p:cNvCxnSpPr>
            <p:nvPr/>
          </p:nvCxnSpPr>
          <p:spPr bwMode="auto">
            <a:xfrm flipV="1">
              <a:off x="4016" y="1773"/>
              <a:ext cx="278" cy="415"/>
            </a:xfrm>
            <a:prstGeom prst="curvedConnector2">
              <a:avLst/>
            </a:prstGeom>
            <a:noFill/>
            <a:ln w="38100">
              <a:solidFill>
                <a:srgbClr val="BE2D00"/>
              </a:solidFill>
              <a:round/>
              <a:headEnd/>
              <a:tailEnd/>
            </a:ln>
          </p:spPr>
        </p:cxnSp>
        <p:cxnSp>
          <p:nvCxnSpPr>
            <p:cNvPr id="79" name="AutoShape 209"/>
            <p:cNvCxnSpPr>
              <a:cxnSpLocks noChangeAspect="1" noChangeShapeType="1"/>
              <a:stCxn id="74" idx="4"/>
              <a:endCxn id="72" idx="0"/>
            </p:cNvCxnSpPr>
            <p:nvPr/>
          </p:nvCxnSpPr>
          <p:spPr bwMode="auto">
            <a:xfrm>
              <a:off x="4375" y="1298"/>
              <a:ext cx="1" cy="253"/>
            </a:xfrm>
            <a:prstGeom prst="straightConnector1">
              <a:avLst/>
            </a:prstGeom>
            <a:noFill/>
            <a:ln w="38100">
              <a:solidFill>
                <a:srgbClr val="BE2D00"/>
              </a:solidFill>
              <a:round/>
              <a:headEnd/>
              <a:tailEnd/>
            </a:ln>
          </p:spPr>
        </p:cxnSp>
        <p:cxnSp>
          <p:nvCxnSpPr>
            <p:cNvPr id="80" name="AutoShape 210"/>
            <p:cNvCxnSpPr>
              <a:cxnSpLocks noChangeAspect="1" noChangeShapeType="1"/>
              <a:stCxn id="73" idx="6"/>
              <a:endCxn id="72" idx="2"/>
            </p:cNvCxnSpPr>
            <p:nvPr/>
          </p:nvCxnSpPr>
          <p:spPr bwMode="auto">
            <a:xfrm>
              <a:off x="3632" y="1679"/>
              <a:ext cx="616" cy="0"/>
            </a:xfrm>
            <a:prstGeom prst="straightConnector1">
              <a:avLst/>
            </a:prstGeom>
            <a:noFill/>
            <a:ln w="38100">
              <a:solidFill>
                <a:srgbClr val="40458C"/>
              </a:solidFill>
              <a:prstDash val="dash"/>
              <a:round/>
              <a:headEnd/>
              <a:tailEnd/>
            </a:ln>
          </p:spPr>
        </p:cxnSp>
        <p:sp>
          <p:nvSpPr>
            <p:cNvPr id="81" name="Oval 211"/>
            <p:cNvSpPr>
              <a:spLocks noChangeAspect="1" noChangeArrowheads="1"/>
            </p:cNvSpPr>
            <p:nvPr/>
          </p:nvSpPr>
          <p:spPr bwMode="auto">
            <a:xfrm>
              <a:off x="5119" y="1564"/>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D</a:t>
              </a:r>
            </a:p>
          </p:txBody>
        </p:sp>
        <p:cxnSp>
          <p:nvCxnSpPr>
            <p:cNvPr id="82" name="AutoShape 212"/>
            <p:cNvCxnSpPr>
              <a:cxnSpLocks noChangeAspect="1" noChangeShapeType="1"/>
              <a:stCxn id="85" idx="6"/>
              <a:endCxn id="81" idx="4"/>
            </p:cNvCxnSpPr>
            <p:nvPr/>
          </p:nvCxnSpPr>
          <p:spPr bwMode="auto">
            <a:xfrm flipV="1">
              <a:off x="4970" y="1806"/>
              <a:ext cx="264" cy="382"/>
            </a:xfrm>
            <a:prstGeom prst="curvedConnector2">
              <a:avLst/>
            </a:prstGeom>
            <a:noFill/>
            <a:ln w="38100">
              <a:solidFill>
                <a:srgbClr val="BE2D00"/>
              </a:solidFill>
              <a:round/>
              <a:headEnd/>
              <a:tailEnd/>
            </a:ln>
          </p:spPr>
        </p:cxnSp>
        <p:cxnSp>
          <p:nvCxnSpPr>
            <p:cNvPr id="83" name="AutoShape 213"/>
            <p:cNvCxnSpPr>
              <a:cxnSpLocks noChangeAspect="1" noChangeShapeType="1"/>
              <a:stCxn id="81" idx="0"/>
              <a:endCxn id="74" idx="6"/>
            </p:cNvCxnSpPr>
            <p:nvPr/>
          </p:nvCxnSpPr>
          <p:spPr bwMode="auto">
            <a:xfrm rot="5400000" flipH="1">
              <a:off x="4678" y="995"/>
              <a:ext cx="380" cy="732"/>
            </a:xfrm>
            <a:prstGeom prst="curvedConnector2">
              <a:avLst/>
            </a:prstGeom>
            <a:noFill/>
            <a:ln w="38100">
              <a:solidFill>
                <a:srgbClr val="40458C"/>
              </a:solidFill>
              <a:prstDash val="dash"/>
              <a:round/>
              <a:headEnd/>
              <a:tailEnd/>
            </a:ln>
          </p:spPr>
        </p:cxnSp>
        <p:cxnSp>
          <p:nvCxnSpPr>
            <p:cNvPr id="84" name="AutoShape 214"/>
            <p:cNvCxnSpPr>
              <a:cxnSpLocks noChangeAspect="1" noChangeShapeType="1"/>
              <a:stCxn id="72" idx="6"/>
              <a:endCxn id="81" idx="2"/>
            </p:cNvCxnSpPr>
            <p:nvPr/>
          </p:nvCxnSpPr>
          <p:spPr bwMode="auto">
            <a:xfrm>
              <a:off x="4503" y="1679"/>
              <a:ext cx="603" cy="0"/>
            </a:xfrm>
            <a:prstGeom prst="straightConnector1">
              <a:avLst/>
            </a:prstGeom>
            <a:noFill/>
            <a:ln w="38100">
              <a:solidFill>
                <a:srgbClr val="BE2D00"/>
              </a:solidFill>
              <a:round/>
              <a:headEnd/>
              <a:tailEnd/>
            </a:ln>
          </p:spPr>
        </p:cxnSp>
        <p:sp>
          <p:nvSpPr>
            <p:cNvPr id="85" name="Oval 215"/>
            <p:cNvSpPr>
              <a:spLocks noChangeAspect="1" noChangeArrowheads="1"/>
            </p:cNvSpPr>
            <p:nvPr/>
          </p:nvSpPr>
          <p:spPr bwMode="auto">
            <a:xfrm>
              <a:off x="4734" y="2073"/>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F</a:t>
              </a:r>
            </a:p>
          </p:txBody>
        </p:sp>
        <p:cxnSp>
          <p:nvCxnSpPr>
            <p:cNvPr id="86" name="AutoShape 216"/>
            <p:cNvCxnSpPr>
              <a:cxnSpLocks noChangeAspect="1" noChangeShapeType="1"/>
              <a:stCxn id="72" idx="5"/>
              <a:endCxn id="85" idx="2"/>
            </p:cNvCxnSpPr>
            <p:nvPr/>
          </p:nvCxnSpPr>
          <p:spPr bwMode="auto">
            <a:xfrm rot="16200000" flipH="1">
              <a:off x="4385" y="1846"/>
              <a:ext cx="415" cy="269"/>
            </a:xfrm>
            <a:prstGeom prst="curvedConnector2">
              <a:avLst/>
            </a:prstGeom>
            <a:noFill/>
            <a:ln w="38100">
              <a:solidFill>
                <a:srgbClr val="40458C"/>
              </a:solidFill>
              <a:prstDash val="dash"/>
              <a:round/>
              <a:headEnd/>
              <a:tailEnd/>
            </a:ln>
          </p:spPr>
        </p:cxnSp>
        <p:sp>
          <p:nvSpPr>
            <p:cNvPr id="87" name="Text Box 217"/>
            <p:cNvSpPr txBox="1">
              <a:spLocks noChangeArrowheads="1"/>
            </p:cNvSpPr>
            <p:nvPr/>
          </p:nvSpPr>
          <p:spPr bwMode="auto">
            <a:xfrm>
              <a:off x="4408" y="912"/>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0</a:t>
              </a:r>
            </a:p>
          </p:txBody>
        </p:sp>
        <p:sp>
          <p:nvSpPr>
            <p:cNvPr id="88" name="Text Box 218"/>
            <p:cNvSpPr txBox="1">
              <a:spLocks noChangeArrowheads="1"/>
            </p:cNvSpPr>
            <p:nvPr/>
          </p:nvSpPr>
          <p:spPr bwMode="auto">
            <a:xfrm>
              <a:off x="5284"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89" name="Text Box 219"/>
            <p:cNvSpPr txBox="1">
              <a:spLocks noChangeArrowheads="1"/>
            </p:cNvSpPr>
            <p:nvPr/>
          </p:nvSpPr>
          <p:spPr bwMode="auto">
            <a:xfrm>
              <a:off x="4428"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90" name="Text Box 220"/>
            <p:cNvSpPr txBox="1">
              <a:spLocks noChangeArrowheads="1"/>
            </p:cNvSpPr>
            <p:nvPr/>
          </p:nvSpPr>
          <p:spPr bwMode="auto">
            <a:xfrm>
              <a:off x="3564"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91" name="Text Box 221"/>
            <p:cNvSpPr txBox="1">
              <a:spLocks noChangeArrowheads="1"/>
            </p:cNvSpPr>
            <p:nvPr/>
          </p:nvSpPr>
          <p:spPr bwMode="auto">
            <a:xfrm>
              <a:off x="3736" y="1889"/>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92" name="Text Box 222"/>
            <p:cNvSpPr txBox="1">
              <a:spLocks noChangeArrowheads="1"/>
            </p:cNvSpPr>
            <p:nvPr/>
          </p:nvSpPr>
          <p:spPr bwMode="auto">
            <a:xfrm>
              <a:off x="4848" y="1889"/>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93" name="Text Box 223"/>
            <p:cNvSpPr txBox="1">
              <a:spLocks noChangeArrowheads="1"/>
            </p:cNvSpPr>
            <p:nvPr/>
          </p:nvSpPr>
          <p:spPr bwMode="auto">
            <a:xfrm>
              <a:off x="4936" y="1065"/>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4</a:t>
              </a:r>
            </a:p>
          </p:txBody>
        </p:sp>
        <p:sp>
          <p:nvSpPr>
            <p:cNvPr id="94" name="Text Box 224"/>
            <p:cNvSpPr txBox="1">
              <a:spLocks noChangeArrowheads="1"/>
            </p:cNvSpPr>
            <p:nvPr/>
          </p:nvSpPr>
          <p:spPr bwMode="auto">
            <a:xfrm>
              <a:off x="3588" y="1104"/>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8</a:t>
              </a:r>
            </a:p>
          </p:txBody>
        </p:sp>
        <p:sp>
          <p:nvSpPr>
            <p:cNvPr id="95" name="Text Box 225"/>
            <p:cNvSpPr txBox="1">
              <a:spLocks noChangeArrowheads="1"/>
            </p:cNvSpPr>
            <p:nvPr/>
          </p:nvSpPr>
          <p:spPr bwMode="auto">
            <a:xfrm>
              <a:off x="3828" y="1488"/>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7</a:t>
              </a:r>
            </a:p>
          </p:txBody>
        </p:sp>
        <p:sp>
          <p:nvSpPr>
            <p:cNvPr id="96" name="Text Box 226"/>
            <p:cNvSpPr txBox="1">
              <a:spLocks noChangeArrowheads="1"/>
            </p:cNvSpPr>
            <p:nvPr/>
          </p:nvSpPr>
          <p:spPr bwMode="auto">
            <a:xfrm>
              <a:off x="4740" y="1488"/>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1</a:t>
              </a:r>
            </a:p>
          </p:txBody>
        </p:sp>
        <p:sp>
          <p:nvSpPr>
            <p:cNvPr id="97" name="Text Box 227"/>
            <p:cNvSpPr txBox="1">
              <a:spLocks noChangeArrowheads="1"/>
            </p:cNvSpPr>
            <p:nvPr/>
          </p:nvSpPr>
          <p:spPr bwMode="auto">
            <a:xfrm>
              <a:off x="3396" y="1992"/>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2</a:t>
              </a:r>
            </a:p>
          </p:txBody>
        </p:sp>
        <p:sp>
          <p:nvSpPr>
            <p:cNvPr id="98" name="Text Box 228"/>
            <p:cNvSpPr txBox="1">
              <a:spLocks noChangeArrowheads="1"/>
            </p:cNvSpPr>
            <p:nvPr/>
          </p:nvSpPr>
          <p:spPr bwMode="auto">
            <a:xfrm>
              <a:off x="5124" y="1992"/>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5</a:t>
              </a:r>
            </a:p>
          </p:txBody>
        </p:sp>
        <p:sp>
          <p:nvSpPr>
            <p:cNvPr id="99" name="Text Box 229"/>
            <p:cNvSpPr txBox="1">
              <a:spLocks noChangeArrowheads="1"/>
            </p:cNvSpPr>
            <p:nvPr/>
          </p:nvSpPr>
          <p:spPr bwMode="auto">
            <a:xfrm>
              <a:off x="4164" y="1296"/>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100" name="Text Box 230"/>
            <p:cNvSpPr txBox="1">
              <a:spLocks noChangeArrowheads="1"/>
            </p:cNvSpPr>
            <p:nvPr/>
          </p:nvSpPr>
          <p:spPr bwMode="auto">
            <a:xfrm>
              <a:off x="4068" y="1824"/>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3</a:t>
              </a:r>
            </a:p>
          </p:txBody>
        </p:sp>
        <p:sp>
          <p:nvSpPr>
            <p:cNvPr id="101" name="Text Box 231"/>
            <p:cNvSpPr txBox="1">
              <a:spLocks noChangeArrowheads="1"/>
            </p:cNvSpPr>
            <p:nvPr/>
          </p:nvSpPr>
          <p:spPr bwMode="auto">
            <a:xfrm>
              <a:off x="4476" y="1824"/>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9</a:t>
              </a:r>
            </a:p>
          </p:txBody>
        </p:sp>
      </p:grpSp>
      <p:sp>
        <p:nvSpPr>
          <p:cNvPr id="102" name="Freeform 232"/>
          <p:cNvSpPr>
            <a:spLocks/>
          </p:cNvSpPr>
          <p:nvPr/>
        </p:nvSpPr>
        <p:spPr bwMode="auto">
          <a:xfrm>
            <a:off x="5756275" y="4114800"/>
            <a:ext cx="3105150" cy="2390775"/>
          </a:xfrm>
          <a:custGeom>
            <a:avLst/>
            <a:gdLst>
              <a:gd name="T0" fmla="*/ 1406525 w 1956"/>
              <a:gd name="T1" fmla="*/ 36513 h 1506"/>
              <a:gd name="T2" fmla="*/ 2463800 w 1956"/>
              <a:gd name="T3" fmla="*/ 236538 h 1506"/>
              <a:gd name="T4" fmla="*/ 2940050 w 1956"/>
              <a:gd name="T5" fmla="*/ 1455737 h 1506"/>
              <a:gd name="T6" fmla="*/ 1473200 w 1956"/>
              <a:gd name="T7" fmla="*/ 1476375 h 1506"/>
              <a:gd name="T8" fmla="*/ 863600 w 1956"/>
              <a:gd name="T9" fmla="*/ 2247900 h 1506"/>
              <a:gd name="T10" fmla="*/ 177800 w 1956"/>
              <a:gd name="T11" fmla="*/ 2295525 h 1506"/>
              <a:gd name="T12" fmla="*/ 53975 w 1956"/>
              <a:gd name="T13" fmla="*/ 1676400 h 1506"/>
              <a:gd name="T14" fmla="*/ 501650 w 1956"/>
              <a:gd name="T15" fmla="*/ 1400175 h 1506"/>
              <a:gd name="T16" fmla="*/ 806450 w 1956"/>
              <a:gd name="T17" fmla="*/ 1025525 h 1506"/>
              <a:gd name="T18" fmla="*/ 796925 w 1956"/>
              <a:gd name="T19" fmla="*/ 263525 h 1506"/>
              <a:gd name="T20" fmla="*/ 1406525 w 1956"/>
              <a:gd name="T21" fmla="*/ 36513 h 15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6"/>
              <a:gd name="T34" fmla="*/ 0 h 1506"/>
              <a:gd name="T35" fmla="*/ 1956 w 1956"/>
              <a:gd name="T36" fmla="*/ 1506 h 15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6" h="1506">
                <a:moveTo>
                  <a:pt x="886" y="23"/>
                </a:moveTo>
                <a:cubicBezTo>
                  <a:pt x="1061" y="20"/>
                  <a:pt x="1391" y="0"/>
                  <a:pt x="1552" y="149"/>
                </a:cubicBezTo>
                <a:cubicBezTo>
                  <a:pt x="1713" y="298"/>
                  <a:pt x="1956" y="787"/>
                  <a:pt x="1852" y="917"/>
                </a:cubicBezTo>
                <a:cubicBezTo>
                  <a:pt x="1748" y="1047"/>
                  <a:pt x="1146" y="847"/>
                  <a:pt x="928" y="930"/>
                </a:cubicBezTo>
                <a:cubicBezTo>
                  <a:pt x="710" y="1013"/>
                  <a:pt x="680" y="1330"/>
                  <a:pt x="544" y="1416"/>
                </a:cubicBezTo>
                <a:cubicBezTo>
                  <a:pt x="408" y="1502"/>
                  <a:pt x="197" y="1506"/>
                  <a:pt x="112" y="1446"/>
                </a:cubicBezTo>
                <a:cubicBezTo>
                  <a:pt x="27" y="1386"/>
                  <a:pt x="0" y="1150"/>
                  <a:pt x="34" y="1056"/>
                </a:cubicBezTo>
                <a:cubicBezTo>
                  <a:pt x="68" y="962"/>
                  <a:pt x="237" y="950"/>
                  <a:pt x="316" y="882"/>
                </a:cubicBezTo>
                <a:cubicBezTo>
                  <a:pt x="395" y="814"/>
                  <a:pt x="477" y="765"/>
                  <a:pt x="508" y="646"/>
                </a:cubicBezTo>
                <a:cubicBezTo>
                  <a:pt x="539" y="527"/>
                  <a:pt x="439" y="270"/>
                  <a:pt x="502" y="166"/>
                </a:cubicBezTo>
                <a:cubicBezTo>
                  <a:pt x="565" y="62"/>
                  <a:pt x="711" y="26"/>
                  <a:pt x="886" y="23"/>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103" name="Oval 233"/>
          <p:cNvSpPr>
            <a:spLocks noChangeAspect="1" noChangeArrowheads="1"/>
          </p:cNvSpPr>
          <p:nvPr/>
        </p:nvSpPr>
        <p:spPr bwMode="auto">
          <a:xfrm>
            <a:off x="6783388" y="5167313"/>
            <a:ext cx="366712"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40458C"/>
                </a:solidFill>
                <a:latin typeface="Tahoma" pitchFamily="34" charset="0"/>
              </a:rPr>
              <a:t>C</a:t>
            </a:r>
          </a:p>
        </p:txBody>
      </p:sp>
      <p:sp>
        <p:nvSpPr>
          <p:cNvPr id="104" name="Oval 234"/>
          <p:cNvSpPr>
            <a:spLocks noChangeAspect="1" noChangeArrowheads="1"/>
          </p:cNvSpPr>
          <p:nvPr/>
        </p:nvSpPr>
        <p:spPr bwMode="auto">
          <a:xfrm>
            <a:off x="5410200" y="5167313"/>
            <a:ext cx="366713" cy="366712"/>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B</a:t>
            </a:r>
          </a:p>
        </p:txBody>
      </p:sp>
      <p:sp>
        <p:nvSpPr>
          <p:cNvPr id="105" name="Oval 235"/>
          <p:cNvSpPr>
            <a:spLocks noChangeAspect="1" noChangeArrowheads="1"/>
          </p:cNvSpPr>
          <p:nvPr/>
        </p:nvSpPr>
        <p:spPr bwMode="auto">
          <a:xfrm>
            <a:off x="6781800" y="4360863"/>
            <a:ext cx="366713"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A</a:t>
            </a:r>
          </a:p>
        </p:txBody>
      </p:sp>
      <p:sp>
        <p:nvSpPr>
          <p:cNvPr id="106" name="Oval 236"/>
          <p:cNvSpPr>
            <a:spLocks noChangeAspect="1" noChangeArrowheads="1"/>
          </p:cNvSpPr>
          <p:nvPr/>
        </p:nvSpPr>
        <p:spPr bwMode="auto">
          <a:xfrm>
            <a:off x="6019800" y="5975350"/>
            <a:ext cx="366713" cy="366713"/>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E</a:t>
            </a:r>
          </a:p>
        </p:txBody>
      </p:sp>
      <p:cxnSp>
        <p:nvCxnSpPr>
          <p:cNvPr id="107" name="AutoShape 237"/>
          <p:cNvCxnSpPr>
            <a:cxnSpLocks noChangeAspect="1" noChangeShapeType="1"/>
            <a:stCxn id="105" idx="2"/>
            <a:endCxn id="104" idx="0"/>
          </p:cNvCxnSpPr>
          <p:nvPr/>
        </p:nvCxnSpPr>
        <p:spPr bwMode="auto">
          <a:xfrm rot="10800000" flipV="1">
            <a:off x="5592763" y="4543425"/>
            <a:ext cx="1168400" cy="612775"/>
          </a:xfrm>
          <a:prstGeom prst="curvedConnector2">
            <a:avLst/>
          </a:prstGeom>
          <a:noFill/>
          <a:ln w="38100">
            <a:solidFill>
              <a:srgbClr val="40458C"/>
            </a:solidFill>
            <a:prstDash val="dash"/>
            <a:round/>
            <a:headEnd/>
            <a:tailEnd/>
          </a:ln>
        </p:spPr>
      </p:cxnSp>
      <p:cxnSp>
        <p:nvCxnSpPr>
          <p:cNvPr id="108" name="AutoShape 238"/>
          <p:cNvCxnSpPr>
            <a:cxnSpLocks noChangeAspect="1" noChangeShapeType="1"/>
            <a:stCxn id="106" idx="2"/>
            <a:endCxn id="104" idx="4"/>
          </p:cNvCxnSpPr>
          <p:nvPr/>
        </p:nvCxnSpPr>
        <p:spPr bwMode="auto">
          <a:xfrm rot="10800000">
            <a:off x="5592763" y="5541963"/>
            <a:ext cx="406400" cy="615950"/>
          </a:xfrm>
          <a:prstGeom prst="curvedConnector2">
            <a:avLst/>
          </a:prstGeom>
          <a:noFill/>
          <a:ln w="38100">
            <a:solidFill>
              <a:srgbClr val="BE2D00"/>
            </a:solidFill>
            <a:round/>
            <a:headEnd/>
            <a:tailEnd/>
          </a:ln>
        </p:spPr>
      </p:cxnSp>
      <p:cxnSp>
        <p:nvCxnSpPr>
          <p:cNvPr id="109" name="AutoShape 239"/>
          <p:cNvCxnSpPr>
            <a:cxnSpLocks noChangeAspect="1" noChangeShapeType="1"/>
            <a:stCxn id="106" idx="6"/>
            <a:endCxn id="103" idx="3"/>
          </p:cNvCxnSpPr>
          <p:nvPr/>
        </p:nvCxnSpPr>
        <p:spPr bwMode="auto">
          <a:xfrm flipV="1">
            <a:off x="6403975" y="5499100"/>
            <a:ext cx="431800" cy="658813"/>
          </a:xfrm>
          <a:prstGeom prst="curvedConnector2">
            <a:avLst/>
          </a:prstGeom>
          <a:noFill/>
          <a:ln w="38100">
            <a:solidFill>
              <a:srgbClr val="BE2D00"/>
            </a:solidFill>
            <a:round/>
            <a:headEnd/>
            <a:tailEnd/>
          </a:ln>
        </p:spPr>
      </p:cxnSp>
      <p:cxnSp>
        <p:nvCxnSpPr>
          <p:cNvPr id="110" name="AutoShape 240"/>
          <p:cNvCxnSpPr>
            <a:cxnSpLocks noChangeAspect="1" noChangeShapeType="1"/>
            <a:stCxn id="105" idx="4"/>
            <a:endCxn id="103" idx="0"/>
          </p:cNvCxnSpPr>
          <p:nvPr/>
        </p:nvCxnSpPr>
        <p:spPr bwMode="auto">
          <a:xfrm>
            <a:off x="6964363" y="4745038"/>
            <a:ext cx="1587" cy="401637"/>
          </a:xfrm>
          <a:prstGeom prst="straightConnector1">
            <a:avLst/>
          </a:prstGeom>
          <a:noFill/>
          <a:ln w="38100">
            <a:solidFill>
              <a:srgbClr val="BE2D00"/>
            </a:solidFill>
            <a:round/>
            <a:headEnd/>
            <a:tailEnd/>
          </a:ln>
        </p:spPr>
      </p:cxnSp>
      <p:cxnSp>
        <p:nvCxnSpPr>
          <p:cNvPr id="111" name="AutoShape 241"/>
          <p:cNvCxnSpPr>
            <a:cxnSpLocks noChangeAspect="1" noChangeShapeType="1"/>
            <a:stCxn id="104" idx="6"/>
            <a:endCxn id="103" idx="2"/>
          </p:cNvCxnSpPr>
          <p:nvPr/>
        </p:nvCxnSpPr>
        <p:spPr bwMode="auto">
          <a:xfrm>
            <a:off x="5784850" y="5349875"/>
            <a:ext cx="977900" cy="0"/>
          </a:xfrm>
          <a:prstGeom prst="straightConnector1">
            <a:avLst/>
          </a:prstGeom>
          <a:noFill/>
          <a:ln w="38100">
            <a:solidFill>
              <a:srgbClr val="40458C"/>
            </a:solidFill>
            <a:prstDash val="dash"/>
            <a:round/>
            <a:headEnd/>
            <a:tailEnd/>
          </a:ln>
        </p:spPr>
      </p:cxnSp>
      <p:sp>
        <p:nvSpPr>
          <p:cNvPr id="112" name="Oval 242"/>
          <p:cNvSpPr>
            <a:spLocks noChangeAspect="1" noChangeArrowheads="1"/>
          </p:cNvSpPr>
          <p:nvPr/>
        </p:nvSpPr>
        <p:spPr bwMode="auto">
          <a:xfrm>
            <a:off x="8145463" y="5167313"/>
            <a:ext cx="366712"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D</a:t>
            </a:r>
          </a:p>
        </p:txBody>
      </p:sp>
      <p:cxnSp>
        <p:nvCxnSpPr>
          <p:cNvPr id="113" name="AutoShape 243"/>
          <p:cNvCxnSpPr>
            <a:cxnSpLocks noChangeAspect="1" noChangeShapeType="1"/>
            <a:stCxn id="116" idx="6"/>
            <a:endCxn id="112" idx="4"/>
          </p:cNvCxnSpPr>
          <p:nvPr/>
        </p:nvCxnSpPr>
        <p:spPr bwMode="auto">
          <a:xfrm flipV="1">
            <a:off x="7908925" y="5551488"/>
            <a:ext cx="419100" cy="606425"/>
          </a:xfrm>
          <a:prstGeom prst="curvedConnector2">
            <a:avLst/>
          </a:prstGeom>
          <a:noFill/>
          <a:ln w="38100">
            <a:solidFill>
              <a:srgbClr val="BE2D00"/>
            </a:solidFill>
            <a:round/>
            <a:headEnd/>
            <a:tailEnd/>
          </a:ln>
        </p:spPr>
      </p:cxnSp>
      <p:cxnSp>
        <p:nvCxnSpPr>
          <p:cNvPr id="114" name="AutoShape 244"/>
          <p:cNvCxnSpPr>
            <a:cxnSpLocks noChangeAspect="1" noChangeShapeType="1"/>
            <a:stCxn id="112" idx="0"/>
            <a:endCxn id="105" idx="6"/>
          </p:cNvCxnSpPr>
          <p:nvPr/>
        </p:nvCxnSpPr>
        <p:spPr bwMode="auto">
          <a:xfrm rot="5400000" flipH="1">
            <a:off x="7445375" y="4264025"/>
            <a:ext cx="603250" cy="1162050"/>
          </a:xfrm>
          <a:prstGeom prst="curvedConnector2">
            <a:avLst/>
          </a:prstGeom>
          <a:noFill/>
          <a:ln w="38100">
            <a:solidFill>
              <a:srgbClr val="40458C"/>
            </a:solidFill>
            <a:prstDash val="dash"/>
            <a:round/>
            <a:headEnd/>
            <a:tailEnd/>
          </a:ln>
        </p:spPr>
      </p:cxnSp>
      <p:cxnSp>
        <p:nvCxnSpPr>
          <p:cNvPr id="115" name="AutoShape 245"/>
          <p:cNvCxnSpPr>
            <a:cxnSpLocks noChangeAspect="1" noChangeShapeType="1"/>
            <a:stCxn id="103" idx="6"/>
            <a:endCxn id="112" idx="2"/>
          </p:cNvCxnSpPr>
          <p:nvPr/>
        </p:nvCxnSpPr>
        <p:spPr bwMode="auto">
          <a:xfrm>
            <a:off x="7167563" y="5349875"/>
            <a:ext cx="957262" cy="0"/>
          </a:xfrm>
          <a:prstGeom prst="straightConnector1">
            <a:avLst/>
          </a:prstGeom>
          <a:noFill/>
          <a:ln w="38100">
            <a:solidFill>
              <a:srgbClr val="BE2D00"/>
            </a:solidFill>
            <a:round/>
            <a:headEnd/>
            <a:tailEnd/>
          </a:ln>
        </p:spPr>
      </p:cxnSp>
      <p:sp>
        <p:nvSpPr>
          <p:cNvPr id="116" name="Oval 246"/>
          <p:cNvSpPr>
            <a:spLocks noChangeAspect="1" noChangeArrowheads="1"/>
          </p:cNvSpPr>
          <p:nvPr/>
        </p:nvSpPr>
        <p:spPr bwMode="auto">
          <a:xfrm>
            <a:off x="7534275" y="5975350"/>
            <a:ext cx="366713" cy="366713"/>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F</a:t>
            </a:r>
          </a:p>
        </p:txBody>
      </p:sp>
      <p:cxnSp>
        <p:nvCxnSpPr>
          <p:cNvPr id="117" name="AutoShape 247"/>
          <p:cNvCxnSpPr>
            <a:cxnSpLocks noChangeAspect="1" noChangeShapeType="1"/>
            <a:stCxn id="103" idx="5"/>
            <a:endCxn id="116" idx="2"/>
          </p:cNvCxnSpPr>
          <p:nvPr/>
        </p:nvCxnSpPr>
        <p:spPr bwMode="auto">
          <a:xfrm rot="16200000" flipH="1">
            <a:off x="6980237" y="5614988"/>
            <a:ext cx="658813" cy="427038"/>
          </a:xfrm>
          <a:prstGeom prst="curvedConnector2">
            <a:avLst/>
          </a:prstGeom>
          <a:noFill/>
          <a:ln w="38100">
            <a:solidFill>
              <a:srgbClr val="40458C"/>
            </a:solidFill>
            <a:prstDash val="dash"/>
            <a:round/>
            <a:headEnd/>
            <a:tailEnd/>
          </a:ln>
        </p:spPr>
      </p:cxnSp>
      <p:sp>
        <p:nvSpPr>
          <p:cNvPr id="118" name="Text Box 248"/>
          <p:cNvSpPr txBox="1">
            <a:spLocks noChangeArrowheads="1"/>
          </p:cNvSpPr>
          <p:nvPr/>
        </p:nvSpPr>
        <p:spPr bwMode="auto">
          <a:xfrm>
            <a:off x="7016750" y="41322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0</a:t>
            </a:r>
          </a:p>
        </p:txBody>
      </p:sp>
      <p:sp>
        <p:nvSpPr>
          <p:cNvPr id="119" name="Text Box 249"/>
          <p:cNvSpPr txBox="1">
            <a:spLocks noChangeArrowheads="1"/>
          </p:cNvSpPr>
          <p:nvPr/>
        </p:nvSpPr>
        <p:spPr bwMode="auto">
          <a:xfrm>
            <a:off x="8407400" y="49593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120" name="Text Box 250"/>
          <p:cNvSpPr txBox="1">
            <a:spLocks noChangeArrowheads="1"/>
          </p:cNvSpPr>
          <p:nvPr/>
        </p:nvSpPr>
        <p:spPr bwMode="auto">
          <a:xfrm>
            <a:off x="7048500" y="49593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121" name="Text Box 251"/>
          <p:cNvSpPr txBox="1">
            <a:spLocks noChangeArrowheads="1"/>
          </p:cNvSpPr>
          <p:nvPr/>
        </p:nvSpPr>
        <p:spPr bwMode="auto">
          <a:xfrm>
            <a:off x="5676900" y="49593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7</a:t>
            </a:r>
          </a:p>
        </p:txBody>
      </p:sp>
      <p:sp>
        <p:nvSpPr>
          <p:cNvPr id="122" name="Text Box 252"/>
          <p:cNvSpPr txBox="1">
            <a:spLocks noChangeArrowheads="1"/>
          </p:cNvSpPr>
          <p:nvPr/>
        </p:nvSpPr>
        <p:spPr bwMode="auto">
          <a:xfrm>
            <a:off x="5949950" y="56832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123" name="Text Box 253"/>
          <p:cNvSpPr txBox="1">
            <a:spLocks noChangeArrowheads="1"/>
          </p:cNvSpPr>
          <p:nvPr/>
        </p:nvSpPr>
        <p:spPr bwMode="auto">
          <a:xfrm>
            <a:off x="7715250" y="56832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124" name="Text Box 254"/>
          <p:cNvSpPr txBox="1">
            <a:spLocks noChangeArrowheads="1"/>
          </p:cNvSpPr>
          <p:nvPr/>
        </p:nvSpPr>
        <p:spPr bwMode="auto">
          <a:xfrm>
            <a:off x="7854950" y="437515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4</a:t>
            </a:r>
          </a:p>
        </p:txBody>
      </p:sp>
      <p:sp>
        <p:nvSpPr>
          <p:cNvPr id="125" name="Text Box 255"/>
          <p:cNvSpPr txBox="1">
            <a:spLocks noChangeArrowheads="1"/>
          </p:cNvSpPr>
          <p:nvPr/>
        </p:nvSpPr>
        <p:spPr bwMode="auto">
          <a:xfrm>
            <a:off x="5715000" y="443706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8</a:t>
            </a:r>
          </a:p>
        </p:txBody>
      </p:sp>
      <p:sp>
        <p:nvSpPr>
          <p:cNvPr id="126" name="Text Box 256"/>
          <p:cNvSpPr txBox="1">
            <a:spLocks noChangeArrowheads="1"/>
          </p:cNvSpPr>
          <p:nvPr/>
        </p:nvSpPr>
        <p:spPr bwMode="auto">
          <a:xfrm>
            <a:off x="6096000" y="504666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7</a:t>
            </a:r>
          </a:p>
        </p:txBody>
      </p:sp>
      <p:sp>
        <p:nvSpPr>
          <p:cNvPr id="127" name="Text Box 257"/>
          <p:cNvSpPr txBox="1">
            <a:spLocks noChangeArrowheads="1"/>
          </p:cNvSpPr>
          <p:nvPr/>
        </p:nvSpPr>
        <p:spPr bwMode="auto">
          <a:xfrm>
            <a:off x="7543800" y="50466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1</a:t>
            </a:r>
          </a:p>
        </p:txBody>
      </p:sp>
      <p:sp>
        <p:nvSpPr>
          <p:cNvPr id="128" name="Text Box 258"/>
          <p:cNvSpPr txBox="1">
            <a:spLocks noChangeArrowheads="1"/>
          </p:cNvSpPr>
          <p:nvPr/>
        </p:nvSpPr>
        <p:spPr bwMode="auto">
          <a:xfrm>
            <a:off x="5410200" y="58467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129" name="Text Box 259"/>
          <p:cNvSpPr txBox="1">
            <a:spLocks noChangeArrowheads="1"/>
          </p:cNvSpPr>
          <p:nvPr/>
        </p:nvSpPr>
        <p:spPr bwMode="auto">
          <a:xfrm>
            <a:off x="8153400" y="58467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5</a:t>
            </a:r>
          </a:p>
        </p:txBody>
      </p:sp>
      <p:sp>
        <p:nvSpPr>
          <p:cNvPr id="130" name="Text Box 260"/>
          <p:cNvSpPr txBox="1">
            <a:spLocks noChangeArrowheads="1"/>
          </p:cNvSpPr>
          <p:nvPr/>
        </p:nvSpPr>
        <p:spPr bwMode="auto">
          <a:xfrm>
            <a:off x="6629400" y="47418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131" name="Text Box 261"/>
          <p:cNvSpPr txBox="1">
            <a:spLocks noChangeArrowheads="1"/>
          </p:cNvSpPr>
          <p:nvPr/>
        </p:nvSpPr>
        <p:spPr bwMode="auto">
          <a:xfrm>
            <a:off x="6477000" y="55800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3</a:t>
            </a:r>
          </a:p>
        </p:txBody>
      </p:sp>
      <p:sp>
        <p:nvSpPr>
          <p:cNvPr id="132" name="Text Box 262"/>
          <p:cNvSpPr txBox="1">
            <a:spLocks noChangeArrowheads="1"/>
          </p:cNvSpPr>
          <p:nvPr/>
        </p:nvSpPr>
        <p:spPr bwMode="auto">
          <a:xfrm>
            <a:off x="7124700" y="558006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9</a:t>
            </a: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3" name="Footer Placeholder 2"/>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4" name="Slide Number Placeholder 3"/>
          <p:cNvSpPr>
            <a:spLocks noGrp="1"/>
          </p:cNvSpPr>
          <p:nvPr>
            <p:ph type="sldNum" sz="quarter" idx="12"/>
          </p:nvPr>
        </p:nvSpPr>
        <p:spPr/>
        <p:txBody>
          <a:bodyPr/>
          <a:lstStyle/>
          <a:p>
            <a:pPr>
              <a:defRPr/>
            </a:pPr>
            <a:fld id="{52A9AB94-F36F-4608-96D4-5763EAADE100}" type="slidenum">
              <a:rPr lang="en-US" smtClean="0"/>
              <a:pPr>
                <a:defRPr/>
              </a:pPr>
              <a:t>22</a:t>
            </a:fld>
            <a:endParaRPr lang="en-US"/>
          </a:p>
        </p:txBody>
      </p:sp>
      <p:sp>
        <p:nvSpPr>
          <p:cNvPr id="5" name="Freeform 68"/>
          <p:cNvSpPr>
            <a:spLocks/>
          </p:cNvSpPr>
          <p:nvPr/>
        </p:nvSpPr>
        <p:spPr bwMode="auto">
          <a:xfrm>
            <a:off x="668338" y="1695450"/>
            <a:ext cx="3711575" cy="2387600"/>
          </a:xfrm>
          <a:custGeom>
            <a:avLst/>
            <a:gdLst>
              <a:gd name="T0" fmla="*/ 2017712 w 2338"/>
              <a:gd name="T1" fmla="*/ 0 h 1504"/>
              <a:gd name="T2" fmla="*/ 3168649 w 2338"/>
              <a:gd name="T3" fmla="*/ 292100 h 1504"/>
              <a:gd name="T4" fmla="*/ 3503613 w 2338"/>
              <a:gd name="T5" fmla="*/ 1508125 h 1504"/>
              <a:gd name="T6" fmla="*/ 1922462 w 2338"/>
              <a:gd name="T7" fmla="*/ 1514475 h 1504"/>
              <a:gd name="T8" fmla="*/ 1455737 w 2338"/>
              <a:gd name="T9" fmla="*/ 2181225 h 1504"/>
              <a:gd name="T10" fmla="*/ 665162 w 2338"/>
              <a:gd name="T11" fmla="*/ 2352675 h 1504"/>
              <a:gd name="T12" fmla="*/ 160337 w 2338"/>
              <a:gd name="T13" fmla="*/ 1971675 h 1504"/>
              <a:gd name="T14" fmla="*/ 65087 w 2338"/>
              <a:gd name="T15" fmla="*/ 990600 h 1504"/>
              <a:gd name="T16" fmla="*/ 550862 w 2338"/>
              <a:gd name="T17" fmla="*/ 219075 h 1504"/>
              <a:gd name="T18" fmla="*/ 1370012 w 2338"/>
              <a:gd name="T19" fmla="*/ 47625 h 1504"/>
              <a:gd name="T20" fmla="*/ 2017712 w 2338"/>
              <a:gd name="T21" fmla="*/ 0 h 1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38"/>
              <a:gd name="T34" fmla="*/ 0 h 1504"/>
              <a:gd name="T35" fmla="*/ 2338 w 2338"/>
              <a:gd name="T36" fmla="*/ 1504 h 15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38" h="1504">
                <a:moveTo>
                  <a:pt x="1271" y="0"/>
                </a:moveTo>
                <a:cubicBezTo>
                  <a:pt x="1459" y="15"/>
                  <a:pt x="1840" y="26"/>
                  <a:pt x="1996" y="184"/>
                </a:cubicBezTo>
                <a:cubicBezTo>
                  <a:pt x="2152" y="342"/>
                  <a:pt x="2338" y="822"/>
                  <a:pt x="2207" y="950"/>
                </a:cubicBezTo>
                <a:cubicBezTo>
                  <a:pt x="2076" y="1078"/>
                  <a:pt x="1426" y="883"/>
                  <a:pt x="1211" y="954"/>
                </a:cubicBezTo>
                <a:cubicBezTo>
                  <a:pt x="996" y="1025"/>
                  <a:pt x="1049" y="1286"/>
                  <a:pt x="917" y="1374"/>
                </a:cubicBezTo>
                <a:cubicBezTo>
                  <a:pt x="785" y="1462"/>
                  <a:pt x="555" y="1504"/>
                  <a:pt x="419" y="1482"/>
                </a:cubicBezTo>
                <a:cubicBezTo>
                  <a:pt x="283" y="1460"/>
                  <a:pt x="164" y="1385"/>
                  <a:pt x="101" y="1242"/>
                </a:cubicBezTo>
                <a:cubicBezTo>
                  <a:pt x="38" y="1099"/>
                  <a:pt x="0" y="808"/>
                  <a:pt x="41" y="624"/>
                </a:cubicBezTo>
                <a:cubicBezTo>
                  <a:pt x="82" y="440"/>
                  <a:pt x="210" y="237"/>
                  <a:pt x="347" y="138"/>
                </a:cubicBezTo>
                <a:cubicBezTo>
                  <a:pt x="484" y="39"/>
                  <a:pt x="709" y="53"/>
                  <a:pt x="863" y="30"/>
                </a:cubicBezTo>
                <a:cubicBezTo>
                  <a:pt x="1017" y="7"/>
                  <a:pt x="1186" y="6"/>
                  <a:pt x="1271" y="0"/>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6" name="Oval 69"/>
          <p:cNvSpPr>
            <a:spLocks noChangeAspect="1" noChangeArrowheads="1"/>
          </p:cNvSpPr>
          <p:nvPr/>
        </p:nvSpPr>
        <p:spPr bwMode="auto">
          <a:xfrm>
            <a:off x="2192338" y="2711450"/>
            <a:ext cx="366712" cy="366713"/>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40458C"/>
                </a:solidFill>
                <a:latin typeface="Tahoma" pitchFamily="34" charset="0"/>
              </a:rPr>
              <a:t>C</a:t>
            </a:r>
          </a:p>
        </p:txBody>
      </p:sp>
      <p:sp>
        <p:nvSpPr>
          <p:cNvPr id="7" name="Oval 70"/>
          <p:cNvSpPr>
            <a:spLocks noChangeAspect="1" noChangeArrowheads="1"/>
          </p:cNvSpPr>
          <p:nvPr/>
        </p:nvSpPr>
        <p:spPr bwMode="auto">
          <a:xfrm>
            <a:off x="819150" y="2711450"/>
            <a:ext cx="366713" cy="366713"/>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B</a:t>
            </a:r>
          </a:p>
        </p:txBody>
      </p:sp>
      <p:sp>
        <p:nvSpPr>
          <p:cNvPr id="8" name="Oval 71"/>
          <p:cNvSpPr>
            <a:spLocks noChangeAspect="1" noChangeArrowheads="1"/>
          </p:cNvSpPr>
          <p:nvPr/>
        </p:nvSpPr>
        <p:spPr bwMode="auto">
          <a:xfrm>
            <a:off x="2190750" y="1905000"/>
            <a:ext cx="366713" cy="366713"/>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A</a:t>
            </a:r>
          </a:p>
        </p:txBody>
      </p:sp>
      <p:sp>
        <p:nvSpPr>
          <p:cNvPr id="9" name="Oval 72"/>
          <p:cNvSpPr>
            <a:spLocks noChangeAspect="1" noChangeArrowheads="1"/>
          </p:cNvSpPr>
          <p:nvPr/>
        </p:nvSpPr>
        <p:spPr bwMode="auto">
          <a:xfrm>
            <a:off x="1428750" y="3519488"/>
            <a:ext cx="366713"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E</a:t>
            </a:r>
          </a:p>
        </p:txBody>
      </p:sp>
      <p:cxnSp>
        <p:nvCxnSpPr>
          <p:cNvPr id="10" name="AutoShape 73"/>
          <p:cNvCxnSpPr>
            <a:cxnSpLocks noChangeAspect="1" noChangeShapeType="1"/>
            <a:stCxn id="8" idx="2"/>
            <a:endCxn id="7" idx="0"/>
          </p:cNvCxnSpPr>
          <p:nvPr/>
        </p:nvCxnSpPr>
        <p:spPr bwMode="auto">
          <a:xfrm rot="10800000" flipV="1">
            <a:off x="1001713" y="2087563"/>
            <a:ext cx="1168400" cy="603250"/>
          </a:xfrm>
          <a:prstGeom prst="curvedConnector2">
            <a:avLst/>
          </a:prstGeom>
          <a:noFill/>
          <a:ln w="38100">
            <a:solidFill>
              <a:srgbClr val="40458C"/>
            </a:solidFill>
            <a:prstDash val="dash"/>
            <a:round/>
            <a:headEnd/>
            <a:tailEnd/>
          </a:ln>
        </p:spPr>
      </p:cxnSp>
      <p:cxnSp>
        <p:nvCxnSpPr>
          <p:cNvPr id="11" name="AutoShape 74"/>
          <p:cNvCxnSpPr>
            <a:cxnSpLocks noChangeAspect="1" noChangeShapeType="1"/>
            <a:stCxn id="9" idx="2"/>
            <a:endCxn id="7" idx="4"/>
          </p:cNvCxnSpPr>
          <p:nvPr/>
        </p:nvCxnSpPr>
        <p:spPr bwMode="auto">
          <a:xfrm rot="10800000">
            <a:off x="1001713" y="3095625"/>
            <a:ext cx="406400" cy="606425"/>
          </a:xfrm>
          <a:prstGeom prst="curvedConnector2">
            <a:avLst/>
          </a:prstGeom>
          <a:noFill/>
          <a:ln w="38100">
            <a:solidFill>
              <a:srgbClr val="BE2D00"/>
            </a:solidFill>
            <a:round/>
            <a:headEnd/>
            <a:tailEnd/>
          </a:ln>
        </p:spPr>
      </p:cxnSp>
      <p:cxnSp>
        <p:nvCxnSpPr>
          <p:cNvPr id="12" name="AutoShape 75"/>
          <p:cNvCxnSpPr>
            <a:cxnSpLocks noChangeAspect="1" noChangeShapeType="1"/>
            <a:stCxn id="9" idx="6"/>
            <a:endCxn id="6" idx="3"/>
          </p:cNvCxnSpPr>
          <p:nvPr/>
        </p:nvCxnSpPr>
        <p:spPr bwMode="auto">
          <a:xfrm flipV="1">
            <a:off x="1812925" y="3043238"/>
            <a:ext cx="431800" cy="658812"/>
          </a:xfrm>
          <a:prstGeom prst="curvedConnector2">
            <a:avLst/>
          </a:prstGeom>
          <a:noFill/>
          <a:ln w="38100">
            <a:solidFill>
              <a:srgbClr val="BE2D00"/>
            </a:solidFill>
            <a:round/>
            <a:headEnd/>
            <a:tailEnd/>
          </a:ln>
        </p:spPr>
      </p:cxnSp>
      <p:cxnSp>
        <p:nvCxnSpPr>
          <p:cNvPr id="13" name="AutoShape 76"/>
          <p:cNvCxnSpPr>
            <a:cxnSpLocks noChangeAspect="1" noChangeShapeType="1"/>
            <a:stCxn id="8" idx="4"/>
            <a:endCxn id="6" idx="0"/>
          </p:cNvCxnSpPr>
          <p:nvPr/>
        </p:nvCxnSpPr>
        <p:spPr bwMode="auto">
          <a:xfrm>
            <a:off x="2373313" y="2289175"/>
            <a:ext cx="1587" cy="401638"/>
          </a:xfrm>
          <a:prstGeom prst="straightConnector1">
            <a:avLst/>
          </a:prstGeom>
          <a:noFill/>
          <a:ln w="38100">
            <a:solidFill>
              <a:srgbClr val="BE2D00"/>
            </a:solidFill>
            <a:round/>
            <a:headEnd/>
            <a:tailEnd/>
          </a:ln>
        </p:spPr>
      </p:cxnSp>
      <p:cxnSp>
        <p:nvCxnSpPr>
          <p:cNvPr id="14" name="AutoShape 77"/>
          <p:cNvCxnSpPr>
            <a:cxnSpLocks noChangeAspect="1" noChangeShapeType="1"/>
            <a:stCxn id="7" idx="6"/>
            <a:endCxn id="6" idx="2"/>
          </p:cNvCxnSpPr>
          <p:nvPr/>
        </p:nvCxnSpPr>
        <p:spPr bwMode="auto">
          <a:xfrm>
            <a:off x="1203325" y="2894013"/>
            <a:ext cx="968375" cy="0"/>
          </a:xfrm>
          <a:prstGeom prst="straightConnector1">
            <a:avLst/>
          </a:prstGeom>
          <a:noFill/>
          <a:ln w="38100">
            <a:solidFill>
              <a:srgbClr val="40458C"/>
            </a:solidFill>
            <a:prstDash val="dash"/>
            <a:round/>
            <a:headEnd/>
            <a:tailEnd/>
          </a:ln>
        </p:spPr>
      </p:cxnSp>
      <p:sp>
        <p:nvSpPr>
          <p:cNvPr id="15" name="Oval 78"/>
          <p:cNvSpPr>
            <a:spLocks noChangeAspect="1" noChangeArrowheads="1"/>
          </p:cNvSpPr>
          <p:nvPr/>
        </p:nvSpPr>
        <p:spPr bwMode="auto">
          <a:xfrm>
            <a:off x="3554413" y="2711450"/>
            <a:ext cx="366712" cy="366713"/>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D</a:t>
            </a:r>
          </a:p>
        </p:txBody>
      </p:sp>
      <p:cxnSp>
        <p:nvCxnSpPr>
          <p:cNvPr id="16" name="AutoShape 79"/>
          <p:cNvCxnSpPr>
            <a:cxnSpLocks noChangeAspect="1" noChangeShapeType="1"/>
            <a:stCxn id="19" idx="6"/>
            <a:endCxn id="15" idx="4"/>
          </p:cNvCxnSpPr>
          <p:nvPr/>
        </p:nvCxnSpPr>
        <p:spPr bwMode="auto">
          <a:xfrm flipV="1">
            <a:off x="3317875" y="3095625"/>
            <a:ext cx="419100" cy="606425"/>
          </a:xfrm>
          <a:prstGeom prst="curvedConnector2">
            <a:avLst/>
          </a:prstGeom>
          <a:noFill/>
          <a:ln w="38100">
            <a:solidFill>
              <a:srgbClr val="BE2D00"/>
            </a:solidFill>
            <a:round/>
            <a:headEnd/>
            <a:tailEnd/>
          </a:ln>
        </p:spPr>
      </p:cxnSp>
      <p:cxnSp>
        <p:nvCxnSpPr>
          <p:cNvPr id="17" name="AutoShape 80"/>
          <p:cNvCxnSpPr>
            <a:cxnSpLocks noChangeAspect="1" noChangeShapeType="1"/>
            <a:stCxn id="15" idx="0"/>
            <a:endCxn id="8" idx="6"/>
          </p:cNvCxnSpPr>
          <p:nvPr/>
        </p:nvCxnSpPr>
        <p:spPr bwMode="auto">
          <a:xfrm rot="5400000" flipH="1">
            <a:off x="2854325" y="1808163"/>
            <a:ext cx="603250" cy="1162050"/>
          </a:xfrm>
          <a:prstGeom prst="curvedConnector2">
            <a:avLst/>
          </a:prstGeom>
          <a:noFill/>
          <a:ln w="38100">
            <a:solidFill>
              <a:srgbClr val="40458C"/>
            </a:solidFill>
            <a:prstDash val="dash"/>
            <a:round/>
            <a:headEnd/>
            <a:tailEnd/>
          </a:ln>
        </p:spPr>
      </p:cxnSp>
      <p:cxnSp>
        <p:nvCxnSpPr>
          <p:cNvPr id="18" name="AutoShape 81"/>
          <p:cNvCxnSpPr>
            <a:cxnSpLocks noChangeAspect="1" noChangeShapeType="1"/>
            <a:stCxn id="6" idx="6"/>
            <a:endCxn id="15" idx="2"/>
          </p:cNvCxnSpPr>
          <p:nvPr/>
        </p:nvCxnSpPr>
        <p:spPr bwMode="auto">
          <a:xfrm>
            <a:off x="2576513" y="2894013"/>
            <a:ext cx="957262" cy="0"/>
          </a:xfrm>
          <a:prstGeom prst="straightConnector1">
            <a:avLst/>
          </a:prstGeom>
          <a:noFill/>
          <a:ln w="38100">
            <a:solidFill>
              <a:srgbClr val="BE2D00"/>
            </a:solidFill>
            <a:round/>
            <a:headEnd/>
            <a:tailEnd/>
          </a:ln>
        </p:spPr>
      </p:cxnSp>
      <p:sp>
        <p:nvSpPr>
          <p:cNvPr id="19" name="Oval 82"/>
          <p:cNvSpPr>
            <a:spLocks noChangeAspect="1" noChangeArrowheads="1"/>
          </p:cNvSpPr>
          <p:nvPr/>
        </p:nvSpPr>
        <p:spPr bwMode="auto">
          <a:xfrm>
            <a:off x="2943225" y="3519488"/>
            <a:ext cx="366713" cy="366712"/>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F</a:t>
            </a:r>
          </a:p>
        </p:txBody>
      </p:sp>
      <p:cxnSp>
        <p:nvCxnSpPr>
          <p:cNvPr id="20" name="AutoShape 83"/>
          <p:cNvCxnSpPr>
            <a:cxnSpLocks noChangeAspect="1" noChangeShapeType="1"/>
            <a:stCxn id="6" idx="5"/>
            <a:endCxn id="19" idx="2"/>
          </p:cNvCxnSpPr>
          <p:nvPr/>
        </p:nvCxnSpPr>
        <p:spPr bwMode="auto">
          <a:xfrm rot="16200000" flipH="1">
            <a:off x="2389188" y="3159125"/>
            <a:ext cx="658812" cy="427038"/>
          </a:xfrm>
          <a:prstGeom prst="curvedConnector2">
            <a:avLst/>
          </a:prstGeom>
          <a:noFill/>
          <a:ln w="38100">
            <a:solidFill>
              <a:srgbClr val="40458C"/>
            </a:solidFill>
            <a:prstDash val="dash"/>
            <a:round/>
            <a:headEnd/>
            <a:tailEnd/>
          </a:ln>
        </p:spPr>
      </p:cxnSp>
      <p:sp>
        <p:nvSpPr>
          <p:cNvPr id="21" name="Text Box 84"/>
          <p:cNvSpPr txBox="1">
            <a:spLocks noChangeArrowheads="1"/>
          </p:cNvSpPr>
          <p:nvPr/>
        </p:nvSpPr>
        <p:spPr bwMode="auto">
          <a:xfrm>
            <a:off x="2425700" y="16764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0</a:t>
            </a:r>
          </a:p>
        </p:txBody>
      </p:sp>
      <p:sp>
        <p:nvSpPr>
          <p:cNvPr id="22" name="Text Box 85"/>
          <p:cNvSpPr txBox="1">
            <a:spLocks noChangeArrowheads="1"/>
          </p:cNvSpPr>
          <p:nvPr/>
        </p:nvSpPr>
        <p:spPr bwMode="auto">
          <a:xfrm>
            <a:off x="3816350" y="25034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23" name="Text Box 86"/>
          <p:cNvSpPr txBox="1">
            <a:spLocks noChangeArrowheads="1"/>
          </p:cNvSpPr>
          <p:nvPr/>
        </p:nvSpPr>
        <p:spPr bwMode="auto">
          <a:xfrm>
            <a:off x="2457450" y="25034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24" name="Text Box 87"/>
          <p:cNvSpPr txBox="1">
            <a:spLocks noChangeArrowheads="1"/>
          </p:cNvSpPr>
          <p:nvPr/>
        </p:nvSpPr>
        <p:spPr bwMode="auto">
          <a:xfrm>
            <a:off x="1085850" y="25034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7</a:t>
            </a:r>
          </a:p>
        </p:txBody>
      </p:sp>
      <p:sp>
        <p:nvSpPr>
          <p:cNvPr id="25" name="Text Box 88"/>
          <p:cNvSpPr txBox="1">
            <a:spLocks noChangeArrowheads="1"/>
          </p:cNvSpPr>
          <p:nvPr/>
        </p:nvSpPr>
        <p:spPr bwMode="auto">
          <a:xfrm>
            <a:off x="1300163" y="32273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26" name="Text Box 89"/>
          <p:cNvSpPr txBox="1">
            <a:spLocks noChangeArrowheads="1"/>
          </p:cNvSpPr>
          <p:nvPr/>
        </p:nvSpPr>
        <p:spPr bwMode="auto">
          <a:xfrm>
            <a:off x="3124200" y="3227388"/>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27" name="Text Box 90"/>
          <p:cNvSpPr txBox="1">
            <a:spLocks noChangeArrowheads="1"/>
          </p:cNvSpPr>
          <p:nvPr/>
        </p:nvSpPr>
        <p:spPr bwMode="auto">
          <a:xfrm>
            <a:off x="3263900" y="1919288"/>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4</a:t>
            </a:r>
          </a:p>
        </p:txBody>
      </p:sp>
      <p:sp>
        <p:nvSpPr>
          <p:cNvPr id="28" name="Text Box 91"/>
          <p:cNvSpPr txBox="1">
            <a:spLocks noChangeArrowheads="1"/>
          </p:cNvSpPr>
          <p:nvPr/>
        </p:nvSpPr>
        <p:spPr bwMode="auto">
          <a:xfrm>
            <a:off x="1123950" y="19812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8</a:t>
            </a:r>
          </a:p>
        </p:txBody>
      </p:sp>
      <p:sp>
        <p:nvSpPr>
          <p:cNvPr id="29" name="Text Box 92"/>
          <p:cNvSpPr txBox="1">
            <a:spLocks noChangeArrowheads="1"/>
          </p:cNvSpPr>
          <p:nvPr/>
        </p:nvSpPr>
        <p:spPr bwMode="auto">
          <a:xfrm>
            <a:off x="1504950" y="25908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7</a:t>
            </a:r>
          </a:p>
        </p:txBody>
      </p:sp>
      <p:sp>
        <p:nvSpPr>
          <p:cNvPr id="30" name="Text Box 93"/>
          <p:cNvSpPr txBox="1">
            <a:spLocks noChangeArrowheads="1"/>
          </p:cNvSpPr>
          <p:nvPr/>
        </p:nvSpPr>
        <p:spPr bwMode="auto">
          <a:xfrm>
            <a:off x="2952750" y="25908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1</a:t>
            </a:r>
          </a:p>
        </p:txBody>
      </p:sp>
      <p:sp>
        <p:nvSpPr>
          <p:cNvPr id="31" name="Text Box 94"/>
          <p:cNvSpPr txBox="1">
            <a:spLocks noChangeArrowheads="1"/>
          </p:cNvSpPr>
          <p:nvPr/>
        </p:nvSpPr>
        <p:spPr bwMode="auto">
          <a:xfrm>
            <a:off x="819150" y="33909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2</a:t>
            </a:r>
          </a:p>
        </p:txBody>
      </p:sp>
      <p:sp>
        <p:nvSpPr>
          <p:cNvPr id="32" name="Text Box 95"/>
          <p:cNvSpPr txBox="1">
            <a:spLocks noChangeArrowheads="1"/>
          </p:cNvSpPr>
          <p:nvPr/>
        </p:nvSpPr>
        <p:spPr bwMode="auto">
          <a:xfrm>
            <a:off x="3562350" y="33909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5</a:t>
            </a:r>
          </a:p>
        </p:txBody>
      </p:sp>
      <p:sp>
        <p:nvSpPr>
          <p:cNvPr id="33" name="Text Box 96"/>
          <p:cNvSpPr txBox="1">
            <a:spLocks noChangeArrowheads="1"/>
          </p:cNvSpPr>
          <p:nvPr/>
        </p:nvSpPr>
        <p:spPr bwMode="auto">
          <a:xfrm>
            <a:off x="2038350" y="22860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34" name="Text Box 97"/>
          <p:cNvSpPr txBox="1">
            <a:spLocks noChangeArrowheads="1"/>
          </p:cNvSpPr>
          <p:nvPr/>
        </p:nvSpPr>
        <p:spPr bwMode="auto">
          <a:xfrm>
            <a:off x="1885950" y="312420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3</a:t>
            </a:r>
          </a:p>
        </p:txBody>
      </p:sp>
      <p:sp>
        <p:nvSpPr>
          <p:cNvPr id="35" name="Text Box 98"/>
          <p:cNvSpPr txBox="1">
            <a:spLocks noChangeArrowheads="1"/>
          </p:cNvSpPr>
          <p:nvPr/>
        </p:nvSpPr>
        <p:spPr bwMode="auto">
          <a:xfrm>
            <a:off x="2533650" y="312420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9</a:t>
            </a:r>
          </a:p>
        </p:txBody>
      </p:sp>
      <p:sp>
        <p:nvSpPr>
          <p:cNvPr id="36" name="Freeform 99"/>
          <p:cNvSpPr>
            <a:spLocks/>
          </p:cNvSpPr>
          <p:nvPr/>
        </p:nvSpPr>
        <p:spPr bwMode="auto">
          <a:xfrm>
            <a:off x="4930775" y="3810000"/>
            <a:ext cx="3567113" cy="2459038"/>
          </a:xfrm>
          <a:custGeom>
            <a:avLst/>
            <a:gdLst>
              <a:gd name="T0" fmla="*/ 2022475 w 2247"/>
              <a:gd name="T1" fmla="*/ 36513 h 1549"/>
              <a:gd name="T2" fmla="*/ 3079750 w 2247"/>
              <a:gd name="T3" fmla="*/ 236538 h 1549"/>
              <a:gd name="T4" fmla="*/ 3556001 w 2247"/>
              <a:gd name="T5" fmla="*/ 1455738 h 1549"/>
              <a:gd name="T6" fmla="*/ 3014662 w 2247"/>
              <a:gd name="T7" fmla="*/ 2319338 h 1549"/>
              <a:gd name="T8" fmla="*/ 717550 w 2247"/>
              <a:gd name="T9" fmla="*/ 2295526 h 1549"/>
              <a:gd name="T10" fmla="*/ 79375 w 2247"/>
              <a:gd name="T11" fmla="*/ 1647826 h 1549"/>
              <a:gd name="T12" fmla="*/ 241300 w 2247"/>
              <a:gd name="T13" fmla="*/ 723900 h 1549"/>
              <a:gd name="T14" fmla="*/ 850900 w 2247"/>
              <a:gd name="T15" fmla="*/ 219075 h 1549"/>
              <a:gd name="T16" fmla="*/ 2022475 w 2247"/>
              <a:gd name="T17" fmla="*/ 36513 h 15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47"/>
              <a:gd name="T28" fmla="*/ 0 h 1549"/>
              <a:gd name="T29" fmla="*/ 2247 w 2247"/>
              <a:gd name="T30" fmla="*/ 1549 h 15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47" h="1549">
                <a:moveTo>
                  <a:pt x="1274" y="23"/>
                </a:moveTo>
                <a:cubicBezTo>
                  <a:pt x="1508" y="25"/>
                  <a:pt x="1779" y="0"/>
                  <a:pt x="1940" y="149"/>
                </a:cubicBezTo>
                <a:cubicBezTo>
                  <a:pt x="2101" y="298"/>
                  <a:pt x="2247" y="698"/>
                  <a:pt x="2240" y="917"/>
                </a:cubicBezTo>
                <a:cubicBezTo>
                  <a:pt x="2233" y="1136"/>
                  <a:pt x="2197" y="1373"/>
                  <a:pt x="1899" y="1461"/>
                </a:cubicBezTo>
                <a:cubicBezTo>
                  <a:pt x="1601" y="1549"/>
                  <a:pt x="760" y="1516"/>
                  <a:pt x="452" y="1446"/>
                </a:cubicBezTo>
                <a:cubicBezTo>
                  <a:pt x="144" y="1376"/>
                  <a:pt x="100" y="1203"/>
                  <a:pt x="50" y="1038"/>
                </a:cubicBezTo>
                <a:cubicBezTo>
                  <a:pt x="0" y="873"/>
                  <a:pt x="71" y="606"/>
                  <a:pt x="152" y="456"/>
                </a:cubicBezTo>
                <a:cubicBezTo>
                  <a:pt x="233" y="306"/>
                  <a:pt x="349" y="210"/>
                  <a:pt x="536" y="138"/>
                </a:cubicBezTo>
                <a:cubicBezTo>
                  <a:pt x="723" y="66"/>
                  <a:pt x="1040" y="21"/>
                  <a:pt x="1274" y="23"/>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37" name="Oval 100"/>
          <p:cNvSpPr>
            <a:spLocks noChangeAspect="1" noChangeArrowheads="1"/>
          </p:cNvSpPr>
          <p:nvPr/>
        </p:nvSpPr>
        <p:spPr bwMode="auto">
          <a:xfrm>
            <a:off x="6573838" y="4862513"/>
            <a:ext cx="366712"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40458C"/>
                </a:solidFill>
                <a:latin typeface="Tahoma" pitchFamily="34" charset="0"/>
              </a:rPr>
              <a:t>C</a:t>
            </a:r>
          </a:p>
        </p:txBody>
      </p:sp>
      <p:sp>
        <p:nvSpPr>
          <p:cNvPr id="38" name="Oval 101"/>
          <p:cNvSpPr>
            <a:spLocks noChangeAspect="1" noChangeArrowheads="1"/>
          </p:cNvSpPr>
          <p:nvPr/>
        </p:nvSpPr>
        <p:spPr bwMode="auto">
          <a:xfrm>
            <a:off x="5200650" y="4862513"/>
            <a:ext cx="366713"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B</a:t>
            </a:r>
          </a:p>
        </p:txBody>
      </p:sp>
      <p:sp>
        <p:nvSpPr>
          <p:cNvPr id="39" name="Oval 102"/>
          <p:cNvSpPr>
            <a:spLocks noChangeAspect="1" noChangeArrowheads="1"/>
          </p:cNvSpPr>
          <p:nvPr/>
        </p:nvSpPr>
        <p:spPr bwMode="auto">
          <a:xfrm>
            <a:off x="6572250" y="4056063"/>
            <a:ext cx="366713"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A</a:t>
            </a:r>
          </a:p>
        </p:txBody>
      </p:sp>
      <p:sp>
        <p:nvSpPr>
          <p:cNvPr id="40" name="Oval 103"/>
          <p:cNvSpPr>
            <a:spLocks noChangeAspect="1" noChangeArrowheads="1"/>
          </p:cNvSpPr>
          <p:nvPr/>
        </p:nvSpPr>
        <p:spPr bwMode="auto">
          <a:xfrm>
            <a:off x="5810250" y="5670550"/>
            <a:ext cx="366713" cy="366713"/>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E</a:t>
            </a:r>
          </a:p>
        </p:txBody>
      </p:sp>
      <p:cxnSp>
        <p:nvCxnSpPr>
          <p:cNvPr id="41" name="AutoShape 104"/>
          <p:cNvCxnSpPr>
            <a:cxnSpLocks noChangeAspect="1" noChangeShapeType="1"/>
            <a:stCxn id="39" idx="2"/>
            <a:endCxn id="38" idx="0"/>
          </p:cNvCxnSpPr>
          <p:nvPr/>
        </p:nvCxnSpPr>
        <p:spPr bwMode="auto">
          <a:xfrm rot="10800000" flipV="1">
            <a:off x="5383213" y="4238625"/>
            <a:ext cx="1168400" cy="603250"/>
          </a:xfrm>
          <a:prstGeom prst="curvedConnector2">
            <a:avLst/>
          </a:prstGeom>
          <a:noFill/>
          <a:ln w="38100">
            <a:solidFill>
              <a:srgbClr val="40458C"/>
            </a:solidFill>
            <a:prstDash val="dash"/>
            <a:round/>
            <a:headEnd/>
            <a:tailEnd/>
          </a:ln>
        </p:spPr>
      </p:cxnSp>
      <p:cxnSp>
        <p:nvCxnSpPr>
          <p:cNvPr id="42" name="AutoShape 105"/>
          <p:cNvCxnSpPr>
            <a:cxnSpLocks noChangeAspect="1" noChangeShapeType="1"/>
            <a:stCxn id="40" idx="2"/>
            <a:endCxn id="38" idx="4"/>
          </p:cNvCxnSpPr>
          <p:nvPr/>
        </p:nvCxnSpPr>
        <p:spPr bwMode="auto">
          <a:xfrm rot="10800000">
            <a:off x="5383213" y="5246688"/>
            <a:ext cx="406400" cy="606425"/>
          </a:xfrm>
          <a:prstGeom prst="curvedConnector2">
            <a:avLst/>
          </a:prstGeom>
          <a:noFill/>
          <a:ln w="38100">
            <a:solidFill>
              <a:srgbClr val="BE2D00"/>
            </a:solidFill>
            <a:round/>
            <a:headEnd/>
            <a:tailEnd/>
          </a:ln>
        </p:spPr>
      </p:cxnSp>
      <p:cxnSp>
        <p:nvCxnSpPr>
          <p:cNvPr id="43" name="AutoShape 106"/>
          <p:cNvCxnSpPr>
            <a:cxnSpLocks noChangeAspect="1" noChangeShapeType="1"/>
            <a:stCxn id="40" idx="6"/>
            <a:endCxn id="37" idx="3"/>
          </p:cNvCxnSpPr>
          <p:nvPr/>
        </p:nvCxnSpPr>
        <p:spPr bwMode="auto">
          <a:xfrm flipV="1">
            <a:off x="6194425" y="5194300"/>
            <a:ext cx="431800" cy="658813"/>
          </a:xfrm>
          <a:prstGeom prst="curvedConnector2">
            <a:avLst/>
          </a:prstGeom>
          <a:noFill/>
          <a:ln w="38100">
            <a:solidFill>
              <a:srgbClr val="BE2D00"/>
            </a:solidFill>
            <a:round/>
            <a:headEnd/>
            <a:tailEnd/>
          </a:ln>
        </p:spPr>
      </p:cxnSp>
      <p:cxnSp>
        <p:nvCxnSpPr>
          <p:cNvPr id="44" name="AutoShape 107"/>
          <p:cNvCxnSpPr>
            <a:cxnSpLocks noChangeAspect="1" noChangeShapeType="1"/>
            <a:stCxn id="39" idx="4"/>
            <a:endCxn id="37" idx="0"/>
          </p:cNvCxnSpPr>
          <p:nvPr/>
        </p:nvCxnSpPr>
        <p:spPr bwMode="auto">
          <a:xfrm>
            <a:off x="6754813" y="4440238"/>
            <a:ext cx="1587" cy="401637"/>
          </a:xfrm>
          <a:prstGeom prst="straightConnector1">
            <a:avLst/>
          </a:prstGeom>
          <a:noFill/>
          <a:ln w="38100">
            <a:solidFill>
              <a:srgbClr val="BE2D00"/>
            </a:solidFill>
            <a:round/>
            <a:headEnd/>
            <a:tailEnd/>
          </a:ln>
        </p:spPr>
      </p:cxnSp>
      <p:cxnSp>
        <p:nvCxnSpPr>
          <p:cNvPr id="45" name="AutoShape 108"/>
          <p:cNvCxnSpPr>
            <a:cxnSpLocks noChangeAspect="1" noChangeShapeType="1"/>
            <a:stCxn id="38" idx="6"/>
            <a:endCxn id="37" idx="2"/>
          </p:cNvCxnSpPr>
          <p:nvPr/>
        </p:nvCxnSpPr>
        <p:spPr bwMode="auto">
          <a:xfrm>
            <a:off x="5584825" y="5045075"/>
            <a:ext cx="968375" cy="0"/>
          </a:xfrm>
          <a:prstGeom prst="straightConnector1">
            <a:avLst/>
          </a:prstGeom>
          <a:noFill/>
          <a:ln w="38100">
            <a:solidFill>
              <a:srgbClr val="40458C"/>
            </a:solidFill>
            <a:prstDash val="dash"/>
            <a:round/>
            <a:headEnd/>
            <a:tailEnd/>
          </a:ln>
        </p:spPr>
      </p:cxnSp>
      <p:sp>
        <p:nvSpPr>
          <p:cNvPr id="46" name="Oval 109"/>
          <p:cNvSpPr>
            <a:spLocks noChangeAspect="1" noChangeArrowheads="1"/>
          </p:cNvSpPr>
          <p:nvPr/>
        </p:nvSpPr>
        <p:spPr bwMode="auto">
          <a:xfrm>
            <a:off x="7935913" y="4862513"/>
            <a:ext cx="366712" cy="366712"/>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D</a:t>
            </a:r>
          </a:p>
        </p:txBody>
      </p:sp>
      <p:cxnSp>
        <p:nvCxnSpPr>
          <p:cNvPr id="47" name="AutoShape 110"/>
          <p:cNvCxnSpPr>
            <a:cxnSpLocks noChangeAspect="1" noChangeShapeType="1"/>
            <a:stCxn id="50" idx="6"/>
            <a:endCxn id="46" idx="4"/>
          </p:cNvCxnSpPr>
          <p:nvPr/>
        </p:nvCxnSpPr>
        <p:spPr bwMode="auto">
          <a:xfrm flipV="1">
            <a:off x="7708900" y="5246688"/>
            <a:ext cx="409575" cy="606425"/>
          </a:xfrm>
          <a:prstGeom prst="curvedConnector2">
            <a:avLst/>
          </a:prstGeom>
          <a:noFill/>
          <a:ln w="38100">
            <a:solidFill>
              <a:srgbClr val="BE2D00"/>
            </a:solidFill>
            <a:round/>
            <a:headEnd/>
            <a:tailEnd/>
          </a:ln>
        </p:spPr>
      </p:cxnSp>
      <p:cxnSp>
        <p:nvCxnSpPr>
          <p:cNvPr id="48" name="AutoShape 111"/>
          <p:cNvCxnSpPr>
            <a:cxnSpLocks noChangeAspect="1" noChangeShapeType="1"/>
            <a:stCxn id="46" idx="0"/>
            <a:endCxn id="39" idx="6"/>
          </p:cNvCxnSpPr>
          <p:nvPr/>
        </p:nvCxnSpPr>
        <p:spPr bwMode="auto">
          <a:xfrm rot="5400000" flipH="1">
            <a:off x="7235825" y="3959225"/>
            <a:ext cx="603250" cy="1162050"/>
          </a:xfrm>
          <a:prstGeom prst="curvedConnector2">
            <a:avLst/>
          </a:prstGeom>
          <a:noFill/>
          <a:ln w="38100">
            <a:solidFill>
              <a:srgbClr val="40458C"/>
            </a:solidFill>
            <a:prstDash val="dash"/>
            <a:round/>
            <a:headEnd/>
            <a:tailEnd/>
          </a:ln>
        </p:spPr>
      </p:cxnSp>
      <p:cxnSp>
        <p:nvCxnSpPr>
          <p:cNvPr id="49" name="AutoShape 112"/>
          <p:cNvCxnSpPr>
            <a:cxnSpLocks noChangeAspect="1" noChangeShapeType="1"/>
            <a:stCxn id="37" idx="6"/>
            <a:endCxn id="46" idx="2"/>
          </p:cNvCxnSpPr>
          <p:nvPr/>
        </p:nvCxnSpPr>
        <p:spPr bwMode="auto">
          <a:xfrm>
            <a:off x="6958013" y="5045075"/>
            <a:ext cx="957262" cy="0"/>
          </a:xfrm>
          <a:prstGeom prst="straightConnector1">
            <a:avLst/>
          </a:prstGeom>
          <a:noFill/>
          <a:ln w="38100">
            <a:solidFill>
              <a:srgbClr val="BE2D00"/>
            </a:solidFill>
            <a:round/>
            <a:headEnd/>
            <a:tailEnd/>
          </a:ln>
        </p:spPr>
      </p:cxnSp>
      <p:sp>
        <p:nvSpPr>
          <p:cNvPr id="50" name="Oval 113"/>
          <p:cNvSpPr>
            <a:spLocks noChangeAspect="1" noChangeArrowheads="1"/>
          </p:cNvSpPr>
          <p:nvPr/>
        </p:nvSpPr>
        <p:spPr bwMode="auto">
          <a:xfrm>
            <a:off x="7324725" y="5670550"/>
            <a:ext cx="366713" cy="366713"/>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F</a:t>
            </a:r>
          </a:p>
        </p:txBody>
      </p:sp>
      <p:cxnSp>
        <p:nvCxnSpPr>
          <p:cNvPr id="51" name="AutoShape 114"/>
          <p:cNvCxnSpPr>
            <a:cxnSpLocks noChangeAspect="1" noChangeShapeType="1"/>
            <a:stCxn id="37" idx="5"/>
            <a:endCxn id="50" idx="2"/>
          </p:cNvCxnSpPr>
          <p:nvPr/>
        </p:nvCxnSpPr>
        <p:spPr bwMode="auto">
          <a:xfrm rot="16200000" flipH="1">
            <a:off x="6765925" y="5314950"/>
            <a:ext cx="658813" cy="417513"/>
          </a:xfrm>
          <a:prstGeom prst="curvedConnector2">
            <a:avLst/>
          </a:prstGeom>
          <a:noFill/>
          <a:ln w="38100">
            <a:solidFill>
              <a:srgbClr val="40458C"/>
            </a:solidFill>
            <a:prstDash val="dash"/>
            <a:round/>
            <a:headEnd/>
            <a:tailEnd/>
          </a:ln>
        </p:spPr>
      </p:cxnSp>
      <p:sp>
        <p:nvSpPr>
          <p:cNvPr id="52" name="Text Box 115"/>
          <p:cNvSpPr txBox="1">
            <a:spLocks noChangeArrowheads="1"/>
          </p:cNvSpPr>
          <p:nvPr/>
        </p:nvSpPr>
        <p:spPr bwMode="auto">
          <a:xfrm>
            <a:off x="6807200" y="38274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0</a:t>
            </a:r>
          </a:p>
        </p:txBody>
      </p:sp>
      <p:sp>
        <p:nvSpPr>
          <p:cNvPr id="53" name="Text Box 116"/>
          <p:cNvSpPr txBox="1">
            <a:spLocks noChangeArrowheads="1"/>
          </p:cNvSpPr>
          <p:nvPr/>
        </p:nvSpPr>
        <p:spPr bwMode="auto">
          <a:xfrm>
            <a:off x="8197850" y="46545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54" name="Text Box 117"/>
          <p:cNvSpPr txBox="1">
            <a:spLocks noChangeArrowheads="1"/>
          </p:cNvSpPr>
          <p:nvPr/>
        </p:nvSpPr>
        <p:spPr bwMode="auto">
          <a:xfrm>
            <a:off x="6838950" y="46545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55" name="Text Box 118"/>
          <p:cNvSpPr txBox="1">
            <a:spLocks noChangeArrowheads="1"/>
          </p:cNvSpPr>
          <p:nvPr/>
        </p:nvSpPr>
        <p:spPr bwMode="auto">
          <a:xfrm>
            <a:off x="5467350" y="46545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7</a:t>
            </a:r>
          </a:p>
        </p:txBody>
      </p:sp>
      <p:sp>
        <p:nvSpPr>
          <p:cNvPr id="56" name="Text Box 119"/>
          <p:cNvSpPr txBox="1">
            <a:spLocks noChangeArrowheads="1"/>
          </p:cNvSpPr>
          <p:nvPr/>
        </p:nvSpPr>
        <p:spPr bwMode="auto">
          <a:xfrm>
            <a:off x="5681663" y="53784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57" name="Text Box 120"/>
          <p:cNvSpPr txBox="1">
            <a:spLocks noChangeArrowheads="1"/>
          </p:cNvSpPr>
          <p:nvPr/>
        </p:nvSpPr>
        <p:spPr bwMode="auto">
          <a:xfrm>
            <a:off x="7505700" y="5378450"/>
            <a:ext cx="298450" cy="366713"/>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58" name="Text Box 121"/>
          <p:cNvSpPr txBox="1">
            <a:spLocks noChangeArrowheads="1"/>
          </p:cNvSpPr>
          <p:nvPr/>
        </p:nvSpPr>
        <p:spPr bwMode="auto">
          <a:xfrm>
            <a:off x="7645400" y="4070350"/>
            <a:ext cx="298450" cy="366713"/>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4</a:t>
            </a:r>
          </a:p>
        </p:txBody>
      </p:sp>
      <p:sp>
        <p:nvSpPr>
          <p:cNvPr id="59" name="Text Box 122"/>
          <p:cNvSpPr txBox="1">
            <a:spLocks noChangeArrowheads="1"/>
          </p:cNvSpPr>
          <p:nvPr/>
        </p:nvSpPr>
        <p:spPr bwMode="auto">
          <a:xfrm>
            <a:off x="5505450" y="413226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8</a:t>
            </a:r>
          </a:p>
        </p:txBody>
      </p:sp>
      <p:sp>
        <p:nvSpPr>
          <p:cNvPr id="60" name="Text Box 123"/>
          <p:cNvSpPr txBox="1">
            <a:spLocks noChangeArrowheads="1"/>
          </p:cNvSpPr>
          <p:nvPr/>
        </p:nvSpPr>
        <p:spPr bwMode="auto">
          <a:xfrm>
            <a:off x="5886450" y="474186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7</a:t>
            </a:r>
          </a:p>
        </p:txBody>
      </p:sp>
      <p:sp>
        <p:nvSpPr>
          <p:cNvPr id="61" name="Text Box 124"/>
          <p:cNvSpPr txBox="1">
            <a:spLocks noChangeArrowheads="1"/>
          </p:cNvSpPr>
          <p:nvPr/>
        </p:nvSpPr>
        <p:spPr bwMode="auto">
          <a:xfrm>
            <a:off x="7334250" y="47418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1</a:t>
            </a:r>
          </a:p>
        </p:txBody>
      </p:sp>
      <p:sp>
        <p:nvSpPr>
          <p:cNvPr id="62" name="Text Box 125"/>
          <p:cNvSpPr txBox="1">
            <a:spLocks noChangeArrowheads="1"/>
          </p:cNvSpPr>
          <p:nvPr/>
        </p:nvSpPr>
        <p:spPr bwMode="auto">
          <a:xfrm>
            <a:off x="5200650" y="55419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63" name="Text Box 126"/>
          <p:cNvSpPr txBox="1">
            <a:spLocks noChangeArrowheads="1"/>
          </p:cNvSpPr>
          <p:nvPr/>
        </p:nvSpPr>
        <p:spPr bwMode="auto">
          <a:xfrm>
            <a:off x="7943850" y="55419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5</a:t>
            </a:r>
          </a:p>
        </p:txBody>
      </p:sp>
      <p:sp>
        <p:nvSpPr>
          <p:cNvPr id="64" name="Text Box 127"/>
          <p:cNvSpPr txBox="1">
            <a:spLocks noChangeArrowheads="1"/>
          </p:cNvSpPr>
          <p:nvPr/>
        </p:nvSpPr>
        <p:spPr bwMode="auto">
          <a:xfrm>
            <a:off x="6419850" y="44370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65" name="Text Box 128"/>
          <p:cNvSpPr txBox="1">
            <a:spLocks noChangeArrowheads="1"/>
          </p:cNvSpPr>
          <p:nvPr/>
        </p:nvSpPr>
        <p:spPr bwMode="auto">
          <a:xfrm>
            <a:off x="6267450" y="5275263"/>
            <a:ext cx="298450" cy="366712"/>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3</a:t>
            </a:r>
          </a:p>
        </p:txBody>
      </p:sp>
      <p:sp>
        <p:nvSpPr>
          <p:cNvPr id="66" name="Text Box 129"/>
          <p:cNvSpPr txBox="1">
            <a:spLocks noChangeArrowheads="1"/>
          </p:cNvSpPr>
          <p:nvPr/>
        </p:nvSpPr>
        <p:spPr bwMode="auto">
          <a:xfrm>
            <a:off x="6915150" y="5275263"/>
            <a:ext cx="298450" cy="366712"/>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9</a:t>
            </a:r>
          </a:p>
        </p:txBody>
      </p:sp>
      <p:sp>
        <p:nvSpPr>
          <p:cNvPr id="67" name="AutoShape 130"/>
          <p:cNvSpPr>
            <a:spLocks noChangeArrowheads="1"/>
          </p:cNvSpPr>
          <p:nvPr/>
        </p:nvSpPr>
        <p:spPr bwMode="auto">
          <a:xfrm rot="13500000" flipH="1" flipV="1">
            <a:off x="4510088" y="3871912"/>
            <a:ext cx="609600" cy="333375"/>
          </a:xfrm>
          <a:prstGeom prst="rightArrow">
            <a:avLst>
              <a:gd name="adj1" fmla="val 50000"/>
              <a:gd name="adj2" fmla="val 45714"/>
            </a:avLst>
          </a:prstGeom>
          <a:noFill/>
          <a:ln w="19050">
            <a:solidFill>
              <a:srgbClr val="40458C"/>
            </a:solidFill>
            <a:miter lim="800000"/>
            <a:headEnd/>
            <a:tailEnd/>
          </a:ln>
        </p:spPr>
        <p:txBody>
          <a:bodyPr wrap="none" anchor="ctr"/>
          <a:lstStyle/>
          <a:p>
            <a:endParaRPr lang="en-SG"/>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3" name="Slide Number Placeholder 2"/>
          <p:cNvSpPr>
            <a:spLocks noGrp="1"/>
          </p:cNvSpPr>
          <p:nvPr>
            <p:ph type="sldNum" sz="quarter" idx="12"/>
          </p:nvPr>
        </p:nvSpPr>
        <p:spPr/>
        <p:txBody>
          <a:bodyPr/>
          <a:lstStyle/>
          <a:p>
            <a:pPr>
              <a:defRPr/>
            </a:pPr>
            <a:fld id="{AD093BD6-FFCD-4A44-A3A7-066976E851A8}" type="slidenum">
              <a:rPr lang="en-US" smtClean="0"/>
              <a:pPr>
                <a:defRPr/>
              </a:pPr>
              <a:t>23</a:t>
            </a:fld>
            <a:endParaRPr lang="en-US"/>
          </a:p>
        </p:txBody>
      </p:sp>
      <p:sp>
        <p:nvSpPr>
          <p:cNvPr id="4" name="Title 1"/>
          <p:cNvSpPr txBox="1">
            <a:spLocks/>
          </p:cNvSpPr>
          <p:nvPr/>
        </p:nvSpPr>
        <p:spPr>
          <a:xfrm>
            <a:off x="457200" y="457200"/>
            <a:ext cx="82296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rgbClr val="0066FF"/>
                </a:solidFill>
                <a:effectLst/>
                <a:uLnTx/>
                <a:uFillTx/>
                <a:latin typeface="+mj-lt"/>
                <a:ea typeface="+mj-ea"/>
                <a:cs typeface="+mj-cs"/>
              </a:rPr>
              <a:t>THUẬT TOÁN DIJKSTRA – CÀI ĐẶT</a:t>
            </a:r>
            <a:endParaRPr kumimoji="0" lang="en-SG" sz="3200" b="1" i="0" u="none" strike="noStrike" kern="0" cap="none" spc="0" normalizeH="0" baseline="0" noProof="0" smtClean="0">
              <a:ln>
                <a:noFill/>
              </a:ln>
              <a:solidFill>
                <a:srgbClr val="0066FF"/>
              </a:solidFill>
              <a:effectLst/>
              <a:uLnTx/>
              <a:uFillTx/>
              <a:latin typeface="+mj-lt"/>
              <a:ea typeface="+mj-ea"/>
              <a:cs typeface="+mj-cs"/>
            </a:endParaRPr>
          </a:p>
        </p:txBody>
      </p:sp>
      <p:sp>
        <p:nvSpPr>
          <p:cNvPr id="5" name="Content Placeholder 2"/>
          <p:cNvSpPr txBox="1">
            <a:spLocks/>
          </p:cNvSpPr>
          <p:nvPr/>
        </p:nvSpPr>
        <p:spPr>
          <a:xfrm>
            <a:off x="457200" y="1143000"/>
            <a:ext cx="8229600" cy="52578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Graph Graph::Dijkstra(int s, int t)</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	</a:t>
            </a:r>
            <a:r>
              <a:rPr kumimoji="0" lang="en-US" sz="2400" b="0" i="1" u="none" strike="noStrike" kern="0" cap="none" spc="0" normalizeH="0" baseline="0" noProof="0" smtClean="0">
                <a:ln>
                  <a:noFill/>
                </a:ln>
                <a:solidFill>
                  <a:srgbClr val="0033CC"/>
                </a:solidFill>
                <a:effectLst/>
                <a:uLnTx/>
                <a:uFillTx/>
                <a:latin typeface="Times New Roman" pitchFamily="18" charset="0"/>
                <a:ea typeface="+mn-ea"/>
                <a:cs typeface="Times New Roman" pitchFamily="18" charset="0"/>
              </a:rPr>
              <a:t>//Tìm đường</a:t>
            </a:r>
            <a:r>
              <a:rPr kumimoji="0" lang="en-US" sz="2400" b="0" i="1" u="none" strike="noStrike" kern="0" cap="none" spc="0" normalizeH="0" noProof="0" smtClean="0">
                <a:ln>
                  <a:noFill/>
                </a:ln>
                <a:solidFill>
                  <a:srgbClr val="0033CC"/>
                </a:solidFill>
                <a:effectLst/>
                <a:uLnTx/>
                <a:uFillTx/>
                <a:latin typeface="Times New Roman" pitchFamily="18" charset="0"/>
                <a:ea typeface="+mn-ea"/>
                <a:cs typeface="Times New Roman" pitchFamily="18" charset="0"/>
              </a:rPr>
              <a:t> đi </a:t>
            </a:r>
            <a:r>
              <a:rPr kumimoji="0" lang="en-US" sz="2400" b="0" i="1" u="none" strike="noStrike" kern="0" cap="none" spc="0" normalizeH="0" baseline="0" noProof="0" smtClean="0">
                <a:ln>
                  <a:noFill/>
                </a:ln>
                <a:solidFill>
                  <a:srgbClr val="0033CC"/>
                </a:solidFill>
                <a:effectLst/>
                <a:uLnTx/>
                <a:uFillTx/>
                <a:latin typeface="Times New Roman" pitchFamily="18" charset="0"/>
                <a:ea typeface="+mn-ea"/>
                <a:cs typeface="Times New Roman" pitchFamily="18" charset="0"/>
              </a:rPr>
              <a:t>ngắn nhất từ</a:t>
            </a:r>
            <a:r>
              <a:rPr kumimoji="0" lang="en-US" sz="2400" b="0" i="1" u="none" strike="noStrike" kern="0" cap="none" spc="0" normalizeH="0" noProof="0" smtClean="0">
                <a:ln>
                  <a:noFill/>
                </a:ln>
                <a:solidFill>
                  <a:srgbClr val="0033CC"/>
                </a:solidFill>
                <a:effectLst/>
                <a:uLnTx/>
                <a:uFillTx/>
                <a:latin typeface="Times New Roman" pitchFamily="18" charset="0"/>
                <a:ea typeface="+mn-ea"/>
                <a:cs typeface="Times New Roman" pitchFamily="18" charset="0"/>
              </a:rPr>
              <a:t> s đến t</a:t>
            </a:r>
            <a:endParaRPr kumimoji="0" lang="en-US" sz="2400" b="0" i="1" u="none" strike="noStrike" kern="0" cap="none" spc="0" normalizeH="0" baseline="0" noProof="0" smtClean="0">
              <a:ln>
                <a:noFill/>
              </a:ln>
              <a:solidFill>
                <a:srgbClr val="0033CC"/>
              </a:solidFill>
              <a:effectLst/>
              <a:uLnTx/>
              <a:uFillTx/>
              <a:latin typeface="Times New Roman" pitchFamily="18" charset="0"/>
              <a:ea typeface="+mn-ea"/>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endPar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3" name="Slide Number Placeholder 2"/>
          <p:cNvSpPr>
            <a:spLocks noGrp="1"/>
          </p:cNvSpPr>
          <p:nvPr>
            <p:ph type="sldNum" sz="quarter" idx="12"/>
          </p:nvPr>
        </p:nvSpPr>
        <p:spPr/>
        <p:txBody>
          <a:bodyPr/>
          <a:lstStyle/>
          <a:p>
            <a:pPr>
              <a:defRPr/>
            </a:pPr>
            <a:fld id="{AD093BD6-FFCD-4A44-A3A7-066976E851A8}" type="slidenum">
              <a:rPr lang="en-US" smtClean="0"/>
              <a:pPr>
                <a:defRPr/>
              </a:pPr>
              <a:t>24</a:t>
            </a:fld>
            <a:endParaRPr lang="en-US"/>
          </a:p>
        </p:txBody>
      </p:sp>
      <p:sp>
        <p:nvSpPr>
          <p:cNvPr id="4" name="Title 1"/>
          <p:cNvSpPr txBox="1">
            <a:spLocks/>
          </p:cNvSpPr>
          <p:nvPr/>
        </p:nvSpPr>
        <p:spPr>
          <a:xfrm>
            <a:off x="457200" y="457200"/>
            <a:ext cx="82296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rgbClr val="0066FF"/>
                </a:solidFill>
                <a:effectLst/>
                <a:uLnTx/>
                <a:uFillTx/>
                <a:latin typeface="+mj-lt"/>
                <a:ea typeface="+mj-ea"/>
                <a:cs typeface="+mj-cs"/>
              </a:rPr>
              <a:t>THUẬT TOÁN DIJKSTRA – CÀI ĐẶT</a:t>
            </a:r>
            <a:endParaRPr kumimoji="0" lang="en-SG" sz="3200" b="1" i="0" u="none" strike="noStrike" kern="0" cap="none" spc="0" normalizeH="0" baseline="0" noProof="0" smtClean="0">
              <a:ln>
                <a:noFill/>
              </a:ln>
              <a:solidFill>
                <a:srgbClr val="0066FF"/>
              </a:solidFill>
              <a:effectLst/>
              <a:uLnTx/>
              <a:uFillTx/>
              <a:latin typeface="+mj-lt"/>
              <a:ea typeface="+mj-ea"/>
              <a:cs typeface="+mj-cs"/>
            </a:endParaRPr>
          </a:p>
        </p:txBody>
      </p:sp>
      <p:sp>
        <p:nvSpPr>
          <p:cNvPr id="5" name="Content Placeholder 2"/>
          <p:cNvSpPr txBox="1">
            <a:spLocks/>
          </p:cNvSpPr>
          <p:nvPr/>
        </p:nvSpPr>
        <p:spPr>
          <a:xfrm>
            <a:off x="457200" y="1219200"/>
            <a:ext cx="8229600" cy="52578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Graph Graph::PrintPath(int s, int t)</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sz="2400" b="0" kern="0" smtClean="0">
                <a:solidFill>
                  <a:srgbClr val="0033CC"/>
                </a:solidFill>
                <a:latin typeface="Courier New" pitchFamily="49" charset="0"/>
                <a:cs typeface="Courier New" pitchFamily="49" charset="0"/>
              </a:rPr>
              <a:t>	int temp[MAX];</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	int dem = 0;</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	</a:t>
            </a:r>
            <a:r>
              <a:rPr kumimoji="0" lang="en-US" sz="2400" b="0" i="1" u="none" strike="noStrike" kern="0" cap="none" spc="0" normalizeH="0" baseline="0" noProof="0" smtClean="0">
                <a:ln>
                  <a:noFill/>
                </a:ln>
                <a:solidFill>
                  <a:srgbClr val="0033CC"/>
                </a:solidFill>
                <a:effectLst/>
                <a:uLnTx/>
                <a:uFillTx/>
                <a:latin typeface="Times New Roman" pitchFamily="18" charset="0"/>
                <a:ea typeface="+mn-ea"/>
                <a:cs typeface="Times New Roman" pitchFamily="18" charset="0"/>
              </a:rPr>
              <a:t>//In đường</a:t>
            </a:r>
            <a:r>
              <a:rPr kumimoji="0" lang="en-US" sz="2400" b="0" i="1" u="none" strike="noStrike" kern="0" cap="none" spc="0" normalizeH="0" noProof="0" smtClean="0">
                <a:ln>
                  <a:noFill/>
                </a:ln>
                <a:solidFill>
                  <a:srgbClr val="0033CC"/>
                </a:solidFill>
                <a:effectLst/>
                <a:uLnTx/>
                <a:uFillTx/>
                <a:latin typeface="Times New Roman" pitchFamily="18" charset="0"/>
                <a:ea typeface="+mn-ea"/>
                <a:cs typeface="Times New Roman" pitchFamily="18" charset="0"/>
              </a:rPr>
              <a:t> đi </a:t>
            </a:r>
            <a:r>
              <a:rPr kumimoji="0" lang="en-US" sz="2400" b="0" i="1" u="none" strike="noStrike" kern="0" cap="none" spc="0" normalizeH="0" baseline="0" noProof="0" smtClean="0">
                <a:ln>
                  <a:noFill/>
                </a:ln>
                <a:solidFill>
                  <a:srgbClr val="0033CC"/>
                </a:solidFill>
                <a:effectLst/>
                <a:uLnTx/>
                <a:uFillTx/>
                <a:latin typeface="Times New Roman" pitchFamily="18" charset="0"/>
                <a:ea typeface="+mn-ea"/>
                <a:cs typeface="Times New Roman" pitchFamily="18" charset="0"/>
              </a:rPr>
              <a:t>ngắn nhất từ</a:t>
            </a:r>
            <a:r>
              <a:rPr kumimoji="0" lang="en-US" sz="2400" b="0" i="1" u="none" strike="noStrike" kern="0" cap="none" spc="0" normalizeH="0" noProof="0" smtClean="0">
                <a:ln>
                  <a:noFill/>
                </a:ln>
                <a:solidFill>
                  <a:srgbClr val="0033CC"/>
                </a:solidFill>
                <a:effectLst/>
                <a:uLnTx/>
                <a:uFillTx/>
                <a:latin typeface="Times New Roman" pitchFamily="18" charset="0"/>
                <a:ea typeface="+mn-ea"/>
                <a:cs typeface="Times New Roman" pitchFamily="18" charset="0"/>
              </a:rPr>
              <a:t> s đến t dựa vào Labels</a:t>
            </a:r>
            <a:endParaRPr lang="en-US" sz="2400" kern="0" baseline="0" smtClean="0">
              <a:solidFill>
                <a:srgbClr val="0033CC"/>
              </a:solidFill>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sz="2000" b="0" kern="0" smtClean="0">
                <a:solidFill>
                  <a:srgbClr val="0033CC"/>
                </a:solidFill>
                <a:latin typeface="Courier New" pitchFamily="49" charset="0"/>
                <a:cs typeface="Courier New" pitchFamily="49" charset="0"/>
              </a:rPr>
              <a:t>	</a:t>
            </a:r>
            <a:r>
              <a:rPr lang="en-US" sz="2400" b="0" kern="0" smtClean="0">
                <a:solidFill>
                  <a:srgbClr val="0033CC"/>
                </a:solidFill>
                <a:latin typeface="Courier New" pitchFamily="49" charset="0"/>
                <a:cs typeface="Courier New" pitchFamily="49" charset="0"/>
              </a:rPr>
              <a:t>while(Labels[t] != -1)</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sz="2400" b="0" kern="0" baseline="0" smtClean="0">
                <a:solidFill>
                  <a:srgbClr val="0033CC"/>
                </a:solidFill>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sz="2400" b="0" kern="0" smtClean="0">
                <a:solidFill>
                  <a:srgbClr val="0033CC"/>
                </a:solidFill>
                <a:latin typeface="Courier New" pitchFamily="49" charset="0"/>
                <a:cs typeface="Courier New" pitchFamily="49" charset="0"/>
              </a:rPr>
              <a:t>		temp[dem++]=t;</a:t>
            </a:r>
            <a:endParaRPr lang="en-US" sz="2400" b="0" kern="0" baseline="0" smtClean="0">
              <a:solidFill>
                <a:srgbClr val="0033CC"/>
              </a:solidFill>
              <a:latin typeface="Courier New" pitchFamily="49" charset="0"/>
              <a:cs typeface="Courier New" pitchFamily="49" charset="0"/>
            </a:endParaRPr>
          </a:p>
          <a:p>
            <a:pPr lvl="0"/>
            <a:r>
              <a:rPr lang="en-US" sz="2400" b="0" kern="0" smtClean="0">
                <a:solidFill>
                  <a:srgbClr val="0033CC"/>
                </a:solidFill>
                <a:latin typeface="Courier New" pitchFamily="49" charset="0"/>
                <a:cs typeface="Courier New" pitchFamily="49" charset="0"/>
              </a:rPr>
              <a:t>		t</a:t>
            </a:r>
            <a:r>
              <a:rPr lang="en-US" sz="2400" b="0" kern="0" baseline="0" smtClean="0">
                <a:solidFill>
                  <a:srgbClr val="0033CC"/>
                </a:solidFill>
                <a:latin typeface="Courier New" pitchFamily="49" charset="0"/>
                <a:cs typeface="Courier New" pitchFamily="49" charset="0"/>
              </a:rPr>
              <a:t>=Labels[t];</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sz="2400" b="0" kern="0" baseline="0" smtClean="0">
                <a:solidFill>
                  <a:srgbClr val="0033CC"/>
                </a:solidFill>
                <a:latin typeface="Courier New" pitchFamily="49"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sz="2400" b="0" kern="0" smtClean="0">
                <a:solidFill>
                  <a:srgbClr val="0033CC"/>
                </a:solidFill>
                <a:latin typeface="Courier New" pitchFamily="49" charset="0"/>
                <a:cs typeface="Courier New" pitchFamily="49" charset="0"/>
              </a:rPr>
              <a:t>	temp[dem++]=s;</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sz="2400" b="0" kern="0" smtClean="0">
                <a:solidFill>
                  <a:srgbClr val="0033CC"/>
                </a:solidFill>
                <a:latin typeface="Courier New" pitchFamily="49" charset="0"/>
                <a:cs typeface="Courier New" pitchFamily="49" charset="0"/>
              </a:rPr>
              <a:t>	while (dem &gt; 0)</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lang="en-US" sz="2400" b="0" kern="0" smtClean="0">
                <a:solidFill>
                  <a:srgbClr val="0033CC"/>
                </a:solidFill>
                <a:latin typeface="Courier New" pitchFamily="49" charset="0"/>
                <a:cs typeface="Courier New" pitchFamily="49" charset="0"/>
              </a:rPr>
              <a:t>		printf(“%d “, temp[--dem]);</a:t>
            </a:r>
            <a:endParaRPr lang="en-US" sz="2000" b="0" kern="0" smtClean="0">
              <a:solidFill>
                <a:srgbClr val="0033CC"/>
              </a:solidFill>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defRPr/>
            </a:pPr>
            <a:endParaRPr kumimoji="0" lang="en-US" sz="2400" b="0" i="0" u="none" strike="noStrike" kern="0" cap="none" spc="0" normalizeH="0" baseline="0" noProof="0" smtClean="0">
              <a:ln>
                <a:noFill/>
              </a:ln>
              <a:solidFill>
                <a:srgbClr val="0033CC"/>
              </a:solidFill>
              <a:effectLst/>
              <a:uLnTx/>
              <a:uFillTx/>
              <a:latin typeface="Courier New" pitchFamily="49" charset="0"/>
              <a:ea typeface="+mn-ea"/>
              <a:cs typeface="Courier New" pitchFamily="49" charset="0"/>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FLOYD</a:t>
            </a:r>
            <a:endParaRPr lang="en-SG"/>
          </a:p>
        </p:txBody>
      </p:sp>
      <p:sp>
        <p:nvSpPr>
          <p:cNvPr id="3" name="Text Placeholder 2"/>
          <p:cNvSpPr>
            <a:spLocks noGrp="1"/>
          </p:cNvSpPr>
          <p:nvPr>
            <p:ph type="body" idx="1"/>
          </p:nvPr>
        </p:nvSpPr>
        <p:spPr>
          <a:xfrm>
            <a:off x="457200" y="3276600"/>
            <a:ext cx="8382000" cy="977900"/>
          </a:xfrm>
        </p:spPr>
        <p:txBody>
          <a:bodyPr/>
          <a:lstStyle/>
          <a:p>
            <a:r>
              <a:rPr lang="en-US" smtClean="0"/>
              <a:t>TÌM ĐƯỜNG ĐI NGẮN NHẤT GIỮA CÁC CẶP ĐỈNH TRÊN ĐỒ THỊ</a:t>
            </a:r>
            <a:endParaRPr lang="en-SG"/>
          </a:p>
        </p:txBody>
      </p:sp>
      <p:sp>
        <p:nvSpPr>
          <p:cNvPr id="4" name="Footer Placeholder 3"/>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5" name="Slide Number Placeholder 4"/>
          <p:cNvSpPr>
            <a:spLocks noGrp="1"/>
          </p:cNvSpPr>
          <p:nvPr>
            <p:ph type="sldNum" sz="quarter" idx="12"/>
          </p:nvPr>
        </p:nvSpPr>
        <p:spPr/>
        <p:txBody>
          <a:bodyPr/>
          <a:lstStyle/>
          <a:p>
            <a:pPr>
              <a:defRPr/>
            </a:pPr>
            <a:fld id="{6E68620B-4D47-4978-9491-EE94180F5057}" type="slidenum">
              <a:rPr lang="en-US" smtClean="0"/>
              <a:pPr>
                <a:defRPr/>
              </a:pPr>
              <a:t>25</a:t>
            </a:fld>
            <a:endParaRPr 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334000"/>
          </a:xfrm>
        </p:spPr>
        <p:txBody>
          <a:bodyPr/>
          <a:lstStyle/>
          <a:p>
            <a:pPr>
              <a:buNone/>
              <a:defRPr/>
            </a:pPr>
            <a:r>
              <a:rPr lang="en-US" sz="2400" b="1" u="sng" dirty="0" smtClean="0"/>
              <a:t>Input</a:t>
            </a:r>
            <a:r>
              <a:rPr lang="en-US" sz="2400" dirty="0" smtClean="0"/>
              <a:t>: N, L – </a:t>
            </a:r>
            <a:r>
              <a:rPr lang="en-US" sz="2400" dirty="0" err="1" smtClean="0"/>
              <a:t>số</a:t>
            </a:r>
            <a:r>
              <a:rPr lang="en-US" sz="2400" dirty="0" smtClean="0"/>
              <a:t> </a:t>
            </a:r>
            <a:r>
              <a:rPr lang="en-US" sz="2400" dirty="0" err="1" smtClean="0"/>
              <a:t>đỉnh</a:t>
            </a:r>
            <a:r>
              <a:rPr lang="en-US" sz="2400" dirty="0" smtClean="0"/>
              <a:t>, ma </a:t>
            </a:r>
            <a:r>
              <a:rPr lang="en-US" sz="2400" dirty="0" err="1" smtClean="0"/>
              <a:t>trận</a:t>
            </a:r>
            <a:r>
              <a:rPr lang="en-US" sz="2400" dirty="0" smtClean="0"/>
              <a:t> </a:t>
            </a:r>
            <a:r>
              <a:rPr lang="en-US" sz="2400" dirty="0" err="1" smtClean="0"/>
              <a:t>trọng</a:t>
            </a:r>
            <a:r>
              <a:rPr lang="en-US" sz="2400" dirty="0" smtClean="0"/>
              <a:t> </a:t>
            </a:r>
            <a:r>
              <a:rPr lang="en-US" sz="2400" dirty="0" err="1" smtClean="0"/>
              <a:t>lượng</a:t>
            </a:r>
            <a:r>
              <a:rPr lang="en-US" sz="2400" dirty="0" smtClean="0"/>
              <a:t> </a:t>
            </a:r>
            <a:r>
              <a:rPr lang="en-US" sz="2400" dirty="0" err="1" smtClean="0"/>
              <a:t>của</a:t>
            </a:r>
            <a:r>
              <a:rPr lang="en-US" sz="2400" dirty="0" smtClean="0"/>
              <a:t> G(X, E)</a:t>
            </a:r>
          </a:p>
          <a:p>
            <a:pPr>
              <a:buNone/>
              <a:defRPr/>
            </a:pPr>
            <a:r>
              <a:rPr lang="en-US" sz="2400" b="1" u="sng" dirty="0" smtClean="0"/>
              <a:t>Output</a:t>
            </a:r>
            <a:r>
              <a:rPr lang="en-US" sz="2400" dirty="0" smtClean="0"/>
              <a:t>: L, </a:t>
            </a:r>
            <a:r>
              <a:rPr lang="en-US" sz="2400" dirty="0" err="1" smtClean="0"/>
              <a:t>Nexts</a:t>
            </a:r>
            <a:r>
              <a:rPr lang="en-US" sz="2400" dirty="0" smtClean="0"/>
              <a:t> – L[u, v]: </a:t>
            </a:r>
            <a:r>
              <a:rPr lang="en-US" sz="2400" dirty="0" err="1" smtClean="0"/>
              <a:t>trọng</a:t>
            </a:r>
            <a:r>
              <a:rPr lang="en-US" sz="2400" dirty="0" smtClean="0"/>
              <a:t> </a:t>
            </a:r>
            <a:r>
              <a:rPr lang="en-US" sz="2400" dirty="0" err="1" smtClean="0"/>
              <a:t>lượng</a:t>
            </a:r>
            <a:r>
              <a:rPr lang="en-US" sz="2400" dirty="0" smtClean="0"/>
              <a:t> </a:t>
            </a:r>
            <a:r>
              <a:rPr lang="en-US" sz="2400" dirty="0" smtClean="0">
                <a:sym typeface="Wingdings" pitchFamily="2" charset="2"/>
              </a:rPr>
              <a:t>ĐĐ</a:t>
            </a:r>
            <a:r>
              <a:rPr lang="en-US" sz="2400" dirty="0" smtClean="0"/>
              <a:t>NN </a:t>
            </a:r>
            <a:r>
              <a:rPr lang="en-US" sz="2400" dirty="0" err="1" smtClean="0"/>
              <a:t>u</a:t>
            </a:r>
            <a:r>
              <a:rPr lang="en-US" sz="2400" dirty="0" err="1" smtClean="0">
                <a:sym typeface="Wingdings" pitchFamily="2" charset="2"/>
              </a:rPr>
              <a:t>v</a:t>
            </a:r>
            <a:r>
              <a:rPr lang="en-US" sz="2400" dirty="0" smtClean="0">
                <a:sym typeface="Wingdings" pitchFamily="2" charset="2"/>
              </a:rPr>
              <a:t>, </a:t>
            </a:r>
            <a:r>
              <a:rPr lang="en-US" sz="2400" dirty="0" err="1" smtClean="0">
                <a:sym typeface="Wingdings" pitchFamily="2" charset="2"/>
              </a:rPr>
              <a:t>Nexts</a:t>
            </a:r>
            <a:r>
              <a:rPr lang="en-US" sz="2400" dirty="0" smtClean="0">
                <a:sym typeface="Wingdings" pitchFamily="2" charset="2"/>
              </a:rPr>
              <a:t>[u, v]: </a:t>
            </a:r>
            <a:r>
              <a:rPr lang="en-US" sz="2400" dirty="0" err="1" smtClean="0">
                <a:sym typeface="Wingdings" pitchFamily="2" charset="2"/>
              </a:rPr>
              <a:t>đỉnh</a:t>
            </a:r>
            <a:r>
              <a:rPr lang="en-US" sz="2400" dirty="0" smtClean="0">
                <a:sym typeface="Wingdings" pitchFamily="2" charset="2"/>
              </a:rPr>
              <a:t> </a:t>
            </a:r>
            <a:r>
              <a:rPr lang="en-US" sz="2400" dirty="0" err="1" smtClean="0">
                <a:sym typeface="Wingdings" pitchFamily="2" charset="2"/>
              </a:rPr>
              <a:t>ngay</a:t>
            </a:r>
            <a:r>
              <a:rPr lang="en-US" sz="2400" dirty="0" smtClean="0">
                <a:sym typeface="Wingdings" pitchFamily="2" charset="2"/>
              </a:rPr>
              <a:t> </a:t>
            </a:r>
            <a:r>
              <a:rPr lang="en-US" sz="2400" dirty="0" err="1" smtClean="0">
                <a:sym typeface="Wingdings" pitchFamily="2" charset="2"/>
              </a:rPr>
              <a:t>sau</a:t>
            </a:r>
            <a:r>
              <a:rPr lang="en-US" sz="2400" dirty="0" smtClean="0">
                <a:sym typeface="Wingdings" pitchFamily="2" charset="2"/>
              </a:rPr>
              <a:t> u </a:t>
            </a:r>
            <a:r>
              <a:rPr lang="en-US" sz="2400" dirty="0" err="1" smtClean="0">
                <a:sym typeface="Wingdings" pitchFamily="2" charset="2"/>
              </a:rPr>
              <a:t>trong</a:t>
            </a:r>
            <a:r>
              <a:rPr lang="en-US" sz="2400" dirty="0" smtClean="0">
                <a:sym typeface="Wingdings" pitchFamily="2" charset="2"/>
              </a:rPr>
              <a:t> ĐĐNN </a:t>
            </a:r>
            <a:r>
              <a:rPr lang="en-US" sz="2400" dirty="0" err="1" smtClean="0">
                <a:sym typeface="Wingdings" pitchFamily="2" charset="2"/>
              </a:rPr>
              <a:t>uv</a:t>
            </a:r>
            <a:endParaRPr lang="en-US" sz="2400" dirty="0" smtClean="0"/>
          </a:p>
          <a:p>
            <a:pPr marL="457200" indent="-457200">
              <a:buFont typeface="+mj-lt"/>
              <a:buAutoNum type="arabicPeriod"/>
            </a:pPr>
            <a:r>
              <a:rPr lang="en-US" dirty="0" err="1" smtClean="0">
                <a:sym typeface="Symbol"/>
              </a:rPr>
              <a:t>Nếu</a:t>
            </a:r>
            <a:r>
              <a:rPr lang="en-US" dirty="0" smtClean="0">
                <a:sym typeface="Symbol"/>
              </a:rPr>
              <a:t> L[u, v]: </a:t>
            </a:r>
            <a:r>
              <a:rPr lang="en-US" dirty="0" err="1" smtClean="0">
                <a:sym typeface="Symbol"/>
              </a:rPr>
              <a:t>Nexts</a:t>
            </a:r>
            <a:r>
              <a:rPr lang="vi-VN" dirty="0" smtClean="0">
                <a:sym typeface="Symbol"/>
              </a:rPr>
              <a:t>[</a:t>
            </a:r>
            <a:r>
              <a:rPr lang="en-US" dirty="0" smtClean="0">
                <a:sym typeface="Symbol"/>
              </a:rPr>
              <a:t>u, v</a:t>
            </a:r>
            <a:r>
              <a:rPr lang="vi-VN" dirty="0" smtClean="0">
                <a:sym typeface="Symbol"/>
              </a:rPr>
              <a:t>]=</a:t>
            </a:r>
            <a:r>
              <a:rPr lang="en-US" dirty="0" smtClean="0">
                <a:sym typeface="Symbol"/>
              </a:rPr>
              <a:t>v</a:t>
            </a:r>
          </a:p>
          <a:p>
            <a:pPr marL="457200" indent="-457200">
              <a:buNone/>
            </a:pPr>
            <a:r>
              <a:rPr lang="en-US" dirty="0" smtClean="0">
                <a:sym typeface="Symbol"/>
              </a:rPr>
              <a:t>	</a:t>
            </a:r>
            <a:r>
              <a:rPr lang="en-US" dirty="0" err="1" smtClean="0">
                <a:sym typeface="Symbol"/>
              </a:rPr>
              <a:t>Ngược</a:t>
            </a:r>
            <a:r>
              <a:rPr lang="en-US" dirty="0" smtClean="0">
                <a:sym typeface="Symbol"/>
              </a:rPr>
              <a:t> </a:t>
            </a:r>
            <a:r>
              <a:rPr lang="en-US" dirty="0" err="1" smtClean="0">
                <a:sym typeface="Symbol"/>
              </a:rPr>
              <a:t>lại</a:t>
            </a:r>
            <a:r>
              <a:rPr lang="en-US" dirty="0" smtClean="0">
                <a:sym typeface="Symbol"/>
              </a:rPr>
              <a:t>: </a:t>
            </a:r>
            <a:r>
              <a:rPr lang="en-US" dirty="0" err="1" smtClean="0">
                <a:sym typeface="Symbol"/>
              </a:rPr>
              <a:t>Nexts</a:t>
            </a:r>
            <a:r>
              <a:rPr lang="vi-VN" dirty="0" smtClean="0">
                <a:sym typeface="Symbol"/>
              </a:rPr>
              <a:t>[</a:t>
            </a:r>
            <a:r>
              <a:rPr lang="en-US" dirty="0" smtClean="0">
                <a:sym typeface="Symbol"/>
              </a:rPr>
              <a:t>u, v</a:t>
            </a:r>
            <a:r>
              <a:rPr lang="vi-VN" dirty="0" smtClean="0">
                <a:sym typeface="Symbol"/>
              </a:rPr>
              <a:t>]=</a:t>
            </a:r>
            <a:r>
              <a:rPr lang="en-US" dirty="0" smtClean="0">
                <a:sym typeface="Symbol"/>
              </a:rPr>
              <a:t>-1 </a:t>
            </a:r>
            <a:r>
              <a:rPr lang="vi-VN" dirty="0" smtClean="0">
                <a:sym typeface="Symbol"/>
              </a:rPr>
              <a:t>, </a:t>
            </a:r>
            <a:r>
              <a:rPr lang="en-US" dirty="0" smtClean="0">
                <a:sym typeface="Symbol"/>
              </a:rPr>
              <a:t>(u, v)</a:t>
            </a:r>
            <a:r>
              <a:rPr lang="vi-VN" dirty="0" smtClean="0">
                <a:sym typeface="Symbol"/>
              </a:rPr>
              <a:t>X</a:t>
            </a:r>
            <a:r>
              <a:rPr lang="en-US" baseline="30000" dirty="0" smtClean="0">
                <a:sym typeface="Symbol"/>
              </a:rPr>
              <a:t>2</a:t>
            </a:r>
            <a:r>
              <a:rPr lang="vi-VN" dirty="0" smtClean="0">
                <a:sym typeface="Symbol"/>
              </a:rPr>
              <a:t>.</a:t>
            </a:r>
          </a:p>
          <a:p>
            <a:pPr marL="514350" indent="-514350">
              <a:buFont typeface="+mj-lt"/>
              <a:buAutoNum type="arabicPeriod" startAt="2"/>
            </a:pPr>
            <a:r>
              <a:rPr lang="en-US" dirty="0" err="1" smtClean="0"/>
              <a:t>Với</a:t>
            </a:r>
            <a:r>
              <a:rPr lang="en-US" dirty="0" smtClean="0"/>
              <a:t> </a:t>
            </a:r>
            <a:r>
              <a:rPr lang="en-US" dirty="0" err="1" smtClean="0"/>
              <a:t>mọi</a:t>
            </a:r>
            <a:r>
              <a:rPr lang="en-US" dirty="0" smtClean="0"/>
              <a:t> t </a:t>
            </a:r>
            <a:r>
              <a:rPr lang="vi-VN" dirty="0" smtClean="0">
                <a:sym typeface="Symbol"/>
              </a:rPr>
              <a:t></a:t>
            </a:r>
            <a:r>
              <a:rPr lang="en-US" dirty="0" smtClean="0">
                <a:sym typeface="Symbol"/>
              </a:rPr>
              <a:t> X</a:t>
            </a:r>
          </a:p>
          <a:p>
            <a:pPr marL="457200" indent="-457200">
              <a:buNone/>
              <a:tabLst>
                <a:tab pos="808038" algn="l"/>
              </a:tabLst>
            </a:pPr>
            <a:r>
              <a:rPr lang="en-US" dirty="0" smtClean="0">
                <a:sym typeface="Symbol"/>
              </a:rPr>
              <a:t>		</a:t>
            </a:r>
            <a:r>
              <a:rPr lang="en-US" dirty="0" err="1" smtClean="0">
                <a:sym typeface="Symbol"/>
              </a:rPr>
              <a:t>Với</a:t>
            </a:r>
            <a:r>
              <a:rPr lang="en-US" dirty="0" smtClean="0">
                <a:sym typeface="Symbol"/>
              </a:rPr>
              <a:t> </a:t>
            </a:r>
            <a:r>
              <a:rPr lang="en-US" dirty="0" err="1" smtClean="0">
                <a:sym typeface="Symbol"/>
              </a:rPr>
              <a:t>mọi</a:t>
            </a:r>
            <a:r>
              <a:rPr lang="en-US" dirty="0" smtClean="0">
                <a:sym typeface="Symbol"/>
              </a:rPr>
              <a:t> u</a:t>
            </a:r>
            <a:r>
              <a:rPr lang="vi-VN" dirty="0" smtClean="0">
                <a:sym typeface="Symbol"/>
              </a:rPr>
              <a:t> </a:t>
            </a:r>
            <a:r>
              <a:rPr lang="en-US" dirty="0" smtClean="0">
                <a:sym typeface="Symbol"/>
              </a:rPr>
              <a:t> X </a:t>
            </a:r>
            <a:r>
              <a:rPr lang="en-US" dirty="0" err="1" smtClean="0">
                <a:sym typeface="Symbol"/>
              </a:rPr>
              <a:t>có</a:t>
            </a:r>
            <a:r>
              <a:rPr lang="en-US" dirty="0" smtClean="0">
                <a:sym typeface="Symbol"/>
              </a:rPr>
              <a:t> L[u, t]</a:t>
            </a:r>
          </a:p>
          <a:p>
            <a:pPr marL="457200" indent="-457200">
              <a:buNone/>
              <a:tabLst>
                <a:tab pos="1341438" algn="l"/>
              </a:tabLst>
            </a:pPr>
            <a:r>
              <a:rPr lang="en-US" dirty="0" smtClean="0">
                <a:sym typeface="Symbol"/>
              </a:rPr>
              <a:t>		</a:t>
            </a:r>
            <a:r>
              <a:rPr lang="en-US" dirty="0" err="1" smtClean="0">
                <a:sym typeface="Symbol"/>
              </a:rPr>
              <a:t>Với</a:t>
            </a:r>
            <a:r>
              <a:rPr lang="en-US" dirty="0" smtClean="0">
                <a:sym typeface="Symbol"/>
              </a:rPr>
              <a:t> </a:t>
            </a:r>
            <a:r>
              <a:rPr lang="en-US" dirty="0" err="1" smtClean="0">
                <a:sym typeface="Symbol"/>
              </a:rPr>
              <a:t>mọi</a:t>
            </a:r>
            <a:r>
              <a:rPr lang="en-US" dirty="0" smtClean="0">
                <a:sym typeface="Symbol"/>
              </a:rPr>
              <a:t> v</a:t>
            </a:r>
            <a:r>
              <a:rPr lang="vi-VN" dirty="0" smtClean="0">
                <a:sym typeface="Symbol"/>
              </a:rPr>
              <a:t> </a:t>
            </a:r>
            <a:r>
              <a:rPr lang="en-US" dirty="0" smtClean="0">
                <a:sym typeface="Symbol"/>
              </a:rPr>
              <a:t> X </a:t>
            </a:r>
            <a:r>
              <a:rPr lang="en-US" dirty="0" err="1" smtClean="0">
                <a:sym typeface="Symbol"/>
              </a:rPr>
              <a:t>có</a:t>
            </a:r>
            <a:r>
              <a:rPr lang="en-US" dirty="0" smtClean="0">
                <a:sym typeface="Symbol"/>
              </a:rPr>
              <a:t> L[t, v]</a:t>
            </a:r>
          </a:p>
          <a:p>
            <a:pPr marL="457200" indent="-457200">
              <a:buNone/>
            </a:pPr>
            <a:r>
              <a:rPr lang="en-US" dirty="0" smtClean="0">
                <a:sym typeface="Symbol"/>
              </a:rPr>
              <a:t>			</a:t>
            </a:r>
            <a:r>
              <a:rPr lang="en-US" dirty="0" err="1" smtClean="0">
                <a:sym typeface="Symbol"/>
              </a:rPr>
              <a:t>Nếu</a:t>
            </a:r>
            <a:r>
              <a:rPr lang="en-US" dirty="0" smtClean="0">
                <a:sym typeface="Symbol"/>
              </a:rPr>
              <a:t> L[u, v] &gt; L[u, t] + L[t, v] </a:t>
            </a:r>
            <a:r>
              <a:rPr lang="en-US" dirty="0" err="1" smtClean="0">
                <a:sym typeface="Symbol"/>
              </a:rPr>
              <a:t>thì</a:t>
            </a:r>
            <a:endParaRPr lang="en-US" dirty="0" smtClean="0">
              <a:sym typeface="Symbol"/>
            </a:endParaRPr>
          </a:p>
          <a:p>
            <a:pPr marL="2506663" lvl="1" indent="-457200">
              <a:buFont typeface="+mj-lt"/>
              <a:buAutoNum type="arabicPeriod"/>
            </a:pPr>
            <a:r>
              <a:rPr lang="en-US" dirty="0" smtClean="0">
                <a:sym typeface="Symbol"/>
              </a:rPr>
              <a:t>L[u, v] = L[u, t] + L[t, v]</a:t>
            </a:r>
          </a:p>
          <a:p>
            <a:pPr marL="2506663" lvl="1" indent="-457200">
              <a:buFont typeface="+mj-lt"/>
              <a:buAutoNum type="arabicPeriod"/>
            </a:pPr>
            <a:r>
              <a:rPr lang="en-US" dirty="0" err="1" smtClean="0">
                <a:sym typeface="Symbol"/>
              </a:rPr>
              <a:t>Nexts</a:t>
            </a:r>
            <a:r>
              <a:rPr lang="en-US" dirty="0" smtClean="0">
                <a:sym typeface="Symbol"/>
              </a:rPr>
              <a:t>[u, v] = </a:t>
            </a:r>
            <a:r>
              <a:rPr lang="en-US" dirty="0" err="1" smtClean="0">
                <a:sym typeface="Symbol"/>
              </a:rPr>
              <a:t>Nexts</a:t>
            </a:r>
            <a:r>
              <a:rPr lang="en-US" dirty="0" smtClean="0">
                <a:sym typeface="Symbol"/>
              </a:rPr>
              <a:t>[u, t]</a:t>
            </a:r>
            <a:endParaRPr lang="vi-VN" dirty="0" smtClean="0">
              <a:sym typeface="Symbol"/>
            </a:endParaRPr>
          </a:p>
          <a:p>
            <a:endParaRPr lang="en-SG" dirty="0"/>
          </a:p>
        </p:txBody>
      </p:sp>
      <p:sp>
        <p:nvSpPr>
          <p:cNvPr id="3" name="Title 2"/>
          <p:cNvSpPr>
            <a:spLocks noGrp="1"/>
          </p:cNvSpPr>
          <p:nvPr>
            <p:ph type="title"/>
          </p:nvPr>
        </p:nvSpPr>
        <p:spPr/>
        <p:txBody>
          <a:bodyPr/>
          <a:lstStyle/>
          <a:p>
            <a:r>
              <a:rPr lang="en-US" smtClean="0"/>
              <a:t>THUẬT TOÁN FLOYD</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26</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077200" cy="838200"/>
          </a:xfrm>
        </p:spPr>
        <p:txBody>
          <a:bodyPr/>
          <a:lstStyle/>
          <a:p>
            <a:pPr marL="0" indent="0">
              <a:buNone/>
            </a:pPr>
            <a:r>
              <a:rPr lang="en-US" smtClean="0"/>
              <a:t>Xác định đường đi ngắn nhất giữa các cặp đỉnh trên đồ thị gồm 4 đỉnh 6 cạnh</a:t>
            </a:r>
            <a:endParaRPr lang="en-SG"/>
          </a:p>
        </p:txBody>
      </p:sp>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27</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7"/>
            <a:endCxn id="9" idx="3"/>
          </p:cNvCxnSpPr>
          <p:nvPr/>
        </p:nvCxnSpPr>
        <p:spPr bwMode="auto">
          <a:xfrm rot="5400000" flipH="1" flipV="1">
            <a:off x="2485745" y="3400145"/>
            <a:ext cx="2115110" cy="1429310"/>
          </a:xfrm>
          <a:prstGeom prst="line">
            <a:avLst/>
          </a:prstGeom>
          <a:noFill/>
          <a:ln w="38100" algn="ctr">
            <a:solidFill>
              <a:srgbClr val="002060"/>
            </a:solidFill>
            <a:round/>
            <a:headEnd type="none" w="med" len="med"/>
            <a:tailEnd type="triangle" w="med" len="med"/>
          </a:ln>
        </p:spPr>
      </p:cxnSp>
      <p:sp>
        <p:nvSpPr>
          <p:cNvPr id="7" name="TextBox 23"/>
          <p:cNvSpPr txBox="1">
            <a:spLocks noChangeArrowheads="1"/>
          </p:cNvSpPr>
          <p:nvPr/>
        </p:nvSpPr>
        <p:spPr bwMode="auto">
          <a:xfrm>
            <a:off x="3352800" y="3733800"/>
            <a:ext cx="304800" cy="369888"/>
          </a:xfrm>
          <a:prstGeom prst="rect">
            <a:avLst/>
          </a:prstGeom>
          <a:noFill/>
          <a:ln w="9525">
            <a:noFill/>
            <a:miter lim="800000"/>
            <a:headEnd/>
            <a:tailEnd/>
          </a:ln>
        </p:spPr>
        <p:txBody>
          <a:bodyPr wrap="square">
            <a:spAutoFit/>
          </a:bodyPr>
          <a:lstStyle/>
          <a:p>
            <a:r>
              <a:rPr lang="en-US" smtClean="0">
                <a:solidFill>
                  <a:srgbClr val="002060"/>
                </a:solidFill>
              </a:rPr>
              <a:t>9</a:t>
            </a:r>
            <a:endParaRPr lang="en-SG">
              <a:solidFill>
                <a:srgbClr val="002060"/>
              </a:solidFill>
            </a:endParaRPr>
          </a:p>
        </p:txBody>
      </p:sp>
      <p:sp>
        <p:nvSpPr>
          <p:cNvPr id="8" name="Oval 7"/>
          <p:cNvSpPr>
            <a:spLocks noChangeArrowheads="1"/>
          </p:cNvSpPr>
          <p:nvPr/>
        </p:nvSpPr>
        <p:spPr bwMode="auto">
          <a:xfrm>
            <a:off x="2438400" y="5105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191000" y="26670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248400" y="47244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419600" y="41910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6"/>
            <a:endCxn id="11" idx="2"/>
          </p:cNvCxnSpPr>
          <p:nvPr/>
        </p:nvCxnSpPr>
        <p:spPr bwMode="auto">
          <a:xfrm flipV="1">
            <a:off x="2895600" y="4419600"/>
            <a:ext cx="1524000" cy="914400"/>
          </a:xfrm>
          <a:prstGeom prst="line">
            <a:avLst/>
          </a:prstGeom>
          <a:noFill/>
          <a:ln w="38100" algn="ctr">
            <a:solidFill>
              <a:srgbClr val="002060"/>
            </a:solidFill>
            <a:round/>
            <a:headEnd type="none" w="med" len="med"/>
            <a:tailEnd type="triangle" w="med" len="med"/>
          </a:ln>
        </p:spPr>
      </p:cxnSp>
      <p:sp>
        <p:nvSpPr>
          <p:cNvPr id="16" name="TextBox 23"/>
          <p:cNvSpPr txBox="1">
            <a:spLocks noChangeArrowheads="1"/>
          </p:cNvSpPr>
          <p:nvPr/>
        </p:nvSpPr>
        <p:spPr bwMode="auto">
          <a:xfrm>
            <a:off x="3505200" y="4572000"/>
            <a:ext cx="304800" cy="369888"/>
          </a:xfrm>
          <a:prstGeom prst="rect">
            <a:avLst/>
          </a:prstGeom>
          <a:noFill/>
          <a:ln w="9525">
            <a:noFill/>
            <a:miter lim="800000"/>
            <a:headEnd/>
            <a:tailEnd/>
          </a:ln>
        </p:spPr>
        <p:txBody>
          <a:bodyPr wrap="square">
            <a:spAutoFit/>
          </a:bodyPr>
          <a:lstStyle/>
          <a:p>
            <a:r>
              <a:rPr lang="en-US" smtClean="0">
                <a:solidFill>
                  <a:srgbClr val="002060"/>
                </a:solidFill>
              </a:rPr>
              <a:t>3</a:t>
            </a:r>
            <a:endParaRPr lang="en-SG">
              <a:solidFill>
                <a:srgbClr val="002060"/>
              </a:solidFill>
            </a:endParaRPr>
          </a:p>
        </p:txBody>
      </p:sp>
      <p:cxnSp>
        <p:nvCxnSpPr>
          <p:cNvPr id="17" name="Straight Connector 16"/>
          <p:cNvCxnSpPr>
            <a:cxnSpLocks noChangeShapeType="1"/>
            <a:stCxn id="11" idx="0"/>
            <a:endCxn id="9" idx="4"/>
          </p:cNvCxnSpPr>
          <p:nvPr/>
        </p:nvCxnSpPr>
        <p:spPr bwMode="auto">
          <a:xfrm rot="16200000" flipV="1">
            <a:off x="4000500" y="3543300"/>
            <a:ext cx="1066800" cy="228600"/>
          </a:xfrm>
          <a:prstGeom prst="line">
            <a:avLst/>
          </a:prstGeom>
          <a:noFill/>
          <a:ln w="38100" algn="ctr">
            <a:solidFill>
              <a:srgbClr val="002060"/>
            </a:solidFill>
            <a:round/>
            <a:headEnd type="none" w="med" len="med"/>
            <a:tailEnd type="triangle" w="med" len="med"/>
          </a:ln>
        </p:spPr>
      </p:cxnSp>
      <p:sp>
        <p:nvSpPr>
          <p:cNvPr id="18" name="TextBox 23"/>
          <p:cNvSpPr txBox="1">
            <a:spLocks noChangeArrowheads="1"/>
          </p:cNvSpPr>
          <p:nvPr/>
        </p:nvSpPr>
        <p:spPr bwMode="auto">
          <a:xfrm>
            <a:off x="4267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9" name="Straight Connector 18"/>
          <p:cNvCxnSpPr>
            <a:cxnSpLocks noChangeShapeType="1"/>
            <a:stCxn id="9" idx="5"/>
            <a:endCxn id="10" idx="1"/>
          </p:cNvCxnSpPr>
          <p:nvPr/>
        </p:nvCxnSpPr>
        <p:spPr bwMode="auto">
          <a:xfrm rot="16200000" flipH="1">
            <a:off x="4581245" y="3057245"/>
            <a:ext cx="1734110" cy="1734110"/>
          </a:xfrm>
          <a:prstGeom prst="line">
            <a:avLst/>
          </a:prstGeom>
          <a:noFill/>
          <a:ln w="38100" algn="ctr">
            <a:solidFill>
              <a:srgbClr val="002060"/>
            </a:solidFill>
            <a:round/>
            <a:headEnd type="none" w="med" len="med"/>
            <a:tailEnd type="triangle" w="med" len="med"/>
          </a:ln>
        </p:spPr>
      </p:cxnSp>
      <p:sp>
        <p:nvSpPr>
          <p:cNvPr id="20" name="TextBox 23"/>
          <p:cNvSpPr txBox="1">
            <a:spLocks noChangeArrowheads="1"/>
          </p:cNvSpPr>
          <p:nvPr/>
        </p:nvSpPr>
        <p:spPr bwMode="auto">
          <a:xfrm>
            <a:off x="5181600" y="34290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cxnSp>
        <p:nvCxnSpPr>
          <p:cNvPr id="21" name="Straight Connector 20"/>
          <p:cNvCxnSpPr>
            <a:cxnSpLocks noChangeShapeType="1"/>
            <a:stCxn id="11" idx="6"/>
            <a:endCxn id="10" idx="1"/>
          </p:cNvCxnSpPr>
          <p:nvPr/>
        </p:nvCxnSpPr>
        <p:spPr bwMode="auto">
          <a:xfrm>
            <a:off x="4876800" y="4419600"/>
            <a:ext cx="1438555" cy="371755"/>
          </a:xfrm>
          <a:prstGeom prst="line">
            <a:avLst/>
          </a:prstGeom>
          <a:noFill/>
          <a:ln w="38100" algn="ctr">
            <a:solidFill>
              <a:srgbClr val="002060"/>
            </a:solidFill>
            <a:round/>
            <a:headEnd type="none" w="med" len="med"/>
            <a:tailEnd type="triangle" w="med" len="med"/>
          </a:ln>
        </p:spPr>
      </p:cxnSp>
      <p:sp>
        <p:nvSpPr>
          <p:cNvPr id="22" name="TextBox 23"/>
          <p:cNvSpPr txBox="1">
            <a:spLocks noChangeArrowheads="1"/>
          </p:cNvSpPr>
          <p:nvPr/>
        </p:nvSpPr>
        <p:spPr bwMode="auto">
          <a:xfrm>
            <a:off x="5181600" y="41910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31" name="Straight Connector 30"/>
          <p:cNvCxnSpPr>
            <a:cxnSpLocks noChangeShapeType="1"/>
            <a:stCxn id="10" idx="2"/>
            <a:endCxn id="8" idx="6"/>
          </p:cNvCxnSpPr>
          <p:nvPr/>
        </p:nvCxnSpPr>
        <p:spPr bwMode="auto">
          <a:xfrm rot="10800000" flipV="1">
            <a:off x="2895600" y="4953000"/>
            <a:ext cx="3352800" cy="381000"/>
          </a:xfrm>
          <a:prstGeom prst="line">
            <a:avLst/>
          </a:prstGeom>
          <a:noFill/>
          <a:ln w="38100" algn="ctr">
            <a:solidFill>
              <a:srgbClr val="002060"/>
            </a:solidFill>
            <a:round/>
            <a:headEnd type="none" w="med" len="med"/>
            <a:tailEnd type="triangle" w="med" len="med"/>
          </a:ln>
        </p:spPr>
      </p:cxnSp>
      <p:sp>
        <p:nvSpPr>
          <p:cNvPr id="71" name="TextBox 23"/>
          <p:cNvSpPr txBox="1">
            <a:spLocks noChangeArrowheads="1"/>
          </p:cNvSpPr>
          <p:nvPr/>
        </p:nvSpPr>
        <p:spPr bwMode="auto">
          <a:xfrm>
            <a:off x="4419600" y="5116512"/>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28</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4720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771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767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329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40341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5007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2340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7098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2627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138225"/>
            <a:ext cx="152400" cy="5010710"/>
          </a:xfrm>
          <a:prstGeom prst="line">
            <a:avLst/>
          </a:prstGeom>
          <a:noFill/>
          <a:ln w="38100" algn="ctr">
            <a:solidFill>
              <a:srgbClr val="002060"/>
            </a:solidFill>
            <a:round/>
            <a:headEnd type="none" w="med" len="med"/>
            <a:tailEnd type="triangle" w="med" len="med"/>
          </a:ln>
        </p:spPr>
      </p:cxnSp>
      <p:grpSp>
        <p:nvGrpSpPr>
          <p:cNvPr id="24" name="Group 44"/>
          <p:cNvGrpSpPr/>
          <p:nvPr/>
        </p:nvGrpSpPr>
        <p:grpSpPr>
          <a:xfrm>
            <a:off x="2438400" y="32838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633680"/>
            <a:ext cx="2877110" cy="2343710"/>
          </a:xfrm>
          <a:prstGeom prst="line">
            <a:avLst/>
          </a:prstGeom>
          <a:noFill/>
          <a:ln w="38100" algn="ctr">
            <a:solidFill>
              <a:srgbClr val="002060"/>
            </a:solidFill>
            <a:round/>
            <a:headEnd type="triangle" w="med" len="med"/>
            <a:tailEnd type="none" w="med" len="med"/>
          </a:ln>
        </p:spPr>
      </p:cxnSp>
      <p:grpSp>
        <p:nvGrpSpPr>
          <p:cNvPr id="34" name="Group 44"/>
          <p:cNvGrpSpPr/>
          <p:nvPr/>
        </p:nvGrpSpPr>
        <p:grpSpPr>
          <a:xfrm>
            <a:off x="3276600" y="3272135"/>
            <a:ext cx="533400" cy="750332"/>
            <a:chOff x="1447800" y="2983468"/>
            <a:chExt cx="533400" cy="750332"/>
          </a:xfrm>
        </p:grpSpPr>
        <p:sp>
          <p:nvSpPr>
            <p:cNvPr id="3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9" name="Group 44"/>
          <p:cNvGrpSpPr/>
          <p:nvPr/>
        </p:nvGrpSpPr>
        <p:grpSpPr>
          <a:xfrm>
            <a:off x="3962400" y="28911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234035"/>
            <a:ext cx="1734110" cy="0"/>
          </a:xfrm>
          <a:prstGeom prst="line">
            <a:avLst/>
          </a:prstGeom>
          <a:noFill/>
          <a:ln w="38100" algn="ctr">
            <a:solidFill>
              <a:srgbClr val="002060"/>
            </a:solidFill>
            <a:round/>
            <a:headEnd type="triangle" w="med" len="med"/>
            <a:tailEnd type="none" w="med" len="med"/>
          </a:ln>
        </p:spPr>
      </p:cxnSp>
      <p:grpSp>
        <p:nvGrpSpPr>
          <p:cNvPr id="45" name="Group 44"/>
          <p:cNvGrpSpPr/>
          <p:nvPr/>
        </p:nvGrpSpPr>
        <p:grpSpPr>
          <a:xfrm>
            <a:off x="4572000" y="3043535"/>
            <a:ext cx="457200" cy="750332"/>
            <a:chOff x="1600200" y="2983468"/>
            <a:chExt cx="457200" cy="750332"/>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48" name="Group 44"/>
          <p:cNvGrpSpPr/>
          <p:nvPr/>
        </p:nvGrpSpPr>
        <p:grpSpPr>
          <a:xfrm>
            <a:off x="5181600" y="32721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205335"/>
            <a:ext cx="2438400" cy="3124200"/>
          </a:xfrm>
          <a:prstGeom prst="line">
            <a:avLst/>
          </a:prstGeom>
          <a:noFill/>
          <a:ln w="38100" algn="ctr">
            <a:solidFill>
              <a:srgbClr val="002060"/>
            </a:solidFill>
            <a:round/>
            <a:headEnd type="triangle" w="med" len="med"/>
            <a:tailEnd type="none" w="med" len="med"/>
          </a:ln>
        </p:spPr>
      </p:cxnSp>
      <p:grpSp>
        <p:nvGrpSpPr>
          <p:cNvPr id="55" name="Group 44"/>
          <p:cNvGrpSpPr/>
          <p:nvPr/>
        </p:nvGrpSpPr>
        <p:grpSpPr>
          <a:xfrm>
            <a:off x="5867400" y="3272135"/>
            <a:ext cx="533400" cy="750332"/>
            <a:chOff x="1676400" y="2983468"/>
            <a:chExt cx="533400" cy="750332"/>
          </a:xfrm>
        </p:grpSpPr>
        <p:sp>
          <p:nvSpPr>
            <p:cNvPr id="5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57"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60" name="Group 44"/>
          <p:cNvGrpSpPr/>
          <p:nvPr/>
        </p:nvGrpSpPr>
        <p:grpSpPr>
          <a:xfrm>
            <a:off x="2883725" y="41222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424380"/>
            <a:ext cx="2276755" cy="981355"/>
          </a:xfrm>
          <a:prstGeom prst="line">
            <a:avLst/>
          </a:prstGeom>
          <a:noFill/>
          <a:ln w="38100" algn="ctr">
            <a:solidFill>
              <a:srgbClr val="002060"/>
            </a:solidFill>
            <a:round/>
            <a:headEnd type="triangle" w="med" len="med"/>
            <a:tailEnd type="none" w="med" len="med"/>
          </a:ln>
        </p:spPr>
      </p:cxnSp>
      <p:grpSp>
        <p:nvGrpSpPr>
          <p:cNvPr id="66" name="Group 44"/>
          <p:cNvGrpSpPr/>
          <p:nvPr/>
        </p:nvGrpSpPr>
        <p:grpSpPr>
          <a:xfrm>
            <a:off x="3124200" y="46437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70" name="Group 44"/>
          <p:cNvGrpSpPr/>
          <p:nvPr/>
        </p:nvGrpSpPr>
        <p:grpSpPr>
          <a:xfrm>
            <a:off x="5257800" y="41820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8528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405735"/>
            <a:ext cx="4876800" cy="152400"/>
          </a:xfrm>
          <a:prstGeom prst="line">
            <a:avLst/>
          </a:prstGeom>
          <a:noFill/>
          <a:ln w="38100" algn="ctr">
            <a:solidFill>
              <a:srgbClr val="002060"/>
            </a:solidFill>
            <a:round/>
            <a:headEnd type="triangle" w="med" len="med"/>
            <a:tailEnd type="none" w="med" len="med"/>
          </a:ln>
        </p:spPr>
      </p:cxnSp>
      <p:grpSp>
        <p:nvGrpSpPr>
          <p:cNvPr id="81" name="Group 44"/>
          <p:cNvGrpSpPr/>
          <p:nvPr/>
        </p:nvGrpSpPr>
        <p:grpSpPr>
          <a:xfrm>
            <a:off x="5105400" y="4726860"/>
            <a:ext cx="685800" cy="602397"/>
            <a:chOff x="1600200" y="3131403"/>
            <a:chExt cx="685800" cy="602397"/>
          </a:xfrm>
        </p:grpSpPr>
        <p:sp>
          <p:nvSpPr>
            <p:cNvPr id="8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8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88" name="Group 44"/>
          <p:cNvGrpSpPr/>
          <p:nvPr/>
        </p:nvGrpSpPr>
        <p:grpSpPr>
          <a:xfrm>
            <a:off x="4038600" y="5100935"/>
            <a:ext cx="762000" cy="461665"/>
            <a:chOff x="1600200" y="3131403"/>
            <a:chExt cx="762000" cy="461665"/>
          </a:xfrm>
        </p:grpSpPr>
        <p:sp>
          <p:nvSpPr>
            <p:cNvPr id="89"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90"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91" name="Group 44"/>
          <p:cNvGrpSpPr/>
          <p:nvPr/>
        </p:nvGrpSpPr>
        <p:grpSpPr>
          <a:xfrm>
            <a:off x="3962400" y="55581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29</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276600" y="3195935"/>
            <a:ext cx="533400" cy="750332"/>
            <a:chOff x="1447800" y="2983468"/>
            <a:chExt cx="533400" cy="750332"/>
          </a:xfrm>
        </p:grpSpPr>
        <p:sp>
          <p:nvSpPr>
            <p:cNvPr id="3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72000" y="2967335"/>
            <a:ext cx="457200" cy="750332"/>
            <a:chOff x="1600200" y="2983468"/>
            <a:chExt cx="457200" cy="750332"/>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5867400" y="3195935"/>
            <a:ext cx="533400" cy="750332"/>
            <a:chOff x="1676400" y="2983468"/>
            <a:chExt cx="533400" cy="750332"/>
          </a:xfrm>
        </p:grpSpPr>
        <p:sp>
          <p:nvSpPr>
            <p:cNvPr id="5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57"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8"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20"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2"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3" name="Group 44"/>
          <p:cNvGrpSpPr/>
          <p:nvPr/>
        </p:nvGrpSpPr>
        <p:grpSpPr>
          <a:xfrm>
            <a:off x="5105400" y="4650660"/>
            <a:ext cx="685800" cy="602397"/>
            <a:chOff x="1600200" y="3131403"/>
            <a:chExt cx="685800" cy="602397"/>
          </a:xfrm>
        </p:grpSpPr>
        <p:sp>
          <p:nvSpPr>
            <p:cNvPr id="8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8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4" name="Group 44"/>
          <p:cNvGrpSpPr/>
          <p:nvPr/>
        </p:nvGrpSpPr>
        <p:grpSpPr>
          <a:xfrm>
            <a:off x="4038600" y="5024735"/>
            <a:ext cx="762000" cy="461665"/>
            <a:chOff x="1600200" y="3131403"/>
            <a:chExt cx="762000" cy="461665"/>
          </a:xfrm>
        </p:grpSpPr>
        <p:sp>
          <p:nvSpPr>
            <p:cNvPr id="89"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90"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58"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1</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3</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2</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10"/>
                                        </p:tgtEl>
                                        <p:attrNameLst>
                                          <p:attrName>stroke.color</p:attrName>
                                        </p:attrNameLst>
                                      </p:cBhvr>
                                      <p:to>
                                        <a:schemeClr val="folHlink"/>
                                      </p:to>
                                    </p:animClr>
                                    <p:set>
                                      <p:cBhvr>
                                        <p:cTn id="7" dur="2000" fill="hold"/>
                                        <p:tgtEl>
                                          <p:spTgt spid="10"/>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31"/>
                                        </p:tgtEl>
                                        <p:attrNameLst>
                                          <p:attrName>stroke.color</p:attrName>
                                        </p:attrNameLst>
                                      </p:cBhvr>
                                      <p:to>
                                        <a:schemeClr val="folHlink"/>
                                      </p:to>
                                    </p:animClr>
                                    <p:set>
                                      <p:cBhvr>
                                        <p:cTn id="10" dur="2000" fill="hold"/>
                                        <p:tgtEl>
                                          <p:spTgt spid="31"/>
                                        </p:tgtEl>
                                        <p:attrNameLst>
                                          <p:attrName>stroke.on</p:attrName>
                                        </p:attrNameLst>
                                      </p:cBhvr>
                                      <p:to>
                                        <p:strVal val="true"/>
                                      </p:to>
                                    </p:set>
                                  </p:childTnLst>
                                </p:cTn>
                              </p:par>
                              <p:par>
                                <p:cTn id="11" presetID="2" presetClass="entr" presetSubtype="1"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p:cBhvr>
                                        <p:cTn id="18" dur="2000" fill="hold"/>
                                        <p:tgtEl>
                                          <p:spTgt spid="6"/>
                                        </p:tgtEl>
                                        <p:attrNameLst>
                                          <p:attrName>stroke.color</p:attrName>
                                        </p:attrNameLst>
                                      </p:cBhvr>
                                      <p:to>
                                        <a:srgbClr val="663300"/>
                                      </p:to>
                                    </p:animClr>
                                    <p:set>
                                      <p:cBhvr>
                                        <p:cTn id="19" dur="2000" fill="hold"/>
                                        <p:tgtEl>
                                          <p:spTgt spid="6"/>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9"/>
                                        </p:tgtEl>
                                        <p:attrNameLst>
                                          <p:attrName>stroke.color</p:attrName>
                                        </p:attrNameLst>
                                      </p:cBhvr>
                                      <p:to>
                                        <a:srgbClr val="663300"/>
                                      </p:to>
                                    </p:animClr>
                                    <p:set>
                                      <p:cBhvr>
                                        <p:cTn id="22" dur="2000" fill="hold"/>
                                        <p:tgtEl>
                                          <p:spTgt spid="9"/>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51"/>
                                        </p:tgtEl>
                                        <p:attrNameLst>
                                          <p:attrName>stroke.color</p:attrName>
                                        </p:attrNameLst>
                                      </p:cBhvr>
                                      <p:to>
                                        <a:srgbClr val="FF0000"/>
                                      </p:to>
                                    </p:animClr>
                                    <p:set>
                                      <p:cBhvr>
                                        <p:cTn id="25" dur="2000" fill="hold"/>
                                        <p:tgtEl>
                                          <p:spTgt spid="51"/>
                                        </p:tgtEl>
                                        <p:attrNameLst>
                                          <p:attrName>stroke.on</p:attrName>
                                        </p:attrNameLst>
                                      </p:cBhvr>
                                      <p:to>
                                        <p:strVal val="true"/>
                                      </p:to>
                                    </p:set>
                                  </p:childTnLst>
                                </p:cTn>
                              </p:par>
                              <p:par>
                                <p:cTn id="26" presetID="2" presetClass="entr" presetSubtype="2"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1+#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nodeType="clickEffect">
                                  <p:stCondLst>
                                    <p:cond delay="0"/>
                                  </p:stCondLst>
                                  <p:childTnLst>
                                    <p:animEffect transition="out" filter="blinds(horizontal)">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blinds(horizontal)">
                                      <p:cBhvr>
                                        <p:cTn id="3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ĐƯỜNG ĐI NGẮN NHẤT</a:t>
            </a:r>
            <a:endParaRPr lang="en-SG"/>
          </a:p>
        </p:txBody>
      </p:sp>
      <p:sp>
        <p:nvSpPr>
          <p:cNvPr id="4" name="Footer Placeholder 3"/>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5" name="Slide Number Placeholder 4"/>
          <p:cNvSpPr>
            <a:spLocks noGrp="1"/>
          </p:cNvSpPr>
          <p:nvPr>
            <p:ph type="sldNum" sz="quarter" idx="12"/>
          </p:nvPr>
        </p:nvSpPr>
        <p:spPr/>
        <p:txBody>
          <a:bodyPr/>
          <a:lstStyle/>
          <a:p>
            <a:pPr>
              <a:defRPr/>
            </a:pPr>
            <a:fld id="{6E68620B-4D47-4978-9491-EE94180F5057}" type="slidenum">
              <a:rPr lang="en-US" smtClean="0"/>
              <a:pPr>
                <a:defRPr/>
              </a:pPr>
              <a:t>3</a:t>
            </a:fld>
            <a:endParaRPr lang="en-US"/>
          </a:p>
        </p:txBody>
      </p:sp>
      <p:grpSp>
        <p:nvGrpSpPr>
          <p:cNvPr id="6" name="Group 39"/>
          <p:cNvGrpSpPr>
            <a:grpSpLocks/>
          </p:cNvGrpSpPr>
          <p:nvPr/>
        </p:nvGrpSpPr>
        <p:grpSpPr bwMode="auto">
          <a:xfrm>
            <a:off x="2286000" y="914400"/>
            <a:ext cx="4648200" cy="3124200"/>
            <a:chOff x="3396" y="901"/>
            <a:chExt cx="2136" cy="1403"/>
          </a:xfrm>
        </p:grpSpPr>
        <p:sp>
          <p:nvSpPr>
            <p:cNvPr id="7" name="Freeform 40"/>
            <p:cNvSpPr>
              <a:spLocks/>
            </p:cNvSpPr>
            <p:nvPr/>
          </p:nvSpPr>
          <p:spPr bwMode="auto">
            <a:xfrm>
              <a:off x="4053" y="901"/>
              <a:ext cx="1479" cy="1042"/>
            </a:xfrm>
            <a:custGeom>
              <a:avLst/>
              <a:gdLst>
                <a:gd name="T0" fmla="*/ 447 w 1479"/>
                <a:gd name="T1" fmla="*/ 23 h 1042"/>
                <a:gd name="T2" fmla="*/ 1113 w 1479"/>
                <a:gd name="T3" fmla="*/ 149 h 1042"/>
                <a:gd name="T4" fmla="*/ 1413 w 1479"/>
                <a:gd name="T5" fmla="*/ 917 h 1042"/>
                <a:gd name="T6" fmla="*/ 717 w 1479"/>
                <a:gd name="T7" fmla="*/ 899 h 1042"/>
                <a:gd name="T8" fmla="*/ 249 w 1479"/>
                <a:gd name="T9" fmla="*/ 983 h 1042"/>
                <a:gd name="T10" fmla="*/ 69 w 1479"/>
                <a:gd name="T11" fmla="*/ 646 h 1042"/>
                <a:gd name="T12" fmla="*/ 63 w 1479"/>
                <a:gd name="T13" fmla="*/ 166 h 1042"/>
                <a:gd name="T14" fmla="*/ 447 w 1479"/>
                <a:gd name="T15" fmla="*/ 23 h 1042"/>
                <a:gd name="T16" fmla="*/ 0 60000 65536"/>
                <a:gd name="T17" fmla="*/ 0 60000 65536"/>
                <a:gd name="T18" fmla="*/ 0 60000 65536"/>
                <a:gd name="T19" fmla="*/ 0 60000 65536"/>
                <a:gd name="T20" fmla="*/ 0 60000 65536"/>
                <a:gd name="T21" fmla="*/ 0 60000 65536"/>
                <a:gd name="T22" fmla="*/ 0 60000 65536"/>
                <a:gd name="T23" fmla="*/ 0 60000 65536"/>
                <a:gd name="T24" fmla="*/ 0 w 1479"/>
                <a:gd name="T25" fmla="*/ 0 h 1042"/>
                <a:gd name="T26" fmla="*/ 1479 w 1479"/>
                <a:gd name="T27" fmla="*/ 1042 h 10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9" h="1042">
                  <a:moveTo>
                    <a:pt x="447" y="23"/>
                  </a:moveTo>
                  <a:cubicBezTo>
                    <a:pt x="622" y="20"/>
                    <a:pt x="952" y="0"/>
                    <a:pt x="1113" y="149"/>
                  </a:cubicBezTo>
                  <a:cubicBezTo>
                    <a:pt x="1274" y="298"/>
                    <a:pt x="1479" y="792"/>
                    <a:pt x="1413" y="917"/>
                  </a:cubicBezTo>
                  <a:cubicBezTo>
                    <a:pt x="1347" y="1042"/>
                    <a:pt x="911" y="888"/>
                    <a:pt x="717" y="899"/>
                  </a:cubicBezTo>
                  <a:cubicBezTo>
                    <a:pt x="523" y="910"/>
                    <a:pt x="357" y="1025"/>
                    <a:pt x="249" y="983"/>
                  </a:cubicBezTo>
                  <a:cubicBezTo>
                    <a:pt x="141" y="941"/>
                    <a:pt x="100" y="782"/>
                    <a:pt x="69" y="646"/>
                  </a:cubicBezTo>
                  <a:cubicBezTo>
                    <a:pt x="38" y="510"/>
                    <a:pt x="0" y="270"/>
                    <a:pt x="63" y="166"/>
                  </a:cubicBezTo>
                  <a:cubicBezTo>
                    <a:pt x="126" y="62"/>
                    <a:pt x="272" y="26"/>
                    <a:pt x="447" y="23"/>
                  </a:cubicBezTo>
                  <a:close/>
                </a:path>
              </a:pathLst>
            </a:custGeom>
            <a:solidFill>
              <a:srgbClr val="DDDDDD"/>
            </a:solidFill>
            <a:ln w="12700">
              <a:solidFill>
                <a:srgbClr val="BE2D00"/>
              </a:solidFill>
              <a:prstDash val="dash"/>
              <a:round/>
              <a:headEnd/>
              <a:tailEnd/>
            </a:ln>
          </p:spPr>
          <p:txBody>
            <a:bodyPr wrap="none" anchor="ctr"/>
            <a:lstStyle/>
            <a:p>
              <a:endParaRPr lang="en-SG"/>
            </a:p>
          </p:txBody>
        </p:sp>
        <p:sp>
          <p:nvSpPr>
            <p:cNvPr id="8" name="Oval 41"/>
            <p:cNvSpPr>
              <a:spLocks noChangeAspect="1" noChangeArrowheads="1"/>
            </p:cNvSpPr>
            <p:nvPr/>
          </p:nvSpPr>
          <p:spPr bwMode="auto">
            <a:xfrm>
              <a:off x="4261" y="1564"/>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40458C"/>
                  </a:solidFill>
                  <a:latin typeface="Tahoma" pitchFamily="34" charset="0"/>
                </a:rPr>
                <a:t>C</a:t>
              </a:r>
            </a:p>
          </p:txBody>
        </p:sp>
        <p:sp>
          <p:nvSpPr>
            <p:cNvPr id="9" name="Oval 42"/>
            <p:cNvSpPr>
              <a:spLocks noChangeAspect="1" noChangeArrowheads="1"/>
            </p:cNvSpPr>
            <p:nvPr/>
          </p:nvSpPr>
          <p:spPr bwMode="auto">
            <a:xfrm>
              <a:off x="3396" y="1564"/>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B</a:t>
              </a:r>
            </a:p>
          </p:txBody>
        </p:sp>
        <p:sp>
          <p:nvSpPr>
            <p:cNvPr id="10" name="Oval 43"/>
            <p:cNvSpPr>
              <a:spLocks noChangeAspect="1" noChangeArrowheads="1"/>
            </p:cNvSpPr>
            <p:nvPr/>
          </p:nvSpPr>
          <p:spPr bwMode="auto">
            <a:xfrm>
              <a:off x="4260" y="1056"/>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A</a:t>
              </a:r>
            </a:p>
          </p:txBody>
        </p:sp>
        <p:sp>
          <p:nvSpPr>
            <p:cNvPr id="11" name="Oval 44"/>
            <p:cNvSpPr>
              <a:spLocks noChangeAspect="1" noChangeArrowheads="1"/>
            </p:cNvSpPr>
            <p:nvPr/>
          </p:nvSpPr>
          <p:spPr bwMode="auto">
            <a:xfrm>
              <a:off x="3780" y="2073"/>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E</a:t>
              </a:r>
            </a:p>
          </p:txBody>
        </p:sp>
        <p:cxnSp>
          <p:nvCxnSpPr>
            <p:cNvPr id="12" name="AutoShape 45"/>
            <p:cNvCxnSpPr>
              <a:cxnSpLocks noChangeAspect="1" noChangeShapeType="1"/>
              <a:stCxn id="10" idx="2"/>
              <a:endCxn id="9" idx="0"/>
            </p:cNvCxnSpPr>
            <p:nvPr/>
          </p:nvCxnSpPr>
          <p:spPr bwMode="auto">
            <a:xfrm rot="10800000" flipV="1">
              <a:off x="3511" y="1171"/>
              <a:ext cx="736" cy="386"/>
            </a:xfrm>
            <a:prstGeom prst="curvedConnector2">
              <a:avLst/>
            </a:prstGeom>
            <a:noFill/>
            <a:ln w="38100">
              <a:solidFill>
                <a:srgbClr val="BE2D00"/>
              </a:solidFill>
              <a:round/>
              <a:headEnd/>
              <a:tailEnd/>
            </a:ln>
          </p:spPr>
        </p:cxnSp>
        <p:cxnSp>
          <p:nvCxnSpPr>
            <p:cNvPr id="13" name="AutoShape 46"/>
            <p:cNvCxnSpPr>
              <a:cxnSpLocks noChangeAspect="1" noChangeShapeType="1"/>
              <a:stCxn id="11" idx="2"/>
              <a:endCxn id="9" idx="4"/>
            </p:cNvCxnSpPr>
            <p:nvPr/>
          </p:nvCxnSpPr>
          <p:spPr bwMode="auto">
            <a:xfrm rot="10800000">
              <a:off x="3511" y="1800"/>
              <a:ext cx="262" cy="388"/>
            </a:xfrm>
            <a:prstGeom prst="curvedConnector2">
              <a:avLst/>
            </a:prstGeom>
            <a:noFill/>
            <a:ln w="19050">
              <a:solidFill>
                <a:srgbClr val="40458C"/>
              </a:solidFill>
              <a:round/>
              <a:headEnd/>
              <a:tailEnd/>
            </a:ln>
          </p:spPr>
        </p:cxnSp>
        <p:cxnSp>
          <p:nvCxnSpPr>
            <p:cNvPr id="14" name="AutoShape 47"/>
            <p:cNvCxnSpPr>
              <a:cxnSpLocks noChangeAspect="1" noChangeShapeType="1"/>
              <a:stCxn id="11" idx="6"/>
              <a:endCxn id="8" idx="3"/>
            </p:cNvCxnSpPr>
            <p:nvPr/>
          </p:nvCxnSpPr>
          <p:spPr bwMode="auto">
            <a:xfrm flipV="1">
              <a:off x="4016" y="1773"/>
              <a:ext cx="278" cy="415"/>
            </a:xfrm>
            <a:prstGeom prst="curvedConnector2">
              <a:avLst/>
            </a:prstGeom>
            <a:noFill/>
            <a:ln w="38100">
              <a:solidFill>
                <a:srgbClr val="BE2D00"/>
              </a:solidFill>
              <a:round/>
              <a:headEnd/>
              <a:tailEnd/>
            </a:ln>
          </p:spPr>
        </p:cxnSp>
        <p:cxnSp>
          <p:nvCxnSpPr>
            <p:cNvPr id="15" name="AutoShape 48"/>
            <p:cNvCxnSpPr>
              <a:cxnSpLocks noChangeAspect="1" noChangeShapeType="1"/>
              <a:stCxn id="10" idx="4"/>
              <a:endCxn id="8" idx="0"/>
            </p:cNvCxnSpPr>
            <p:nvPr/>
          </p:nvCxnSpPr>
          <p:spPr bwMode="auto">
            <a:xfrm>
              <a:off x="4375" y="1298"/>
              <a:ext cx="1" cy="253"/>
            </a:xfrm>
            <a:prstGeom prst="straightConnector1">
              <a:avLst/>
            </a:prstGeom>
            <a:noFill/>
            <a:ln w="38100">
              <a:solidFill>
                <a:srgbClr val="BE2D00"/>
              </a:solidFill>
              <a:round/>
              <a:headEnd/>
              <a:tailEnd/>
            </a:ln>
          </p:spPr>
        </p:cxnSp>
        <p:cxnSp>
          <p:nvCxnSpPr>
            <p:cNvPr id="16" name="AutoShape 49"/>
            <p:cNvCxnSpPr>
              <a:cxnSpLocks noChangeAspect="1" noChangeShapeType="1"/>
              <a:stCxn id="9" idx="6"/>
              <a:endCxn id="8" idx="2"/>
            </p:cNvCxnSpPr>
            <p:nvPr/>
          </p:nvCxnSpPr>
          <p:spPr bwMode="auto">
            <a:xfrm>
              <a:off x="3632" y="1679"/>
              <a:ext cx="616" cy="0"/>
            </a:xfrm>
            <a:prstGeom prst="straightConnector1">
              <a:avLst/>
            </a:prstGeom>
            <a:noFill/>
            <a:ln w="38100">
              <a:solidFill>
                <a:srgbClr val="40458C"/>
              </a:solidFill>
              <a:prstDash val="dash"/>
              <a:round/>
              <a:headEnd/>
              <a:tailEnd/>
            </a:ln>
          </p:spPr>
        </p:cxnSp>
        <p:sp>
          <p:nvSpPr>
            <p:cNvPr id="17" name="Oval 50"/>
            <p:cNvSpPr>
              <a:spLocks noChangeAspect="1" noChangeArrowheads="1"/>
            </p:cNvSpPr>
            <p:nvPr/>
          </p:nvSpPr>
          <p:spPr bwMode="auto">
            <a:xfrm>
              <a:off x="5119" y="1564"/>
              <a:ext cx="231" cy="231"/>
            </a:xfrm>
            <a:prstGeom prst="ellipse">
              <a:avLst/>
            </a:prstGeom>
            <a:solidFill>
              <a:srgbClr val="ECD882"/>
            </a:solidFill>
            <a:ln w="38100">
              <a:solidFill>
                <a:srgbClr val="BE2D00"/>
              </a:solidFill>
              <a:round/>
              <a:headEnd/>
              <a:tailEnd/>
            </a:ln>
          </p:spPr>
          <p:txBody>
            <a:bodyPr wrap="none" anchor="ctr"/>
            <a:lstStyle/>
            <a:p>
              <a:pPr algn="ctr" eaLnBrk="1" hangingPunct="1"/>
              <a:r>
                <a:rPr lang="en-US" b="0">
                  <a:solidFill>
                    <a:srgbClr val="BE2D00"/>
                  </a:solidFill>
                  <a:latin typeface="Tahoma" pitchFamily="34" charset="0"/>
                </a:rPr>
                <a:t>D</a:t>
              </a:r>
            </a:p>
          </p:txBody>
        </p:sp>
        <p:cxnSp>
          <p:nvCxnSpPr>
            <p:cNvPr id="18" name="AutoShape 51"/>
            <p:cNvCxnSpPr>
              <a:cxnSpLocks noChangeAspect="1" noChangeShapeType="1"/>
              <a:stCxn id="21" idx="6"/>
              <a:endCxn id="17" idx="4"/>
            </p:cNvCxnSpPr>
            <p:nvPr/>
          </p:nvCxnSpPr>
          <p:spPr bwMode="auto">
            <a:xfrm flipV="1">
              <a:off x="4970" y="1806"/>
              <a:ext cx="264" cy="382"/>
            </a:xfrm>
            <a:prstGeom prst="curvedConnector2">
              <a:avLst/>
            </a:prstGeom>
            <a:noFill/>
            <a:ln w="38100">
              <a:solidFill>
                <a:srgbClr val="BE2D00"/>
              </a:solidFill>
              <a:round/>
              <a:headEnd/>
              <a:tailEnd/>
            </a:ln>
          </p:spPr>
        </p:cxnSp>
        <p:cxnSp>
          <p:nvCxnSpPr>
            <p:cNvPr id="19" name="AutoShape 52"/>
            <p:cNvCxnSpPr>
              <a:cxnSpLocks noChangeAspect="1" noChangeShapeType="1"/>
              <a:stCxn id="17" idx="0"/>
              <a:endCxn id="10" idx="6"/>
            </p:cNvCxnSpPr>
            <p:nvPr/>
          </p:nvCxnSpPr>
          <p:spPr bwMode="auto">
            <a:xfrm rot="5400000" flipH="1">
              <a:off x="4678" y="995"/>
              <a:ext cx="380" cy="732"/>
            </a:xfrm>
            <a:prstGeom prst="curvedConnector2">
              <a:avLst/>
            </a:prstGeom>
            <a:noFill/>
            <a:ln w="38100">
              <a:solidFill>
                <a:srgbClr val="40458C"/>
              </a:solidFill>
              <a:prstDash val="dash"/>
              <a:round/>
              <a:headEnd/>
              <a:tailEnd/>
            </a:ln>
          </p:spPr>
        </p:cxnSp>
        <p:cxnSp>
          <p:nvCxnSpPr>
            <p:cNvPr id="20" name="AutoShape 53"/>
            <p:cNvCxnSpPr>
              <a:cxnSpLocks noChangeAspect="1" noChangeShapeType="1"/>
              <a:stCxn id="8" idx="6"/>
              <a:endCxn id="17" idx="2"/>
            </p:cNvCxnSpPr>
            <p:nvPr/>
          </p:nvCxnSpPr>
          <p:spPr bwMode="auto">
            <a:xfrm>
              <a:off x="4503" y="1679"/>
              <a:ext cx="603" cy="0"/>
            </a:xfrm>
            <a:prstGeom prst="straightConnector1">
              <a:avLst/>
            </a:prstGeom>
            <a:noFill/>
            <a:ln w="38100">
              <a:solidFill>
                <a:srgbClr val="BE2D00"/>
              </a:solidFill>
              <a:round/>
              <a:headEnd/>
              <a:tailEnd/>
            </a:ln>
          </p:spPr>
        </p:cxnSp>
        <p:sp>
          <p:nvSpPr>
            <p:cNvPr id="21" name="Oval 54"/>
            <p:cNvSpPr>
              <a:spLocks noChangeAspect="1" noChangeArrowheads="1"/>
            </p:cNvSpPr>
            <p:nvPr/>
          </p:nvSpPr>
          <p:spPr bwMode="auto">
            <a:xfrm>
              <a:off x="4734" y="2073"/>
              <a:ext cx="231" cy="231"/>
            </a:xfrm>
            <a:prstGeom prst="ellipse">
              <a:avLst/>
            </a:prstGeom>
            <a:solidFill>
              <a:srgbClr val="ECD882"/>
            </a:solidFill>
            <a:ln w="19050">
              <a:solidFill>
                <a:srgbClr val="40458C"/>
              </a:solidFill>
              <a:round/>
              <a:headEnd/>
              <a:tailEnd/>
            </a:ln>
          </p:spPr>
          <p:txBody>
            <a:bodyPr wrap="none" anchor="ctr"/>
            <a:lstStyle/>
            <a:p>
              <a:pPr algn="ctr" eaLnBrk="1" hangingPunct="1"/>
              <a:r>
                <a:rPr lang="en-US" b="0">
                  <a:solidFill>
                    <a:srgbClr val="40458C"/>
                  </a:solidFill>
                  <a:latin typeface="Tahoma" pitchFamily="34" charset="0"/>
                </a:rPr>
                <a:t>F</a:t>
              </a:r>
            </a:p>
          </p:txBody>
        </p:sp>
        <p:cxnSp>
          <p:nvCxnSpPr>
            <p:cNvPr id="22" name="AutoShape 55"/>
            <p:cNvCxnSpPr>
              <a:cxnSpLocks noChangeAspect="1" noChangeShapeType="1"/>
              <a:stCxn id="8" idx="5"/>
              <a:endCxn id="21" idx="2"/>
            </p:cNvCxnSpPr>
            <p:nvPr/>
          </p:nvCxnSpPr>
          <p:spPr bwMode="auto">
            <a:xfrm rot="16200000" flipH="1">
              <a:off x="4385" y="1846"/>
              <a:ext cx="415" cy="269"/>
            </a:xfrm>
            <a:prstGeom prst="curvedConnector2">
              <a:avLst/>
            </a:prstGeom>
            <a:noFill/>
            <a:ln w="38100">
              <a:solidFill>
                <a:srgbClr val="40458C"/>
              </a:solidFill>
              <a:prstDash val="dash"/>
              <a:round/>
              <a:headEnd/>
              <a:tailEnd/>
            </a:ln>
          </p:spPr>
        </p:cxnSp>
        <p:sp>
          <p:nvSpPr>
            <p:cNvPr id="23" name="Text Box 56"/>
            <p:cNvSpPr txBox="1">
              <a:spLocks noChangeArrowheads="1"/>
            </p:cNvSpPr>
            <p:nvPr/>
          </p:nvSpPr>
          <p:spPr bwMode="auto">
            <a:xfrm>
              <a:off x="4408" y="912"/>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0</a:t>
              </a:r>
            </a:p>
          </p:txBody>
        </p:sp>
        <p:sp>
          <p:nvSpPr>
            <p:cNvPr id="24" name="Text Box 57"/>
            <p:cNvSpPr txBox="1">
              <a:spLocks noChangeArrowheads="1"/>
            </p:cNvSpPr>
            <p:nvPr/>
          </p:nvSpPr>
          <p:spPr bwMode="auto">
            <a:xfrm>
              <a:off x="5284"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25" name="Text Box 58"/>
            <p:cNvSpPr txBox="1">
              <a:spLocks noChangeArrowheads="1"/>
            </p:cNvSpPr>
            <p:nvPr/>
          </p:nvSpPr>
          <p:spPr bwMode="auto">
            <a:xfrm>
              <a:off x="4428"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26" name="Text Box 59"/>
            <p:cNvSpPr txBox="1">
              <a:spLocks noChangeArrowheads="1"/>
            </p:cNvSpPr>
            <p:nvPr/>
          </p:nvSpPr>
          <p:spPr bwMode="auto">
            <a:xfrm>
              <a:off x="3564" y="1433"/>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27" name="Text Box 60"/>
            <p:cNvSpPr txBox="1">
              <a:spLocks noChangeArrowheads="1"/>
            </p:cNvSpPr>
            <p:nvPr/>
          </p:nvSpPr>
          <p:spPr bwMode="auto">
            <a:xfrm>
              <a:off x="3736" y="1889"/>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28" name="Text Box 61"/>
            <p:cNvSpPr txBox="1">
              <a:spLocks noChangeArrowheads="1"/>
            </p:cNvSpPr>
            <p:nvPr/>
          </p:nvSpPr>
          <p:spPr bwMode="auto">
            <a:xfrm>
              <a:off x="4848" y="1889"/>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29" name="Text Box 62"/>
            <p:cNvSpPr txBox="1">
              <a:spLocks noChangeArrowheads="1"/>
            </p:cNvSpPr>
            <p:nvPr/>
          </p:nvSpPr>
          <p:spPr bwMode="auto">
            <a:xfrm>
              <a:off x="4936" y="1065"/>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4</a:t>
              </a:r>
            </a:p>
          </p:txBody>
        </p:sp>
        <p:sp>
          <p:nvSpPr>
            <p:cNvPr id="30" name="Text Box 63"/>
            <p:cNvSpPr txBox="1">
              <a:spLocks noChangeArrowheads="1"/>
            </p:cNvSpPr>
            <p:nvPr/>
          </p:nvSpPr>
          <p:spPr bwMode="auto">
            <a:xfrm>
              <a:off x="3588" y="1104"/>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8</a:t>
              </a:r>
            </a:p>
          </p:txBody>
        </p:sp>
        <p:sp>
          <p:nvSpPr>
            <p:cNvPr id="31" name="Text Box 64"/>
            <p:cNvSpPr txBox="1">
              <a:spLocks noChangeArrowheads="1"/>
            </p:cNvSpPr>
            <p:nvPr/>
          </p:nvSpPr>
          <p:spPr bwMode="auto">
            <a:xfrm>
              <a:off x="3828" y="1488"/>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7</a:t>
              </a:r>
            </a:p>
          </p:txBody>
        </p:sp>
        <p:sp>
          <p:nvSpPr>
            <p:cNvPr id="32" name="Text Box 65"/>
            <p:cNvSpPr txBox="1">
              <a:spLocks noChangeArrowheads="1"/>
            </p:cNvSpPr>
            <p:nvPr/>
          </p:nvSpPr>
          <p:spPr bwMode="auto">
            <a:xfrm>
              <a:off x="4740" y="1488"/>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1</a:t>
              </a:r>
            </a:p>
          </p:txBody>
        </p:sp>
        <p:sp>
          <p:nvSpPr>
            <p:cNvPr id="33" name="Text Box 66"/>
            <p:cNvSpPr txBox="1">
              <a:spLocks noChangeArrowheads="1"/>
            </p:cNvSpPr>
            <p:nvPr/>
          </p:nvSpPr>
          <p:spPr bwMode="auto">
            <a:xfrm>
              <a:off x="3396" y="1992"/>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2</a:t>
              </a:r>
            </a:p>
          </p:txBody>
        </p:sp>
        <p:sp>
          <p:nvSpPr>
            <p:cNvPr id="34" name="Text Box 67"/>
            <p:cNvSpPr txBox="1">
              <a:spLocks noChangeArrowheads="1"/>
            </p:cNvSpPr>
            <p:nvPr/>
          </p:nvSpPr>
          <p:spPr bwMode="auto">
            <a:xfrm>
              <a:off x="5124" y="1992"/>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5</a:t>
              </a:r>
            </a:p>
          </p:txBody>
        </p:sp>
        <p:sp>
          <p:nvSpPr>
            <p:cNvPr id="35" name="Text Box 68"/>
            <p:cNvSpPr txBox="1">
              <a:spLocks noChangeArrowheads="1"/>
            </p:cNvSpPr>
            <p:nvPr/>
          </p:nvSpPr>
          <p:spPr bwMode="auto">
            <a:xfrm>
              <a:off x="4164" y="1296"/>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2</a:t>
              </a:r>
            </a:p>
          </p:txBody>
        </p:sp>
        <p:sp>
          <p:nvSpPr>
            <p:cNvPr id="36" name="Text Box 69"/>
            <p:cNvSpPr txBox="1">
              <a:spLocks noChangeArrowheads="1"/>
            </p:cNvSpPr>
            <p:nvPr/>
          </p:nvSpPr>
          <p:spPr bwMode="auto">
            <a:xfrm>
              <a:off x="4068" y="1824"/>
              <a:ext cx="188" cy="231"/>
            </a:xfrm>
            <a:prstGeom prst="rect">
              <a:avLst/>
            </a:prstGeom>
            <a:noFill/>
            <a:ln w="19050">
              <a:noFill/>
              <a:miter lim="800000"/>
              <a:headEnd/>
              <a:tailEnd/>
            </a:ln>
          </p:spPr>
          <p:txBody>
            <a:bodyPr wrap="none">
              <a:spAutoFit/>
            </a:bodyPr>
            <a:lstStyle/>
            <a:p>
              <a:pPr algn="ctr" eaLnBrk="1" hangingPunct="1"/>
              <a:r>
                <a:rPr lang="en-US" b="0">
                  <a:solidFill>
                    <a:srgbClr val="BE2D00"/>
                  </a:solidFill>
                  <a:latin typeface="Times New Roman" pitchFamily="18" charset="0"/>
                </a:rPr>
                <a:t>3</a:t>
              </a:r>
            </a:p>
          </p:txBody>
        </p:sp>
        <p:sp>
          <p:nvSpPr>
            <p:cNvPr id="37" name="Text Box 70"/>
            <p:cNvSpPr txBox="1">
              <a:spLocks noChangeArrowheads="1"/>
            </p:cNvSpPr>
            <p:nvPr/>
          </p:nvSpPr>
          <p:spPr bwMode="auto">
            <a:xfrm>
              <a:off x="4476" y="1824"/>
              <a:ext cx="188" cy="231"/>
            </a:xfrm>
            <a:prstGeom prst="rect">
              <a:avLst/>
            </a:prstGeom>
            <a:noFill/>
            <a:ln w="19050">
              <a:noFill/>
              <a:miter lim="800000"/>
              <a:headEnd/>
              <a:tailEnd/>
            </a:ln>
          </p:spPr>
          <p:txBody>
            <a:bodyPr wrap="none">
              <a:spAutoFit/>
            </a:bodyPr>
            <a:lstStyle/>
            <a:p>
              <a:pPr algn="ctr" eaLnBrk="1" hangingPunct="1"/>
              <a:r>
                <a:rPr lang="en-US" b="0">
                  <a:solidFill>
                    <a:srgbClr val="40458C"/>
                  </a:solidFill>
                  <a:latin typeface="Times New Roman" pitchFamily="18" charset="0"/>
                </a:rPr>
                <a:t>9</a:t>
              </a:r>
            </a:p>
          </p:txBody>
        </p:sp>
      </p:gr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30</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276600" y="3195935"/>
            <a:ext cx="533400" cy="750332"/>
            <a:chOff x="1447800" y="2983468"/>
            <a:chExt cx="533400" cy="750332"/>
          </a:xfrm>
        </p:grpSpPr>
        <p:sp>
          <p:nvSpPr>
            <p:cNvPr id="3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72000" y="2967335"/>
            <a:ext cx="457200" cy="750332"/>
            <a:chOff x="1600200" y="2983468"/>
            <a:chExt cx="457200" cy="750332"/>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20"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2"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3" name="Group 44"/>
          <p:cNvGrpSpPr/>
          <p:nvPr/>
        </p:nvGrpSpPr>
        <p:grpSpPr>
          <a:xfrm>
            <a:off x="5105400" y="4650660"/>
            <a:ext cx="685800" cy="602397"/>
            <a:chOff x="1600200" y="3131403"/>
            <a:chExt cx="685800" cy="602397"/>
          </a:xfrm>
        </p:grpSpPr>
        <p:sp>
          <p:nvSpPr>
            <p:cNvPr id="8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8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4" name="Group 44"/>
          <p:cNvGrpSpPr/>
          <p:nvPr/>
        </p:nvGrpSpPr>
        <p:grpSpPr>
          <a:xfrm>
            <a:off x="4038600" y="5024735"/>
            <a:ext cx="762000" cy="461665"/>
            <a:chOff x="1600200" y="3131403"/>
            <a:chExt cx="762000" cy="461665"/>
          </a:xfrm>
        </p:grpSpPr>
        <p:sp>
          <p:nvSpPr>
            <p:cNvPr id="89"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90"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8"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1</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3</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4</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69"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p:cBhvr>
                                        <p:cTn id="6" dur="2000" fill="hold"/>
                                        <p:tgtEl>
                                          <p:spTgt spid="10"/>
                                        </p:tgtEl>
                                        <p:attrNameLst>
                                          <p:attrName>stroke.color</p:attrName>
                                        </p:attrNameLst>
                                      </p:cBhvr>
                                      <p:to>
                                        <a:schemeClr val="folHlink"/>
                                      </p:to>
                                    </p:animClr>
                                    <p:set>
                                      <p:cBhvr>
                                        <p:cTn id="7" dur="2000" fill="hold"/>
                                        <p:tgtEl>
                                          <p:spTgt spid="10"/>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31"/>
                                        </p:tgtEl>
                                        <p:attrNameLst>
                                          <p:attrName>stroke.color</p:attrName>
                                        </p:attrNameLst>
                                      </p:cBhvr>
                                      <p:to>
                                        <a:schemeClr val="folHlink"/>
                                      </p:to>
                                    </p:animClr>
                                    <p:set>
                                      <p:cBhvr>
                                        <p:cTn id="10" dur="2000" fill="hold"/>
                                        <p:tgtEl>
                                          <p:spTgt spid="31"/>
                                        </p:tgtEl>
                                        <p:attrNameLst>
                                          <p:attrName>stroke.on</p:attrName>
                                        </p:attrNameLst>
                                      </p:cBhvr>
                                      <p:to>
                                        <p:strVal val="true"/>
                                      </p:to>
                                    </p:set>
                                  </p:childTnLst>
                                </p:cTn>
                              </p:par>
                              <p:par>
                                <p:cTn id="11" presetID="2" presetClass="entr" presetSubtype="1"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p:cBhvr>
                                        <p:cTn id="18" dur="2000" fill="hold"/>
                                        <p:tgtEl>
                                          <p:spTgt spid="15"/>
                                        </p:tgtEl>
                                        <p:attrNameLst>
                                          <p:attrName>stroke.color</p:attrName>
                                        </p:attrNameLst>
                                      </p:cBhvr>
                                      <p:to>
                                        <a:srgbClr val="663300"/>
                                      </p:to>
                                    </p:animClr>
                                    <p:set>
                                      <p:cBhvr>
                                        <p:cTn id="19" dur="2000" fill="hold"/>
                                        <p:tgtEl>
                                          <p:spTgt spid="15"/>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11"/>
                                        </p:tgtEl>
                                        <p:attrNameLst>
                                          <p:attrName>stroke.color</p:attrName>
                                        </p:attrNameLst>
                                      </p:cBhvr>
                                      <p:to>
                                        <a:srgbClr val="663300"/>
                                      </p:to>
                                    </p:animClr>
                                    <p:set>
                                      <p:cBhvr>
                                        <p:cTn id="22" dur="2000" fill="hold"/>
                                        <p:tgtEl>
                                          <p:spTgt spid="11"/>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76"/>
                                        </p:tgtEl>
                                        <p:attrNameLst>
                                          <p:attrName>stroke.color</p:attrName>
                                        </p:attrNameLst>
                                      </p:cBhvr>
                                      <p:to>
                                        <a:srgbClr val="FF0000"/>
                                      </p:to>
                                    </p:animClr>
                                    <p:set>
                                      <p:cBhvr>
                                        <p:cTn id="25" dur="2000" fill="hold"/>
                                        <p:tgtEl>
                                          <p:spTgt spid="76"/>
                                        </p:tgtEl>
                                        <p:attrNameLst>
                                          <p:attrName>stroke.on</p:attrName>
                                        </p:attrNameLst>
                                      </p:cBhvr>
                                      <p:to>
                                        <p:strVal val="true"/>
                                      </p:to>
                                    </p:set>
                                  </p:childTnLst>
                                </p:cTn>
                              </p:par>
                              <p:par>
                                <p:cTn id="26" presetID="2" presetClass="entr" presetSubtype="2"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1+#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nodeType="clickEffect">
                                  <p:stCondLst>
                                    <p:cond delay="0"/>
                                  </p:stCondLst>
                                  <p:childTnLst>
                                    <p:animEffect transition="out" filter="blinds(horizontal)">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3" presetClass="entr" presetSubtype="1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31</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276600" y="3195935"/>
            <a:ext cx="533400" cy="750332"/>
            <a:chOff x="1447800" y="2983468"/>
            <a:chExt cx="533400" cy="750332"/>
          </a:xfrm>
        </p:grpSpPr>
        <p:sp>
          <p:nvSpPr>
            <p:cNvPr id="3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72000" y="2967335"/>
            <a:ext cx="457200" cy="750332"/>
            <a:chOff x="1600200" y="2983468"/>
            <a:chExt cx="457200" cy="750332"/>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3" name="Group 44"/>
          <p:cNvGrpSpPr/>
          <p:nvPr/>
        </p:nvGrpSpPr>
        <p:grpSpPr>
          <a:xfrm>
            <a:off x="4038600" y="5024735"/>
            <a:ext cx="762000" cy="461665"/>
            <a:chOff x="1600200" y="3131403"/>
            <a:chExt cx="762000" cy="461665"/>
          </a:xfrm>
        </p:grpSpPr>
        <p:sp>
          <p:nvSpPr>
            <p:cNvPr id="89"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90"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4"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2</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1</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3</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8"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69" name="Group 44"/>
          <p:cNvGrpSpPr/>
          <p:nvPr/>
        </p:nvGrpSpPr>
        <p:grpSpPr>
          <a:xfrm>
            <a:off x="38862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17</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8"/>
                                        </p:tgtEl>
                                        <p:attrNameLst>
                                          <p:attrName>stroke.color</p:attrName>
                                        </p:attrNameLst>
                                      </p:cBhvr>
                                      <p:to>
                                        <a:schemeClr val="folHlink"/>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6"/>
                                        </p:tgtEl>
                                        <p:attrNameLst>
                                          <p:attrName>stroke.color</p:attrName>
                                        </p:attrNameLst>
                                      </p:cBhvr>
                                      <p:to>
                                        <a:schemeClr val="folHlink"/>
                                      </p:to>
                                    </p:animClr>
                                    <p:set>
                                      <p:cBhvr>
                                        <p:cTn id="10" dur="2000" fill="hold"/>
                                        <p:tgtEl>
                                          <p:spTgt spid="6"/>
                                        </p:tgtEl>
                                        <p:attrNameLst>
                                          <p:attrName>stroke.on</p:attrName>
                                        </p:attrNameLst>
                                      </p:cBhvr>
                                      <p:to>
                                        <p:strVal val="true"/>
                                      </p:to>
                                    </p:set>
                                  </p:childTnLst>
                                </p:cTn>
                              </p:par>
                              <p:par>
                                <p:cTn id="11" presetID="2" presetClass="entr" presetSubtype="1"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p:cBhvr>
                                        <p:cTn id="18" dur="2000" fill="hold"/>
                                        <p:tgtEl>
                                          <p:spTgt spid="19"/>
                                        </p:tgtEl>
                                        <p:attrNameLst>
                                          <p:attrName>stroke.color</p:attrName>
                                        </p:attrNameLst>
                                      </p:cBhvr>
                                      <p:to>
                                        <a:srgbClr val="663300"/>
                                      </p:to>
                                    </p:animClr>
                                    <p:set>
                                      <p:cBhvr>
                                        <p:cTn id="19" dur="2000" fill="hold"/>
                                        <p:tgtEl>
                                          <p:spTgt spid="19"/>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10"/>
                                        </p:tgtEl>
                                        <p:attrNameLst>
                                          <p:attrName>stroke.color</p:attrName>
                                        </p:attrNameLst>
                                      </p:cBhvr>
                                      <p:to>
                                        <a:srgbClr val="663300"/>
                                      </p:to>
                                    </p:animClr>
                                    <p:set>
                                      <p:cBhvr>
                                        <p:cTn id="22" dur="2000" fill="hold"/>
                                        <p:tgtEl>
                                          <p:spTgt spid="10"/>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77"/>
                                        </p:tgtEl>
                                        <p:attrNameLst>
                                          <p:attrName>stroke.color</p:attrName>
                                        </p:attrNameLst>
                                      </p:cBhvr>
                                      <p:to>
                                        <a:srgbClr val="FF0000"/>
                                      </p:to>
                                    </p:animClr>
                                    <p:set>
                                      <p:cBhvr>
                                        <p:cTn id="25" dur="2000" fill="hold"/>
                                        <p:tgtEl>
                                          <p:spTgt spid="77"/>
                                        </p:tgtEl>
                                        <p:attrNameLst>
                                          <p:attrName>stroke.on</p:attrName>
                                        </p:attrNameLst>
                                      </p:cBhvr>
                                      <p:to>
                                        <p:strVal val="true"/>
                                      </p:to>
                                    </p:set>
                                  </p:childTnLst>
                                </p:cTn>
                              </p:par>
                              <p:par>
                                <p:cTn id="26" presetID="2" presetClass="entr" presetSubtype="2"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1+#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nodeType="clickEffect">
                                  <p:stCondLst>
                                    <p:cond delay="0"/>
                                  </p:stCondLst>
                                  <p:childTnLst>
                                    <p:animEffect transition="out" filter="blinds(horizontal)">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blinds(horizontal)">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32</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276600" y="3195935"/>
            <a:ext cx="533400" cy="750332"/>
            <a:chOff x="1447800" y="2983468"/>
            <a:chExt cx="533400" cy="750332"/>
          </a:xfrm>
        </p:grpSpPr>
        <p:sp>
          <p:nvSpPr>
            <p:cNvPr id="3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72000" y="2967335"/>
            <a:ext cx="457200" cy="750332"/>
            <a:chOff x="1600200" y="2983468"/>
            <a:chExt cx="457200" cy="750332"/>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3"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4"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2</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3</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x</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7"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8"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17</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10"/>
                                        </p:tgtEl>
                                        <p:attrNameLst>
                                          <p:attrName>stroke.color</p:attrName>
                                        </p:attrNameLst>
                                      </p:cBhvr>
                                      <p:to>
                                        <a:schemeClr val="folHlink"/>
                                      </p:to>
                                    </p:animClr>
                                    <p:set>
                                      <p:cBhvr>
                                        <p:cTn id="7" dur="2000" fill="hold"/>
                                        <p:tgtEl>
                                          <p:spTgt spid="10"/>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51"/>
                                        </p:tgtEl>
                                        <p:attrNameLst>
                                          <p:attrName>stroke.color</p:attrName>
                                        </p:attrNameLst>
                                      </p:cBhvr>
                                      <p:to>
                                        <a:schemeClr val="folHlink"/>
                                      </p:to>
                                    </p:animClr>
                                    <p:set>
                                      <p:cBhvr>
                                        <p:cTn id="10" dur="2000" fill="hold"/>
                                        <p:tgtEl>
                                          <p:spTgt spid="5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33</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276600" y="3195935"/>
            <a:ext cx="533400" cy="750332"/>
            <a:chOff x="1447800" y="2983468"/>
            <a:chExt cx="533400" cy="750332"/>
          </a:xfrm>
        </p:grpSpPr>
        <p:sp>
          <p:nvSpPr>
            <p:cNvPr id="3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72000" y="2967335"/>
            <a:ext cx="457200" cy="750332"/>
            <a:chOff x="1600200" y="2983468"/>
            <a:chExt cx="457200" cy="750332"/>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3"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4"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2</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4</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3</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7"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8"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17</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11"/>
                                        </p:tgtEl>
                                        <p:attrNameLst>
                                          <p:attrName>stroke.color</p:attrName>
                                        </p:attrNameLst>
                                      </p:cBhvr>
                                      <p:to>
                                        <a:schemeClr val="folHlink"/>
                                      </p:to>
                                    </p:animClr>
                                    <p:set>
                                      <p:cBhvr>
                                        <p:cTn id="7" dur="2000" fill="hold"/>
                                        <p:tgtEl>
                                          <p:spTgt spid="11"/>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17"/>
                                        </p:tgtEl>
                                        <p:attrNameLst>
                                          <p:attrName>stroke.color</p:attrName>
                                        </p:attrNameLst>
                                      </p:cBhvr>
                                      <p:to>
                                        <a:schemeClr val="folHlink"/>
                                      </p:to>
                                    </p:animClr>
                                    <p:set>
                                      <p:cBhvr>
                                        <p:cTn id="10" dur="2000" fill="hold"/>
                                        <p:tgtEl>
                                          <p:spTgt spid="17"/>
                                        </p:tgtEl>
                                        <p:attrNameLst>
                                          <p:attrName>stroke.on</p:attrName>
                                        </p:attrNameLst>
                                      </p:cBhvr>
                                      <p:to>
                                        <p:strVal val="true"/>
                                      </p:to>
                                    </p:set>
                                  </p:childTnLst>
                                </p:cTn>
                              </p:par>
                              <p:par>
                                <p:cTn id="11" presetID="2" presetClass="entr" presetSubtype="1"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p:cBhvr>
                                        <p:cTn id="18" dur="2000" fill="hold"/>
                                        <p:tgtEl>
                                          <p:spTgt spid="19"/>
                                        </p:tgtEl>
                                        <p:attrNameLst>
                                          <p:attrName>stroke.color</p:attrName>
                                        </p:attrNameLst>
                                      </p:cBhvr>
                                      <p:to>
                                        <a:srgbClr val="663300"/>
                                      </p:to>
                                    </p:animClr>
                                    <p:set>
                                      <p:cBhvr>
                                        <p:cTn id="19" dur="2000" fill="hold"/>
                                        <p:tgtEl>
                                          <p:spTgt spid="19"/>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10"/>
                                        </p:tgtEl>
                                        <p:attrNameLst>
                                          <p:attrName>stroke.color</p:attrName>
                                        </p:attrNameLst>
                                      </p:cBhvr>
                                      <p:to>
                                        <a:srgbClr val="663300"/>
                                      </p:to>
                                    </p:animClr>
                                    <p:set>
                                      <p:cBhvr>
                                        <p:cTn id="22" dur="2000" fill="hold"/>
                                        <p:tgtEl>
                                          <p:spTgt spid="10"/>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21"/>
                                        </p:tgtEl>
                                        <p:attrNameLst>
                                          <p:attrName>stroke.color</p:attrName>
                                        </p:attrNameLst>
                                      </p:cBhvr>
                                      <p:to>
                                        <a:srgbClr val="FF0000"/>
                                      </p:to>
                                    </p:animClr>
                                    <p:set>
                                      <p:cBhvr>
                                        <p:cTn id="25" dur="2000" fill="hold"/>
                                        <p:tgtEl>
                                          <p:spTgt spid="21"/>
                                        </p:tgtEl>
                                        <p:attrNameLst>
                                          <p:attrName>stroke.on</p:attrName>
                                        </p:attrNameLst>
                                      </p:cBhvr>
                                      <p:to>
                                        <p:strVal val="true"/>
                                      </p:to>
                                    </p:set>
                                  </p:childTnLst>
                                </p:cTn>
                              </p:par>
                              <p:par>
                                <p:cTn id="26" presetID="2" presetClass="entr" presetSubtype="2"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1+#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34</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276600" y="3195935"/>
            <a:ext cx="533400" cy="750332"/>
            <a:chOff x="1447800" y="2983468"/>
            <a:chExt cx="533400" cy="750332"/>
          </a:xfrm>
        </p:grpSpPr>
        <p:sp>
          <p:nvSpPr>
            <p:cNvPr id="3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72000" y="2967335"/>
            <a:ext cx="457200" cy="750332"/>
            <a:chOff x="1600200" y="2983468"/>
            <a:chExt cx="457200" cy="750332"/>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2"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3"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3</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1</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2</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4"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17</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8"/>
                                        </p:tgtEl>
                                        <p:attrNameLst>
                                          <p:attrName>stroke.color</p:attrName>
                                        </p:attrNameLst>
                                      </p:cBhvr>
                                      <p:to>
                                        <a:schemeClr val="folHlink"/>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77"/>
                                        </p:tgtEl>
                                        <p:attrNameLst>
                                          <p:attrName>stroke.color</p:attrName>
                                        </p:attrNameLst>
                                      </p:cBhvr>
                                      <p:to>
                                        <a:schemeClr val="folHlink"/>
                                      </p:to>
                                    </p:animClr>
                                    <p:set>
                                      <p:cBhvr>
                                        <p:cTn id="10" dur="2000" fill="hold"/>
                                        <p:tgtEl>
                                          <p:spTgt spid="77"/>
                                        </p:tgtEl>
                                        <p:attrNameLst>
                                          <p:attrName>stroke.on</p:attrName>
                                        </p:attrNameLst>
                                      </p:cBhvr>
                                      <p:to>
                                        <p:strVal val="true"/>
                                      </p:to>
                                    </p:set>
                                  </p:childTnLst>
                                </p:cTn>
                              </p:par>
                              <p:par>
                                <p:cTn id="11" presetID="2" presetClass="entr" presetSubtype="1"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p:cBhvr>
                                        <p:cTn id="18" dur="2000" fill="hold"/>
                                        <p:tgtEl>
                                          <p:spTgt spid="51"/>
                                        </p:tgtEl>
                                        <p:attrNameLst>
                                          <p:attrName>stroke.color</p:attrName>
                                        </p:attrNameLst>
                                      </p:cBhvr>
                                      <p:to>
                                        <a:srgbClr val="663300"/>
                                      </p:to>
                                    </p:animClr>
                                    <p:set>
                                      <p:cBhvr>
                                        <p:cTn id="19" dur="2000" fill="hold"/>
                                        <p:tgtEl>
                                          <p:spTgt spid="51"/>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9"/>
                                        </p:tgtEl>
                                        <p:attrNameLst>
                                          <p:attrName>stroke.color</p:attrName>
                                        </p:attrNameLst>
                                      </p:cBhvr>
                                      <p:to>
                                        <a:srgbClr val="663300"/>
                                      </p:to>
                                    </p:animClr>
                                    <p:set>
                                      <p:cBhvr>
                                        <p:cTn id="22" dur="2000" fill="hold"/>
                                        <p:tgtEl>
                                          <p:spTgt spid="9"/>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6"/>
                                        </p:tgtEl>
                                        <p:attrNameLst>
                                          <p:attrName>stroke.color</p:attrName>
                                        </p:attrNameLst>
                                      </p:cBhvr>
                                      <p:to>
                                        <a:srgbClr val="FF0000"/>
                                      </p:to>
                                    </p:animClr>
                                    <p:set>
                                      <p:cBhvr>
                                        <p:cTn id="25" dur="2000" fill="hold"/>
                                        <p:tgtEl>
                                          <p:spTgt spid="6"/>
                                        </p:tgtEl>
                                        <p:attrNameLst>
                                          <p:attrName>stroke.on</p:attrName>
                                        </p:attrNameLst>
                                      </p:cBhvr>
                                      <p:to>
                                        <p:strVal val="true"/>
                                      </p:to>
                                    </p:set>
                                  </p:childTnLst>
                                </p:cTn>
                              </p:par>
                              <p:par>
                                <p:cTn id="26" presetID="2" presetClass="entr" presetSubtype="2"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1+#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35</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276600" y="3195935"/>
            <a:ext cx="533400" cy="750332"/>
            <a:chOff x="1447800" y="2983468"/>
            <a:chExt cx="533400" cy="750332"/>
          </a:xfrm>
        </p:grpSpPr>
        <p:sp>
          <p:nvSpPr>
            <p:cNvPr id="3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72000" y="2967335"/>
            <a:ext cx="457200" cy="750332"/>
            <a:chOff x="1600200" y="2983468"/>
            <a:chExt cx="457200" cy="750332"/>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2"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3"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3</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1</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4</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4"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17</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8"/>
                                        </p:tgtEl>
                                        <p:attrNameLst>
                                          <p:attrName>stroke.color</p:attrName>
                                        </p:attrNameLst>
                                      </p:cBhvr>
                                      <p:to>
                                        <a:schemeClr val="folHlink"/>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77"/>
                                        </p:tgtEl>
                                        <p:attrNameLst>
                                          <p:attrName>stroke.color</p:attrName>
                                        </p:attrNameLst>
                                      </p:cBhvr>
                                      <p:to>
                                        <a:schemeClr val="folHlink"/>
                                      </p:to>
                                    </p:animClr>
                                    <p:set>
                                      <p:cBhvr>
                                        <p:cTn id="10" dur="2000" fill="hold"/>
                                        <p:tgtEl>
                                          <p:spTgt spid="77"/>
                                        </p:tgtEl>
                                        <p:attrNameLst>
                                          <p:attrName>stroke.on</p:attrName>
                                        </p:attrNameLst>
                                      </p:cBhvr>
                                      <p:to>
                                        <p:strVal val="true"/>
                                      </p:to>
                                    </p:set>
                                  </p:childTnLst>
                                </p:cTn>
                              </p:par>
                              <p:par>
                                <p:cTn id="11" presetID="2" presetClass="entr" presetSubtype="1"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p:cBhvr>
                                        <p:cTn id="18" dur="2000" fill="hold"/>
                                        <p:tgtEl>
                                          <p:spTgt spid="76"/>
                                        </p:tgtEl>
                                        <p:attrNameLst>
                                          <p:attrName>stroke.color</p:attrName>
                                        </p:attrNameLst>
                                      </p:cBhvr>
                                      <p:to>
                                        <a:srgbClr val="663300"/>
                                      </p:to>
                                    </p:animClr>
                                    <p:set>
                                      <p:cBhvr>
                                        <p:cTn id="19" dur="2000" fill="hold"/>
                                        <p:tgtEl>
                                          <p:spTgt spid="76"/>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11"/>
                                        </p:tgtEl>
                                        <p:attrNameLst>
                                          <p:attrName>stroke.color</p:attrName>
                                        </p:attrNameLst>
                                      </p:cBhvr>
                                      <p:to>
                                        <a:srgbClr val="663300"/>
                                      </p:to>
                                    </p:animClr>
                                    <p:set>
                                      <p:cBhvr>
                                        <p:cTn id="22" dur="2000" fill="hold"/>
                                        <p:tgtEl>
                                          <p:spTgt spid="11"/>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15"/>
                                        </p:tgtEl>
                                        <p:attrNameLst>
                                          <p:attrName>stroke.color</p:attrName>
                                        </p:attrNameLst>
                                      </p:cBhvr>
                                      <p:to>
                                        <a:srgbClr val="FF0000"/>
                                      </p:to>
                                    </p:animClr>
                                    <p:set>
                                      <p:cBhvr>
                                        <p:cTn id="25" dur="2000" fill="hold"/>
                                        <p:tgtEl>
                                          <p:spTgt spid="15"/>
                                        </p:tgtEl>
                                        <p:attrNameLst>
                                          <p:attrName>stroke.on</p:attrName>
                                        </p:attrNameLst>
                                      </p:cBhvr>
                                      <p:to>
                                        <p:strVal val="true"/>
                                      </p:to>
                                    </p:set>
                                  </p:childTnLst>
                                </p:cTn>
                              </p:par>
                              <p:par>
                                <p:cTn id="26" presetID="2" presetClass="entr" presetSubtype="2"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1+#ppt_w/2"/>
                                          </p:val>
                                        </p:tav>
                                        <p:tav tm="100000">
                                          <p:val>
                                            <p:strVal val="#ppt_x"/>
                                          </p:val>
                                        </p:tav>
                                      </p:tavLst>
                                    </p:anim>
                                    <p:anim calcmode="lin" valueType="num">
                                      <p:cBhvr additive="base">
                                        <p:cTn id="29"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36</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147950" y="3195935"/>
            <a:ext cx="762000" cy="750332"/>
            <a:chOff x="1447800" y="2983468"/>
            <a:chExt cx="762000" cy="750332"/>
          </a:xfrm>
        </p:grpSpPr>
        <p:sp>
          <p:nvSpPr>
            <p:cNvPr id="35"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13</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43300" y="2979210"/>
            <a:ext cx="562100" cy="750332"/>
            <a:chOff x="1600200" y="2983468"/>
            <a:chExt cx="562100" cy="750332"/>
          </a:xfrm>
        </p:grpSpPr>
        <p:sp>
          <p:nvSpPr>
            <p:cNvPr id="46" name="TextBox 23"/>
            <p:cNvSpPr txBox="1">
              <a:spLocks noChangeArrowheads="1"/>
            </p:cNvSpPr>
            <p:nvPr/>
          </p:nvSpPr>
          <p:spPr bwMode="auto">
            <a:xfrm>
              <a:off x="16289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16</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2"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3"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3</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2</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5240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1, 4</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4"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17</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37</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9</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147950" y="3195935"/>
            <a:ext cx="762000" cy="750332"/>
            <a:chOff x="1447800" y="2983468"/>
            <a:chExt cx="762000" cy="750332"/>
          </a:xfrm>
        </p:grpSpPr>
        <p:sp>
          <p:nvSpPr>
            <p:cNvPr id="35"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13</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43300" y="2979210"/>
            <a:ext cx="562100" cy="750332"/>
            <a:chOff x="1600200" y="2983468"/>
            <a:chExt cx="562100" cy="750332"/>
          </a:xfrm>
        </p:grpSpPr>
        <p:sp>
          <p:nvSpPr>
            <p:cNvPr id="46" name="TextBox 23"/>
            <p:cNvSpPr txBox="1">
              <a:spLocks noChangeArrowheads="1"/>
            </p:cNvSpPr>
            <p:nvPr/>
          </p:nvSpPr>
          <p:spPr bwMode="auto">
            <a:xfrm>
              <a:off x="16289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16</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6</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2"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3"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3</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4</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5240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1, 2</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4"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17</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38</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7</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147950" y="3195935"/>
            <a:ext cx="762000" cy="750332"/>
            <a:chOff x="1447800" y="2983468"/>
            <a:chExt cx="762000" cy="750332"/>
          </a:xfrm>
        </p:grpSpPr>
        <p:sp>
          <p:nvSpPr>
            <p:cNvPr id="35"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13</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43300" y="2979210"/>
            <a:ext cx="562100" cy="750332"/>
            <a:chOff x="1600200" y="2983468"/>
            <a:chExt cx="562100" cy="750332"/>
          </a:xfrm>
        </p:grpSpPr>
        <p:sp>
          <p:nvSpPr>
            <p:cNvPr id="46" name="TextBox 23"/>
            <p:cNvSpPr txBox="1">
              <a:spLocks noChangeArrowheads="1"/>
            </p:cNvSpPr>
            <p:nvPr/>
          </p:nvSpPr>
          <p:spPr bwMode="auto">
            <a:xfrm>
              <a:off x="16289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16</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6</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2"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3"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4</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1</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5240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2, 3</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4"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4</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39</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7</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147950" y="3195935"/>
            <a:ext cx="762000" cy="750332"/>
            <a:chOff x="1447800" y="2983468"/>
            <a:chExt cx="762000" cy="750332"/>
          </a:xfrm>
        </p:grpSpPr>
        <p:sp>
          <p:nvSpPr>
            <p:cNvPr id="35"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13</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43300" y="2979210"/>
            <a:ext cx="562100" cy="750332"/>
            <a:chOff x="1600200" y="2983468"/>
            <a:chExt cx="562100" cy="750332"/>
          </a:xfrm>
        </p:grpSpPr>
        <p:sp>
          <p:nvSpPr>
            <p:cNvPr id="46" name="TextBox 23"/>
            <p:cNvSpPr txBox="1">
              <a:spLocks noChangeArrowheads="1"/>
            </p:cNvSpPr>
            <p:nvPr/>
          </p:nvSpPr>
          <p:spPr bwMode="auto">
            <a:xfrm>
              <a:off x="16289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16</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6</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2"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3"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14</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4</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2</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5240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1, 3</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4"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4</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vi-VN" smtClean="0"/>
              <a:t>Cho đồ thị có hướng </a:t>
            </a:r>
            <a:r>
              <a:rPr lang="en-US" smtClean="0"/>
              <a:t>có trọng </a:t>
            </a:r>
            <a:r>
              <a:rPr lang="vi-VN" smtClean="0"/>
              <a:t>G=(X, E)</a:t>
            </a:r>
            <a:r>
              <a:rPr lang="en-US" smtClean="0"/>
              <a:t> và</a:t>
            </a:r>
            <a:r>
              <a:rPr lang="vi-VN" smtClean="0"/>
              <a:t> hai đỉnh </a:t>
            </a:r>
            <a:r>
              <a:rPr lang="en-US" smtClean="0"/>
              <a:t>s</a:t>
            </a:r>
            <a:r>
              <a:rPr lang="vi-VN" smtClean="0"/>
              <a:t>, </a:t>
            </a:r>
            <a:r>
              <a:rPr lang="en-US" smtClean="0"/>
              <a:t>t</a:t>
            </a:r>
            <a:r>
              <a:rPr lang="vi-VN" smtClean="0"/>
              <a:t> </a:t>
            </a:r>
            <a:r>
              <a:rPr lang="vi-VN" smtClean="0">
                <a:sym typeface="Symbol"/>
              </a:rPr>
              <a:t>X, gọi P là một đường đi từ đỉnh </a:t>
            </a:r>
            <a:r>
              <a:rPr lang="en-US" smtClean="0">
                <a:sym typeface="Symbol"/>
              </a:rPr>
              <a:t>s</a:t>
            </a:r>
            <a:r>
              <a:rPr lang="vi-VN" smtClean="0">
                <a:sym typeface="Symbol"/>
              </a:rPr>
              <a:t> đến đỉnh </a:t>
            </a:r>
            <a:r>
              <a:rPr lang="en-US" smtClean="0">
                <a:sym typeface="Symbol"/>
              </a:rPr>
              <a:t>t</a:t>
            </a:r>
            <a:r>
              <a:rPr lang="vi-VN" smtClean="0">
                <a:sym typeface="Symbol"/>
              </a:rPr>
              <a:t>, trọng lượng (hay giá) của đường đi P được định nghĩa là:</a:t>
            </a:r>
          </a:p>
          <a:p>
            <a:pPr>
              <a:buNone/>
            </a:pPr>
            <a:r>
              <a:rPr lang="en-US" smtClean="0"/>
              <a:t>		L(P) = </a:t>
            </a:r>
            <a:r>
              <a:rPr lang="en-US" smtClean="0">
                <a:sym typeface="Symbol"/>
              </a:rPr>
              <a:t></a:t>
            </a:r>
            <a:r>
              <a:rPr lang="en-US" baseline="-25000" smtClean="0">
                <a:sym typeface="Symbol"/>
              </a:rPr>
              <a:t>(eP)</a:t>
            </a:r>
            <a:r>
              <a:rPr lang="en-US" smtClean="0">
                <a:sym typeface="Symbol"/>
              </a:rPr>
              <a:t>L(e)</a:t>
            </a:r>
          </a:p>
          <a:p>
            <a:pPr marL="0" indent="0">
              <a:buNone/>
            </a:pPr>
            <a:endParaRPr lang="en-US" smtClean="0">
              <a:sym typeface="Symbol"/>
            </a:endParaRPr>
          </a:p>
          <a:p>
            <a:pPr marL="0" indent="0">
              <a:buNone/>
            </a:pPr>
            <a:r>
              <a:rPr lang="en-US" b="1" smtClean="0">
                <a:sym typeface="Symbol"/>
              </a:rPr>
              <a:t>Bài toán</a:t>
            </a:r>
            <a:r>
              <a:rPr lang="en-US" smtClean="0">
                <a:sym typeface="Symbol"/>
              </a:rPr>
              <a:t>: tìm đường đi từ s đến t có trọng lượng nhỏ nhất</a:t>
            </a:r>
          </a:p>
          <a:p>
            <a:endParaRPr lang="en-SG"/>
          </a:p>
        </p:txBody>
      </p:sp>
      <p:sp>
        <p:nvSpPr>
          <p:cNvPr id="3" name="Title 2"/>
          <p:cNvSpPr>
            <a:spLocks noGrp="1"/>
          </p:cNvSpPr>
          <p:nvPr>
            <p:ph type="title"/>
          </p:nvPr>
        </p:nvSpPr>
        <p:spPr/>
        <p:txBody>
          <a:bodyPr/>
          <a:lstStyle/>
          <a:p>
            <a:r>
              <a:rPr lang="en-US" smtClean="0"/>
              <a:t>BÀI TOÁN</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Nguyễn Thanh Sơn</a:t>
            </a:r>
            <a:endParaRPr lang="en-US"/>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40</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8" idx="0"/>
            <a:endCxn id="9" idx="2"/>
          </p:cNvCxnSpPr>
          <p:nvPr/>
        </p:nvCxnSpPr>
        <p:spPr bwMode="auto">
          <a:xfrm rot="5400000" flipH="1" flipV="1">
            <a:off x="1562100" y="2395835"/>
            <a:ext cx="2971800" cy="2438400"/>
          </a:xfrm>
          <a:prstGeom prst="line">
            <a:avLst/>
          </a:prstGeom>
          <a:noFill/>
          <a:ln w="38100" algn="ctr">
            <a:solidFill>
              <a:srgbClr val="002060"/>
            </a:solidFill>
            <a:round/>
            <a:headEnd type="none" w="med" len="med"/>
            <a:tailEnd type="triangle" w="med" len="med"/>
          </a:ln>
        </p:spPr>
      </p:cxnSp>
      <p:sp>
        <p:nvSpPr>
          <p:cNvPr id="8" name="Oval 7"/>
          <p:cNvSpPr>
            <a:spLocks noChangeArrowheads="1"/>
          </p:cNvSpPr>
          <p:nvPr/>
        </p:nvSpPr>
        <p:spPr bwMode="auto">
          <a:xfrm>
            <a:off x="1600200" y="51009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1</a:t>
            </a:r>
            <a:endParaRPr lang="en-SG">
              <a:solidFill>
                <a:srgbClr val="0033CC"/>
              </a:solidFill>
              <a:latin typeface="Arial" charset="0"/>
            </a:endParaRPr>
          </a:p>
        </p:txBody>
      </p:sp>
      <p:sp>
        <p:nvSpPr>
          <p:cNvPr id="9" name="Oval 8"/>
          <p:cNvSpPr>
            <a:spLocks noChangeArrowheads="1"/>
          </p:cNvSpPr>
          <p:nvPr/>
        </p:nvSpPr>
        <p:spPr bwMode="auto">
          <a:xfrm>
            <a:off x="4267200" y="19005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2</a:t>
            </a:r>
            <a:endParaRPr lang="en-SG">
              <a:solidFill>
                <a:srgbClr val="0033CC"/>
              </a:solidFill>
              <a:latin typeface="Arial" charset="0"/>
            </a:endParaRPr>
          </a:p>
        </p:txBody>
      </p:sp>
      <p:sp>
        <p:nvSpPr>
          <p:cNvPr id="10" name="Oval 9"/>
          <p:cNvSpPr>
            <a:spLocks noChangeArrowheads="1"/>
          </p:cNvSpPr>
          <p:nvPr/>
        </p:nvSpPr>
        <p:spPr bwMode="auto">
          <a:xfrm>
            <a:off x="6934200" y="5253335"/>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3</a:t>
            </a:r>
            <a:endParaRPr lang="en-SG">
              <a:solidFill>
                <a:srgbClr val="0033CC"/>
              </a:solidFill>
              <a:latin typeface="Arial" charset="0"/>
            </a:endParaRPr>
          </a:p>
        </p:txBody>
      </p:sp>
      <p:sp>
        <p:nvSpPr>
          <p:cNvPr id="11" name="Oval 10"/>
          <p:cNvSpPr>
            <a:spLocks noChangeArrowheads="1"/>
          </p:cNvSpPr>
          <p:nvPr/>
        </p:nvSpPr>
        <p:spPr bwMode="auto">
          <a:xfrm>
            <a:off x="4267200" y="3957935"/>
            <a:ext cx="457200" cy="457200"/>
          </a:xfrm>
          <a:prstGeom prst="ellipse">
            <a:avLst/>
          </a:prstGeom>
          <a:solidFill>
            <a:srgbClr val="FF3300"/>
          </a:solidFill>
          <a:ln w="28575" algn="ctr">
            <a:solidFill>
              <a:srgbClr val="002060"/>
            </a:solidFill>
            <a:round/>
            <a:headEnd/>
            <a:tailEnd/>
          </a:ln>
        </p:spPr>
        <p:txBody>
          <a:bodyPr/>
          <a:lstStyle/>
          <a:p>
            <a:pPr algn="ctr" eaLnBrk="1" hangingPunct="1">
              <a:spcBef>
                <a:spcPts val="0"/>
              </a:spcBef>
            </a:pPr>
            <a:r>
              <a:rPr lang="en-US" smtClean="0">
                <a:solidFill>
                  <a:srgbClr val="0033CC"/>
                </a:solidFill>
                <a:latin typeface="Arial" charset="0"/>
              </a:rPr>
              <a:t>4</a:t>
            </a:r>
            <a:endParaRPr lang="en-SG">
              <a:solidFill>
                <a:srgbClr val="0033CC"/>
              </a:solidFill>
              <a:latin typeface="Arial" charset="0"/>
            </a:endParaRPr>
          </a:p>
        </p:txBody>
      </p:sp>
      <p:cxnSp>
        <p:nvCxnSpPr>
          <p:cNvPr id="15" name="Straight Connector 14"/>
          <p:cNvCxnSpPr>
            <a:cxnSpLocks noChangeShapeType="1"/>
            <a:stCxn id="8" idx="7"/>
            <a:endCxn id="11" idx="1"/>
          </p:cNvCxnSpPr>
          <p:nvPr/>
        </p:nvCxnSpPr>
        <p:spPr bwMode="auto">
          <a:xfrm rot="5400000" flipH="1" flipV="1">
            <a:off x="2590800" y="3424535"/>
            <a:ext cx="1143000" cy="2343710"/>
          </a:xfrm>
          <a:prstGeom prst="line">
            <a:avLst/>
          </a:prstGeom>
          <a:noFill/>
          <a:ln w="38100" algn="ctr">
            <a:solidFill>
              <a:srgbClr val="002060"/>
            </a:solidFill>
            <a:round/>
            <a:headEnd type="none" w="med" len="med"/>
            <a:tailEnd type="triangle" w="med" len="med"/>
          </a:ln>
        </p:spPr>
      </p:cxnSp>
      <p:cxnSp>
        <p:nvCxnSpPr>
          <p:cNvPr id="17" name="Straight Connector 16"/>
          <p:cNvCxnSpPr>
            <a:cxnSpLocks noChangeShapeType="1"/>
            <a:stCxn id="11" idx="1"/>
            <a:endCxn id="9" idx="3"/>
          </p:cNvCxnSpPr>
          <p:nvPr/>
        </p:nvCxnSpPr>
        <p:spPr bwMode="auto">
          <a:xfrm rot="5400000" flipH="1" flipV="1">
            <a:off x="3467100" y="3157835"/>
            <a:ext cx="1734110" cy="0"/>
          </a:xfrm>
          <a:prstGeom prst="line">
            <a:avLst/>
          </a:prstGeom>
          <a:noFill/>
          <a:ln w="38100" algn="ctr">
            <a:solidFill>
              <a:srgbClr val="002060"/>
            </a:solidFill>
            <a:round/>
            <a:headEnd type="none" w="med" len="med"/>
            <a:tailEnd type="triangle" w="med" len="med"/>
          </a:ln>
        </p:spPr>
      </p:cxnSp>
      <p:cxnSp>
        <p:nvCxnSpPr>
          <p:cNvPr id="19" name="Straight Connector 18"/>
          <p:cNvCxnSpPr>
            <a:cxnSpLocks noChangeShapeType="1"/>
            <a:stCxn id="9" idx="5"/>
            <a:endCxn id="10" idx="1"/>
          </p:cNvCxnSpPr>
          <p:nvPr/>
        </p:nvCxnSpPr>
        <p:spPr bwMode="auto">
          <a:xfrm rot="16200000" flipH="1">
            <a:off x="4314545" y="2633680"/>
            <a:ext cx="3029510" cy="2343710"/>
          </a:xfrm>
          <a:prstGeom prst="line">
            <a:avLst/>
          </a:prstGeom>
          <a:noFill/>
          <a:ln w="38100" algn="ctr">
            <a:solidFill>
              <a:srgbClr val="002060"/>
            </a:solidFill>
            <a:round/>
            <a:headEnd type="none" w="med" len="med"/>
            <a:tailEnd type="triangle" w="med" len="med"/>
          </a:ln>
        </p:spPr>
      </p:cxnSp>
      <p:cxnSp>
        <p:nvCxnSpPr>
          <p:cNvPr id="21" name="Straight Connector 20"/>
          <p:cNvCxnSpPr>
            <a:cxnSpLocks noChangeShapeType="1"/>
            <a:stCxn id="11" idx="6"/>
            <a:endCxn id="10" idx="1"/>
          </p:cNvCxnSpPr>
          <p:nvPr/>
        </p:nvCxnSpPr>
        <p:spPr bwMode="auto">
          <a:xfrm>
            <a:off x="4724400" y="4186535"/>
            <a:ext cx="2276755" cy="1133755"/>
          </a:xfrm>
          <a:prstGeom prst="line">
            <a:avLst/>
          </a:prstGeom>
          <a:noFill/>
          <a:ln w="38100" algn="ctr">
            <a:solidFill>
              <a:srgbClr val="002060"/>
            </a:solidFill>
            <a:round/>
            <a:headEnd type="none" w="med" len="med"/>
            <a:tailEnd type="triangle" w="med" len="med"/>
          </a:ln>
        </p:spPr>
      </p:cxnSp>
      <p:cxnSp>
        <p:nvCxnSpPr>
          <p:cNvPr id="31" name="Straight Connector 30"/>
          <p:cNvCxnSpPr>
            <a:cxnSpLocks noChangeShapeType="1"/>
            <a:stCxn id="10" idx="3"/>
            <a:endCxn id="8" idx="5"/>
          </p:cNvCxnSpPr>
          <p:nvPr/>
        </p:nvCxnSpPr>
        <p:spPr bwMode="auto">
          <a:xfrm rot="5400000" flipH="1">
            <a:off x="4419600" y="3062025"/>
            <a:ext cx="152400" cy="5010710"/>
          </a:xfrm>
          <a:prstGeom prst="line">
            <a:avLst/>
          </a:prstGeom>
          <a:noFill/>
          <a:ln w="38100" algn="ctr">
            <a:solidFill>
              <a:srgbClr val="002060"/>
            </a:solidFill>
            <a:round/>
            <a:headEnd type="none" w="med" len="med"/>
            <a:tailEnd type="triangle" w="med" len="med"/>
          </a:ln>
        </p:spPr>
      </p:cxnSp>
      <p:grpSp>
        <p:nvGrpSpPr>
          <p:cNvPr id="2" name="Group 44"/>
          <p:cNvGrpSpPr/>
          <p:nvPr/>
        </p:nvGrpSpPr>
        <p:grpSpPr>
          <a:xfrm>
            <a:off x="2438400" y="3207603"/>
            <a:ext cx="609600" cy="750332"/>
            <a:chOff x="1600200" y="2983468"/>
            <a:chExt cx="609600" cy="750332"/>
          </a:xfrm>
        </p:grpSpPr>
        <p:sp>
          <p:nvSpPr>
            <p:cNvPr id="25" name="TextBox 23"/>
            <p:cNvSpPr txBox="1">
              <a:spLocks noChangeArrowheads="1"/>
            </p:cNvSpPr>
            <p:nvPr/>
          </p:nvSpPr>
          <p:spPr bwMode="auto">
            <a:xfrm>
              <a:off x="19050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7</a:t>
              </a:r>
              <a:endParaRPr lang="en-SG" sz="2400">
                <a:solidFill>
                  <a:srgbClr val="FF0000"/>
                </a:solidFill>
                <a:latin typeface="+mj-lt"/>
              </a:endParaRPr>
            </a:p>
          </p:txBody>
        </p:sp>
        <p:sp>
          <p:nvSpPr>
            <p:cNvPr id="26"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30" name="Straight Connector 29"/>
          <p:cNvCxnSpPr>
            <a:cxnSpLocks noChangeShapeType="1"/>
            <a:stCxn id="8" idx="7"/>
            <a:endCxn id="9" idx="3"/>
          </p:cNvCxnSpPr>
          <p:nvPr/>
        </p:nvCxnSpPr>
        <p:spPr bwMode="auto">
          <a:xfrm rot="5400000" flipH="1" flipV="1">
            <a:off x="1723745" y="2557480"/>
            <a:ext cx="2877110" cy="2343710"/>
          </a:xfrm>
          <a:prstGeom prst="line">
            <a:avLst/>
          </a:prstGeom>
          <a:noFill/>
          <a:ln w="38100" algn="ctr">
            <a:solidFill>
              <a:srgbClr val="002060"/>
            </a:solidFill>
            <a:round/>
            <a:headEnd type="triangle" w="med" len="med"/>
            <a:tailEnd type="none" w="med" len="med"/>
          </a:ln>
        </p:spPr>
      </p:cxnSp>
      <p:grpSp>
        <p:nvGrpSpPr>
          <p:cNvPr id="7" name="Group 44"/>
          <p:cNvGrpSpPr/>
          <p:nvPr/>
        </p:nvGrpSpPr>
        <p:grpSpPr>
          <a:xfrm>
            <a:off x="3147950" y="3195935"/>
            <a:ext cx="762000" cy="750332"/>
            <a:chOff x="1447800" y="2983468"/>
            <a:chExt cx="762000" cy="750332"/>
          </a:xfrm>
        </p:grpSpPr>
        <p:sp>
          <p:nvSpPr>
            <p:cNvPr id="35" name="TextBox 23"/>
            <p:cNvSpPr txBox="1">
              <a:spLocks noChangeArrowheads="1"/>
            </p:cNvSpPr>
            <p:nvPr/>
          </p:nvSpPr>
          <p:spPr bwMode="auto">
            <a:xfrm>
              <a:off x="16764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13</a:t>
              </a:r>
              <a:endParaRPr lang="en-SG" sz="2400">
                <a:solidFill>
                  <a:srgbClr val="FF0000"/>
                </a:solidFill>
                <a:latin typeface="+mj-lt"/>
              </a:endParaRPr>
            </a:p>
          </p:txBody>
        </p:sp>
        <p:sp>
          <p:nvSpPr>
            <p:cNvPr id="36" name="TextBox 23"/>
            <p:cNvSpPr txBox="1">
              <a:spLocks noChangeArrowheads="1"/>
            </p:cNvSpPr>
            <p:nvPr/>
          </p:nvSpPr>
          <p:spPr bwMode="auto">
            <a:xfrm>
              <a:off x="1447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2" name="Group 44"/>
          <p:cNvGrpSpPr/>
          <p:nvPr/>
        </p:nvGrpSpPr>
        <p:grpSpPr>
          <a:xfrm>
            <a:off x="3962400" y="2814935"/>
            <a:ext cx="457200" cy="750332"/>
            <a:chOff x="1600200" y="2983468"/>
            <a:chExt cx="457200" cy="750332"/>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cxnSp>
        <p:nvCxnSpPr>
          <p:cNvPr id="42" name="Straight Connector 41"/>
          <p:cNvCxnSpPr>
            <a:cxnSpLocks noChangeShapeType="1"/>
            <a:stCxn id="11" idx="7"/>
            <a:endCxn id="9" idx="5"/>
          </p:cNvCxnSpPr>
          <p:nvPr/>
        </p:nvCxnSpPr>
        <p:spPr bwMode="auto">
          <a:xfrm rot="5400000" flipH="1" flipV="1">
            <a:off x="3790390" y="3157835"/>
            <a:ext cx="1734110" cy="0"/>
          </a:xfrm>
          <a:prstGeom prst="line">
            <a:avLst/>
          </a:prstGeom>
          <a:noFill/>
          <a:ln w="38100" algn="ctr">
            <a:solidFill>
              <a:srgbClr val="002060"/>
            </a:solidFill>
            <a:round/>
            <a:headEnd type="triangle" w="med" len="med"/>
            <a:tailEnd type="none" w="med" len="med"/>
          </a:ln>
        </p:spPr>
      </p:cxnSp>
      <p:grpSp>
        <p:nvGrpSpPr>
          <p:cNvPr id="13" name="Group 44"/>
          <p:cNvGrpSpPr/>
          <p:nvPr/>
        </p:nvGrpSpPr>
        <p:grpSpPr>
          <a:xfrm>
            <a:off x="4543300" y="2979210"/>
            <a:ext cx="562100" cy="750332"/>
            <a:chOff x="1600200" y="2983468"/>
            <a:chExt cx="562100" cy="750332"/>
          </a:xfrm>
        </p:grpSpPr>
        <p:sp>
          <p:nvSpPr>
            <p:cNvPr id="46" name="TextBox 23"/>
            <p:cNvSpPr txBox="1">
              <a:spLocks noChangeArrowheads="1"/>
            </p:cNvSpPr>
            <p:nvPr/>
          </p:nvSpPr>
          <p:spPr bwMode="auto">
            <a:xfrm>
              <a:off x="16289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16</a:t>
              </a:r>
              <a:endParaRPr lang="en-SG" sz="2400">
                <a:solidFill>
                  <a:srgbClr val="FF0000"/>
                </a:solidFill>
                <a:latin typeface="+mj-lt"/>
              </a:endParaRPr>
            </a:p>
          </p:txBody>
        </p:sp>
        <p:sp>
          <p:nvSpPr>
            <p:cNvPr id="47"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14" name="Group 44"/>
          <p:cNvGrpSpPr/>
          <p:nvPr/>
        </p:nvGrpSpPr>
        <p:grpSpPr>
          <a:xfrm>
            <a:off x="5181600" y="3195935"/>
            <a:ext cx="533400" cy="750332"/>
            <a:chOff x="1676400" y="2983468"/>
            <a:chExt cx="533400" cy="750332"/>
          </a:xfrm>
        </p:grpSpPr>
        <p:sp>
          <p:nvSpPr>
            <p:cNvPr id="4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8</a:t>
              </a:r>
              <a:endParaRPr lang="en-SG" sz="2400">
                <a:solidFill>
                  <a:srgbClr val="FF0000"/>
                </a:solidFill>
                <a:latin typeface="+mj-lt"/>
              </a:endParaRPr>
            </a:p>
          </p:txBody>
        </p:sp>
        <p:sp>
          <p:nvSpPr>
            <p:cNvPr id="5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51" name="Straight Connector 50"/>
          <p:cNvCxnSpPr>
            <a:cxnSpLocks noChangeShapeType="1"/>
            <a:stCxn id="9" idx="6"/>
            <a:endCxn id="10" idx="0"/>
          </p:cNvCxnSpPr>
          <p:nvPr/>
        </p:nvCxnSpPr>
        <p:spPr bwMode="auto">
          <a:xfrm>
            <a:off x="4724400" y="2129135"/>
            <a:ext cx="2438400" cy="3124200"/>
          </a:xfrm>
          <a:prstGeom prst="line">
            <a:avLst/>
          </a:prstGeom>
          <a:noFill/>
          <a:ln w="38100" algn="ctr">
            <a:solidFill>
              <a:srgbClr val="002060"/>
            </a:solidFill>
            <a:round/>
            <a:headEnd type="triangle" w="med" len="med"/>
            <a:tailEnd type="none" w="med" len="med"/>
          </a:ln>
        </p:spPr>
      </p:cxnSp>
      <p:grpSp>
        <p:nvGrpSpPr>
          <p:cNvPr id="16" name="Group 44"/>
          <p:cNvGrpSpPr/>
          <p:nvPr/>
        </p:nvGrpSpPr>
        <p:grpSpPr>
          <a:xfrm>
            <a:off x="2883725" y="4046010"/>
            <a:ext cx="685800" cy="602397"/>
            <a:chOff x="1600200" y="3131403"/>
            <a:chExt cx="685800" cy="602397"/>
          </a:xfrm>
        </p:grpSpPr>
        <p:sp>
          <p:nvSpPr>
            <p:cNvPr id="61"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rPr>
                <a:t>3</a:t>
              </a:r>
              <a:endParaRPr lang="en-SG" sz="2400">
                <a:solidFill>
                  <a:srgbClr val="FF0000"/>
                </a:solidFill>
                <a:latin typeface="+mj-lt"/>
              </a:endParaRPr>
            </a:p>
          </p:txBody>
        </p:sp>
        <p:sp>
          <p:nvSpPr>
            <p:cNvPr id="62"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cxnSp>
        <p:nvCxnSpPr>
          <p:cNvPr id="63" name="Straight Connector 62"/>
          <p:cNvCxnSpPr>
            <a:cxnSpLocks noChangeShapeType="1"/>
            <a:stCxn id="8" idx="6"/>
            <a:endCxn id="11" idx="3"/>
          </p:cNvCxnSpPr>
          <p:nvPr/>
        </p:nvCxnSpPr>
        <p:spPr bwMode="auto">
          <a:xfrm flipV="1">
            <a:off x="2057400" y="4348180"/>
            <a:ext cx="2276755" cy="981355"/>
          </a:xfrm>
          <a:prstGeom prst="line">
            <a:avLst/>
          </a:prstGeom>
          <a:noFill/>
          <a:ln w="38100" algn="ctr">
            <a:solidFill>
              <a:srgbClr val="002060"/>
            </a:solidFill>
            <a:round/>
            <a:headEnd type="triangle" w="med" len="med"/>
            <a:tailEnd type="none" w="med" len="med"/>
          </a:ln>
        </p:spPr>
      </p:cxnSp>
      <p:grpSp>
        <p:nvGrpSpPr>
          <p:cNvPr id="18" name="Group 44"/>
          <p:cNvGrpSpPr/>
          <p:nvPr/>
        </p:nvGrpSpPr>
        <p:grpSpPr>
          <a:xfrm>
            <a:off x="3124200" y="4567535"/>
            <a:ext cx="685800" cy="602397"/>
            <a:chOff x="1600200" y="3131403"/>
            <a:chExt cx="685800" cy="602397"/>
          </a:xfrm>
        </p:grpSpPr>
        <p:sp>
          <p:nvSpPr>
            <p:cNvPr id="67" name="TextBox 23"/>
            <p:cNvSpPr txBox="1">
              <a:spLocks noChangeArrowheads="1"/>
            </p:cNvSpPr>
            <p:nvPr/>
          </p:nvSpPr>
          <p:spPr bwMode="auto">
            <a:xfrm>
              <a:off x="1981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6</a:t>
              </a:r>
              <a:endParaRPr lang="en-SG" sz="2400">
                <a:solidFill>
                  <a:srgbClr val="FF0000"/>
                </a:solidFill>
                <a:latin typeface="+mj-lt"/>
              </a:endParaRPr>
            </a:p>
          </p:txBody>
        </p:sp>
        <p:sp>
          <p:nvSpPr>
            <p:cNvPr id="68" name="TextBox 23"/>
            <p:cNvSpPr txBox="1">
              <a:spLocks noChangeArrowheads="1"/>
            </p:cNvSpPr>
            <p:nvPr/>
          </p:nvSpPr>
          <p:spPr bwMode="auto">
            <a:xfrm>
              <a:off x="16002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20" name="Group 44"/>
          <p:cNvGrpSpPr/>
          <p:nvPr/>
        </p:nvGrpSpPr>
        <p:grpSpPr>
          <a:xfrm>
            <a:off x="5257800" y="4105870"/>
            <a:ext cx="685800" cy="602397"/>
            <a:chOff x="1600200" y="3131403"/>
            <a:chExt cx="685800" cy="602397"/>
          </a:xfrm>
        </p:grpSpPr>
        <p:sp>
          <p:nvSpPr>
            <p:cNvPr id="7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latin typeface="+mj-lt"/>
                  <a:sym typeface="Symbol"/>
                </a:rPr>
                <a:t>1</a:t>
              </a:r>
              <a:endParaRPr lang="en-SG" sz="2400">
                <a:solidFill>
                  <a:srgbClr val="FF0000"/>
                </a:solidFill>
                <a:latin typeface="+mj-lt"/>
              </a:endParaRPr>
            </a:p>
          </p:txBody>
        </p:sp>
        <p:sp>
          <p:nvSpPr>
            <p:cNvPr id="73"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cxnSp>
        <p:nvCxnSpPr>
          <p:cNvPr id="76" name="Straight Connector 75"/>
          <p:cNvCxnSpPr>
            <a:cxnSpLocks noChangeShapeType="1"/>
            <a:stCxn id="11" idx="5"/>
            <a:endCxn id="10" idx="2"/>
          </p:cNvCxnSpPr>
          <p:nvPr/>
        </p:nvCxnSpPr>
        <p:spPr bwMode="auto">
          <a:xfrm rot="16200000" flipH="1">
            <a:off x="5228945" y="3776679"/>
            <a:ext cx="1133755" cy="2276755"/>
          </a:xfrm>
          <a:prstGeom prst="line">
            <a:avLst/>
          </a:prstGeom>
          <a:noFill/>
          <a:ln w="38100" algn="ctr">
            <a:solidFill>
              <a:srgbClr val="002060"/>
            </a:solidFill>
            <a:round/>
            <a:headEnd type="triangle" w="med" len="med"/>
            <a:tailEnd type="none" w="med" len="med"/>
          </a:ln>
        </p:spPr>
      </p:cxnSp>
      <p:cxnSp>
        <p:nvCxnSpPr>
          <p:cNvPr id="77" name="Straight Connector 76"/>
          <p:cNvCxnSpPr>
            <a:cxnSpLocks noChangeShapeType="1"/>
            <a:stCxn id="10" idx="2"/>
            <a:endCxn id="8" idx="6"/>
          </p:cNvCxnSpPr>
          <p:nvPr/>
        </p:nvCxnSpPr>
        <p:spPr bwMode="auto">
          <a:xfrm rot="10800000">
            <a:off x="2057400" y="5329535"/>
            <a:ext cx="4876800" cy="152400"/>
          </a:xfrm>
          <a:prstGeom prst="line">
            <a:avLst/>
          </a:prstGeom>
          <a:noFill/>
          <a:ln w="38100" algn="ctr">
            <a:solidFill>
              <a:srgbClr val="002060"/>
            </a:solidFill>
            <a:round/>
            <a:headEnd type="triangle" w="med" len="med"/>
            <a:tailEnd type="none" w="med" len="med"/>
          </a:ln>
        </p:spPr>
      </p:cxnSp>
      <p:grpSp>
        <p:nvGrpSpPr>
          <p:cNvPr id="22" name="Group 44"/>
          <p:cNvGrpSpPr/>
          <p:nvPr/>
        </p:nvGrpSpPr>
        <p:grpSpPr>
          <a:xfrm>
            <a:off x="3962400" y="5481935"/>
            <a:ext cx="762000" cy="461665"/>
            <a:chOff x="1600200" y="3131403"/>
            <a:chExt cx="762000" cy="461665"/>
          </a:xfrm>
        </p:grpSpPr>
        <p:sp>
          <p:nvSpPr>
            <p:cNvPr id="92"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5</a:t>
              </a:r>
              <a:endParaRPr lang="en-SG" sz="2400">
                <a:solidFill>
                  <a:srgbClr val="FF0000"/>
                </a:solidFill>
                <a:latin typeface="+mj-lt"/>
              </a:endParaRPr>
            </a:p>
          </p:txBody>
        </p:sp>
        <p:sp>
          <p:nvSpPr>
            <p:cNvPr id="93"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3" name="Group 44"/>
          <p:cNvGrpSpPr/>
          <p:nvPr/>
        </p:nvGrpSpPr>
        <p:grpSpPr>
          <a:xfrm>
            <a:off x="5791200" y="3195935"/>
            <a:ext cx="685800" cy="750332"/>
            <a:chOff x="1524000" y="2983468"/>
            <a:chExt cx="685800" cy="750332"/>
          </a:xfrm>
        </p:grpSpPr>
        <p:sp>
          <p:nvSpPr>
            <p:cNvPr id="59" name="TextBox 23"/>
            <p:cNvSpPr txBox="1">
              <a:spLocks noChangeArrowheads="1"/>
            </p:cNvSpPr>
            <p:nvPr/>
          </p:nvSpPr>
          <p:spPr bwMode="auto">
            <a:xfrm>
              <a:off x="1524000" y="2983468"/>
              <a:ext cx="5334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12</a:t>
              </a:r>
              <a:endParaRPr lang="en-SG" sz="2400">
                <a:solidFill>
                  <a:srgbClr val="FF0000"/>
                </a:solidFill>
                <a:latin typeface="+mj-lt"/>
              </a:endParaRPr>
            </a:p>
          </p:txBody>
        </p:sp>
        <p:sp>
          <p:nvSpPr>
            <p:cNvPr id="60" name="TextBox 23"/>
            <p:cNvSpPr txBox="1">
              <a:spLocks noChangeArrowheads="1"/>
            </p:cNvSpPr>
            <p:nvPr/>
          </p:nvSpPr>
          <p:spPr bwMode="auto">
            <a:xfrm>
              <a:off x="17526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64" name="Content Placeholder 2"/>
          <p:cNvSpPr>
            <a:spLocks noGrp="1"/>
          </p:cNvSpPr>
          <p:nvPr>
            <p:ph sz="half" idx="1"/>
          </p:nvPr>
        </p:nvSpPr>
        <p:spPr>
          <a:xfrm>
            <a:off x="304800" y="1143000"/>
            <a:ext cx="838200" cy="533400"/>
          </a:xfrm>
        </p:spPr>
        <p:txBody>
          <a:bodyPr/>
          <a:lstStyle/>
          <a:p>
            <a:pPr marL="0" indent="0" algn="just">
              <a:buNone/>
            </a:pPr>
            <a:r>
              <a:rPr lang="en-US" sz="2400" smtClean="0"/>
              <a:t>t = 4</a:t>
            </a:r>
            <a:endParaRPr lang="en-SG" sz="2400"/>
          </a:p>
        </p:txBody>
      </p:sp>
      <p:sp>
        <p:nvSpPr>
          <p:cNvPr id="65" name="Content Placeholder 2"/>
          <p:cNvSpPr txBox="1">
            <a:spLocks/>
          </p:cNvSpPr>
          <p:nvPr/>
        </p:nvSpPr>
        <p:spPr bwMode="auto">
          <a:xfrm>
            <a:off x="1524000" y="1143000"/>
            <a:ext cx="1066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u = 3</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66" name="Content Placeholder 2"/>
          <p:cNvSpPr txBox="1">
            <a:spLocks/>
          </p:cNvSpPr>
          <p:nvPr/>
        </p:nvSpPr>
        <p:spPr bwMode="auto">
          <a:xfrm>
            <a:off x="3048000" y="1143000"/>
            <a:ext cx="15240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v = 1, 2</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24" name="Group 44"/>
          <p:cNvGrpSpPr/>
          <p:nvPr/>
        </p:nvGrpSpPr>
        <p:grpSpPr>
          <a:xfrm>
            <a:off x="5181600" y="4648200"/>
            <a:ext cx="685800" cy="602397"/>
            <a:chOff x="1600200" y="3131403"/>
            <a:chExt cx="685800" cy="602397"/>
          </a:xfrm>
        </p:grpSpPr>
        <p:sp>
          <p:nvSpPr>
            <p:cNvPr id="70" name="TextBox 23"/>
            <p:cNvSpPr txBox="1">
              <a:spLocks noChangeArrowheads="1"/>
            </p:cNvSpPr>
            <p:nvPr/>
          </p:nvSpPr>
          <p:spPr bwMode="auto">
            <a:xfrm>
              <a:off x="1600200" y="3131403"/>
              <a:ext cx="3048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8</a:t>
              </a:r>
              <a:endParaRPr lang="en-SG" sz="2400">
                <a:solidFill>
                  <a:srgbClr val="FF0000"/>
                </a:solidFill>
                <a:latin typeface="+mj-lt"/>
              </a:endParaRPr>
            </a:p>
          </p:txBody>
        </p:sp>
        <p:sp>
          <p:nvSpPr>
            <p:cNvPr id="71" name="TextBox 23"/>
            <p:cNvSpPr txBox="1">
              <a:spLocks noChangeArrowheads="1"/>
            </p:cNvSpPr>
            <p:nvPr/>
          </p:nvSpPr>
          <p:spPr bwMode="auto">
            <a:xfrm>
              <a:off x="1828800" y="3272135"/>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27" name="Group 44"/>
          <p:cNvGrpSpPr/>
          <p:nvPr/>
        </p:nvGrpSpPr>
        <p:grpSpPr>
          <a:xfrm>
            <a:off x="4038600" y="5029200"/>
            <a:ext cx="990600" cy="461665"/>
            <a:chOff x="1600200" y="3131403"/>
            <a:chExt cx="762000" cy="461665"/>
          </a:xfrm>
        </p:grpSpPr>
        <p:sp>
          <p:nvSpPr>
            <p:cNvPr id="74" name="TextBox 23"/>
            <p:cNvSpPr txBox="1">
              <a:spLocks noChangeArrowheads="1"/>
            </p:cNvSpPr>
            <p:nvPr/>
          </p:nvSpPr>
          <p:spPr bwMode="auto">
            <a:xfrm>
              <a:off x="1600200" y="3131403"/>
              <a:ext cx="508000" cy="461665"/>
            </a:xfrm>
            <a:prstGeom prst="rect">
              <a:avLst/>
            </a:prstGeom>
            <a:noFill/>
            <a:ln w="9525">
              <a:noFill/>
              <a:miter lim="800000"/>
              <a:headEnd/>
              <a:tailEnd/>
            </a:ln>
          </p:spPr>
          <p:txBody>
            <a:bodyPr wrap="square">
              <a:spAutoFit/>
            </a:bodyPr>
            <a:lstStyle/>
            <a:p>
              <a:pPr algn="ctr"/>
              <a:r>
                <a:rPr lang="en-US" sz="2400" smtClean="0">
                  <a:solidFill>
                    <a:srgbClr val="FF0000"/>
                  </a:solidFill>
                  <a:sym typeface="Symbol"/>
                </a:rPr>
                <a:t>4</a:t>
              </a:r>
              <a:endParaRPr lang="en-SG" sz="2400">
                <a:solidFill>
                  <a:srgbClr val="FF0000"/>
                </a:solidFill>
                <a:latin typeface="+mj-lt"/>
              </a:endParaRPr>
            </a:p>
          </p:txBody>
        </p:sp>
        <p:sp>
          <p:nvSpPr>
            <p:cNvPr id="75" name="TextBox 23"/>
            <p:cNvSpPr txBox="1">
              <a:spLocks noChangeArrowheads="1"/>
            </p:cNvSpPr>
            <p:nvPr/>
          </p:nvSpPr>
          <p:spPr bwMode="auto">
            <a:xfrm>
              <a:off x="1905000" y="3131403"/>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4</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BELLMAN</a:t>
            </a:r>
            <a:endParaRPr lang="en-SG"/>
          </a:p>
        </p:txBody>
      </p:sp>
      <p:sp>
        <p:nvSpPr>
          <p:cNvPr id="3" name="Text Placeholder 2"/>
          <p:cNvSpPr>
            <a:spLocks noGrp="1"/>
          </p:cNvSpPr>
          <p:nvPr>
            <p:ph type="body" idx="1"/>
          </p:nvPr>
        </p:nvSpPr>
        <p:spPr>
          <a:xfrm>
            <a:off x="457200" y="3276600"/>
            <a:ext cx="8382000" cy="977900"/>
          </a:xfrm>
        </p:spPr>
        <p:txBody>
          <a:bodyPr/>
          <a:lstStyle/>
          <a:p>
            <a:r>
              <a:rPr lang="en-US" smtClean="0"/>
              <a:t>TÌM ĐƯỜNG ĐI NGẮN NHẤT TRÊN ĐỒ THỊ CÓ CẠNH ÂM</a:t>
            </a:r>
            <a:endParaRPr lang="en-SG"/>
          </a:p>
        </p:txBody>
      </p:sp>
      <p:sp>
        <p:nvSpPr>
          <p:cNvPr id="4" name="Footer Placeholder 3"/>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5" name="Slide Number Placeholder 4"/>
          <p:cNvSpPr>
            <a:spLocks noGrp="1"/>
          </p:cNvSpPr>
          <p:nvPr>
            <p:ph type="sldNum" sz="quarter" idx="12"/>
          </p:nvPr>
        </p:nvSpPr>
        <p:spPr/>
        <p:txBody>
          <a:bodyPr/>
          <a:lstStyle/>
          <a:p>
            <a:pPr>
              <a:defRPr/>
            </a:pPr>
            <a:fld id="{6E68620B-4D47-4978-9491-EE94180F5057}" type="slidenum">
              <a:rPr lang="en-US" smtClean="0"/>
              <a:pPr>
                <a:defRPr/>
              </a:pPr>
              <a:t>41</a:t>
            </a:fld>
            <a:endParaRPr lang="en-US"/>
          </a:p>
        </p:txBody>
      </p:sp>
      <p:sp>
        <p:nvSpPr>
          <p:cNvPr id="6" name="Arc 5"/>
          <p:cNvSpPr/>
          <p:nvPr/>
        </p:nvSpPr>
        <p:spPr bwMode="auto">
          <a:xfrm>
            <a:off x="4114800" y="2133600"/>
            <a:ext cx="1295400" cy="762000"/>
          </a:xfrm>
          <a:prstGeom prst="arc">
            <a:avLst>
              <a:gd name="adj1" fmla="val 5346405"/>
              <a:gd name="adj2" fmla="val 5263817"/>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7" name="Arc 6"/>
          <p:cNvSpPr/>
          <p:nvPr/>
        </p:nvSpPr>
        <p:spPr bwMode="auto">
          <a:xfrm>
            <a:off x="2590800" y="2133600"/>
            <a:ext cx="4038600" cy="914400"/>
          </a:xfrm>
          <a:prstGeom prst="arc">
            <a:avLst>
              <a:gd name="adj1" fmla="val 11233921"/>
              <a:gd name="adj2" fmla="val 16607908"/>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8" name="Arc 7"/>
          <p:cNvSpPr/>
          <p:nvPr/>
        </p:nvSpPr>
        <p:spPr bwMode="auto">
          <a:xfrm>
            <a:off x="2667000" y="2133600"/>
            <a:ext cx="4495800" cy="914400"/>
          </a:xfrm>
          <a:prstGeom prst="arc">
            <a:avLst>
              <a:gd name="adj1" fmla="val 16033187"/>
              <a:gd name="adj2" fmla="val 21127704"/>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9" name="Oval 8"/>
          <p:cNvSpPr/>
          <p:nvPr/>
        </p:nvSpPr>
        <p:spPr bwMode="auto">
          <a:xfrm>
            <a:off x="2667000" y="2286000"/>
            <a:ext cx="228600" cy="228600"/>
          </a:xfrm>
          <a:prstGeom prst="ellips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tabLst/>
            </a:pPr>
            <a:endParaRPr kumimoji="0" lang="en-SG" sz="3200" b="0" i="0" u="none" strike="noStrike" cap="none" normalizeH="0" baseline="0" smtClean="0">
              <a:ln>
                <a:noFill/>
              </a:ln>
              <a:solidFill>
                <a:srgbClr val="0033CC"/>
              </a:solidFill>
              <a:effectLst/>
              <a:latin typeface="Arial" charset="0"/>
            </a:endParaRPr>
          </a:p>
        </p:txBody>
      </p:sp>
      <p:sp>
        <p:nvSpPr>
          <p:cNvPr id="10" name="Oval 9"/>
          <p:cNvSpPr/>
          <p:nvPr/>
        </p:nvSpPr>
        <p:spPr bwMode="auto">
          <a:xfrm>
            <a:off x="4648200" y="1981200"/>
            <a:ext cx="228600" cy="228600"/>
          </a:xfrm>
          <a:prstGeom prst="ellipse">
            <a:avLst/>
          </a:prstGeom>
          <a:solidFill>
            <a:srgbClr val="F8F8F8"/>
          </a:solid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1" name="Oval 10"/>
          <p:cNvSpPr/>
          <p:nvPr/>
        </p:nvSpPr>
        <p:spPr bwMode="auto">
          <a:xfrm>
            <a:off x="6781800" y="2209800"/>
            <a:ext cx="228600" cy="228600"/>
          </a:xfrm>
          <a:prstGeom prst="ellips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2" name="TextBox 11"/>
          <p:cNvSpPr txBox="1"/>
          <p:nvPr/>
        </p:nvSpPr>
        <p:spPr>
          <a:xfrm>
            <a:off x="2438400" y="1905000"/>
            <a:ext cx="533400" cy="461665"/>
          </a:xfrm>
          <a:prstGeom prst="rect">
            <a:avLst/>
          </a:prstGeom>
          <a:noFill/>
        </p:spPr>
        <p:txBody>
          <a:bodyPr wrap="square" rtlCol="0">
            <a:spAutoFit/>
          </a:bodyPr>
          <a:lstStyle/>
          <a:p>
            <a:pPr algn="ctr"/>
            <a:r>
              <a:rPr lang="en-US" sz="2400" smtClean="0">
                <a:solidFill>
                  <a:srgbClr val="0070C0"/>
                </a:solidFill>
                <a:latin typeface="+mj-lt"/>
              </a:rPr>
              <a:t>s</a:t>
            </a:r>
            <a:endParaRPr lang="en-SG" sz="2400">
              <a:solidFill>
                <a:srgbClr val="0070C0"/>
              </a:solidFill>
              <a:latin typeface="+mj-lt"/>
            </a:endParaRPr>
          </a:p>
        </p:txBody>
      </p:sp>
      <p:sp>
        <p:nvSpPr>
          <p:cNvPr id="13" name="TextBox 12"/>
          <p:cNvSpPr txBox="1"/>
          <p:nvPr/>
        </p:nvSpPr>
        <p:spPr>
          <a:xfrm>
            <a:off x="6781800" y="1828800"/>
            <a:ext cx="533400" cy="461665"/>
          </a:xfrm>
          <a:prstGeom prst="rect">
            <a:avLst/>
          </a:prstGeom>
          <a:noFill/>
        </p:spPr>
        <p:txBody>
          <a:bodyPr wrap="square" rtlCol="0">
            <a:spAutoFit/>
          </a:bodyPr>
          <a:lstStyle/>
          <a:p>
            <a:pPr algn="ctr"/>
            <a:r>
              <a:rPr lang="en-US" sz="2400" smtClean="0">
                <a:solidFill>
                  <a:srgbClr val="0070C0"/>
                </a:solidFill>
                <a:latin typeface="+mj-lt"/>
              </a:rPr>
              <a:t>t</a:t>
            </a:r>
            <a:endParaRPr lang="en-SG" sz="2400">
              <a:solidFill>
                <a:srgbClr val="0070C0"/>
              </a:solidFill>
              <a:latin typeface="+mj-lt"/>
            </a:endParaRPr>
          </a:p>
        </p:txBody>
      </p:sp>
      <p:sp>
        <p:nvSpPr>
          <p:cNvPr id="14" name="TextBox 13"/>
          <p:cNvSpPr txBox="1"/>
          <p:nvPr/>
        </p:nvSpPr>
        <p:spPr>
          <a:xfrm>
            <a:off x="4495800" y="1524000"/>
            <a:ext cx="533400" cy="461665"/>
          </a:xfrm>
          <a:prstGeom prst="rect">
            <a:avLst/>
          </a:prstGeom>
          <a:noFill/>
        </p:spPr>
        <p:txBody>
          <a:bodyPr wrap="square" rtlCol="0">
            <a:spAutoFit/>
          </a:bodyPr>
          <a:lstStyle/>
          <a:p>
            <a:pPr algn="ctr"/>
            <a:r>
              <a:rPr lang="en-US" sz="2400" smtClean="0">
                <a:solidFill>
                  <a:srgbClr val="0070C0"/>
                </a:solidFill>
                <a:latin typeface="+mj-lt"/>
              </a:rPr>
              <a:t>k</a:t>
            </a:r>
            <a:endParaRPr lang="en-SG" sz="2400">
              <a:solidFill>
                <a:srgbClr val="0070C0"/>
              </a:solidFill>
              <a:latin typeface="+mj-lt"/>
            </a:endParaRPr>
          </a:p>
        </p:txBody>
      </p:sp>
      <p:sp>
        <p:nvSpPr>
          <p:cNvPr id="15" name="Rectangle 14"/>
          <p:cNvSpPr/>
          <p:nvPr/>
        </p:nvSpPr>
        <p:spPr>
          <a:xfrm>
            <a:off x="4572000" y="2438400"/>
            <a:ext cx="362600" cy="461665"/>
          </a:xfrm>
          <a:prstGeom prst="rect">
            <a:avLst/>
          </a:prstGeom>
        </p:spPr>
        <p:txBody>
          <a:bodyPr wrap="none">
            <a:spAutoFit/>
          </a:bodyPr>
          <a:lstStyle/>
          <a:p>
            <a:r>
              <a:rPr lang="vi-VN" sz="2400" smtClean="0">
                <a:solidFill>
                  <a:srgbClr val="0000FF"/>
                </a:solidFill>
                <a:latin typeface="+mj-lt"/>
                <a:sym typeface="Symbol"/>
              </a:rPr>
              <a:t></a:t>
            </a:r>
            <a:endParaRPr lang="en-SG" sz="2400">
              <a:solidFill>
                <a:srgbClr val="0000FF"/>
              </a:solidFill>
              <a:latin typeface="+mj-lt"/>
            </a:endParaRPr>
          </a:p>
        </p:txBody>
      </p:sp>
      <p:grpSp>
        <p:nvGrpSpPr>
          <p:cNvPr id="19" name="Group 18"/>
          <p:cNvGrpSpPr/>
          <p:nvPr/>
        </p:nvGrpSpPr>
        <p:grpSpPr>
          <a:xfrm>
            <a:off x="4953000" y="762000"/>
            <a:ext cx="2057400" cy="990600"/>
            <a:chOff x="4953000" y="762000"/>
            <a:chExt cx="2057400" cy="990600"/>
          </a:xfr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path path="circle">
              <a:fillToRect l="100000" b="100000"/>
            </a:path>
            <a:tileRect t="-100000" r="-100000"/>
          </a:gradFill>
        </p:grpSpPr>
        <p:sp>
          <p:nvSpPr>
            <p:cNvPr id="18" name="Cloud Callout 17"/>
            <p:cNvSpPr/>
            <p:nvPr/>
          </p:nvSpPr>
          <p:spPr bwMode="auto">
            <a:xfrm>
              <a:off x="4953000" y="762000"/>
              <a:ext cx="2057400" cy="990600"/>
            </a:xfrm>
            <a:prstGeom prst="cloudCallout">
              <a:avLst>
                <a:gd name="adj1" fmla="val -53337"/>
                <a:gd name="adj2" fmla="val 137023"/>
              </a:avLst>
            </a:prstGeom>
            <a:grp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7" name="TextBox 16"/>
            <p:cNvSpPr txBox="1"/>
            <p:nvPr/>
          </p:nvSpPr>
          <p:spPr>
            <a:xfrm>
              <a:off x="5486400" y="990600"/>
              <a:ext cx="1066800" cy="461665"/>
            </a:xfrm>
            <a:prstGeom prst="rect">
              <a:avLst/>
            </a:prstGeom>
            <a:grpFill/>
          </p:spPr>
          <p:txBody>
            <a:bodyPr wrap="square" rtlCol="0">
              <a:spAutoFit/>
            </a:bodyPr>
            <a:lstStyle/>
            <a:p>
              <a:pPr algn="ctr"/>
              <a:r>
                <a:rPr lang="en-US" sz="2400" smtClean="0">
                  <a:solidFill>
                    <a:srgbClr val="0070C0"/>
                  </a:solidFill>
                  <a:latin typeface="+mj-lt"/>
                  <a:sym typeface="Symbol"/>
                </a:rPr>
                <a:t></a:t>
              </a:r>
              <a:r>
                <a:rPr lang="en-US" sz="2400" smtClean="0">
                  <a:solidFill>
                    <a:srgbClr val="0070C0"/>
                  </a:solidFill>
                  <a:latin typeface="+mj-lt"/>
                </a:rPr>
                <a:t>? 0</a:t>
              </a:r>
              <a:endParaRPr lang="en-SG" sz="2400">
                <a:solidFill>
                  <a:srgbClr val="0070C0"/>
                </a:solidFill>
                <a:latin typeface="+mj-lt"/>
              </a:endParaRPr>
            </a:p>
          </p:txBody>
        </p:sp>
      </p:gr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86400"/>
          </a:xfrm>
        </p:spPr>
        <p:txBody>
          <a:bodyPr/>
          <a:lstStyle/>
          <a:p>
            <a:pPr>
              <a:buNone/>
              <a:defRPr/>
            </a:pPr>
            <a:r>
              <a:rPr lang="en-US" sz="2400" b="1" u="sng" dirty="0" smtClean="0"/>
              <a:t>Input</a:t>
            </a:r>
            <a:r>
              <a:rPr lang="en-US" sz="2400" dirty="0" smtClean="0"/>
              <a:t>: N, L, u – </a:t>
            </a:r>
            <a:r>
              <a:rPr lang="en-US" sz="2400" dirty="0" err="1" smtClean="0"/>
              <a:t>số</a:t>
            </a:r>
            <a:r>
              <a:rPr lang="en-US" sz="2400" dirty="0" smtClean="0"/>
              <a:t> </a:t>
            </a:r>
            <a:r>
              <a:rPr lang="en-US" sz="2400" dirty="0" err="1" smtClean="0"/>
              <a:t>đỉnh</a:t>
            </a:r>
            <a:r>
              <a:rPr lang="en-US" sz="2400" dirty="0" smtClean="0"/>
              <a:t>, ma </a:t>
            </a:r>
            <a:r>
              <a:rPr lang="en-US" sz="2400" dirty="0" err="1" smtClean="0"/>
              <a:t>trận</a:t>
            </a:r>
            <a:r>
              <a:rPr lang="en-US" sz="2400" dirty="0" smtClean="0"/>
              <a:t> </a:t>
            </a:r>
            <a:r>
              <a:rPr lang="en-US" sz="2400" dirty="0" err="1" smtClean="0"/>
              <a:t>trọng</a:t>
            </a:r>
            <a:r>
              <a:rPr lang="en-US" sz="2400" dirty="0" smtClean="0"/>
              <a:t> </a:t>
            </a:r>
            <a:r>
              <a:rPr lang="en-US" sz="2400" dirty="0" err="1" smtClean="0"/>
              <a:t>lượng</a:t>
            </a:r>
            <a:r>
              <a:rPr lang="en-US" sz="2400" dirty="0" smtClean="0"/>
              <a:t> </a:t>
            </a:r>
            <a:r>
              <a:rPr lang="en-US" sz="2400" dirty="0" err="1" smtClean="0"/>
              <a:t>của</a:t>
            </a:r>
            <a:r>
              <a:rPr lang="en-US" sz="2400" dirty="0" smtClean="0"/>
              <a:t> G(X, E), </a:t>
            </a:r>
            <a:r>
              <a:rPr lang="en-US" sz="2400" dirty="0" err="1" smtClean="0"/>
              <a:t>đỉnh</a:t>
            </a:r>
            <a:r>
              <a:rPr lang="en-US" sz="2400" dirty="0" smtClean="0"/>
              <a:t> </a:t>
            </a:r>
            <a:r>
              <a:rPr lang="en-US" sz="2400" dirty="0" err="1" smtClean="0"/>
              <a:t>xuất</a:t>
            </a:r>
            <a:r>
              <a:rPr lang="en-US" sz="2400" dirty="0" smtClean="0"/>
              <a:t> </a:t>
            </a:r>
            <a:r>
              <a:rPr lang="en-US" sz="2400" dirty="0" err="1" smtClean="0"/>
              <a:t>phát</a:t>
            </a:r>
            <a:endParaRPr lang="en-US" sz="2400" dirty="0" smtClean="0"/>
          </a:p>
          <a:p>
            <a:pPr>
              <a:buNone/>
              <a:defRPr/>
            </a:pPr>
            <a:r>
              <a:rPr lang="en-US" sz="2400" b="1" u="sng" dirty="0" smtClean="0"/>
              <a:t>Output</a:t>
            </a:r>
            <a:r>
              <a:rPr lang="en-US" sz="2400" dirty="0" smtClean="0"/>
              <a:t>: </a:t>
            </a:r>
            <a:r>
              <a:rPr lang="en-US" sz="2400" dirty="0" smtClean="0">
                <a:sym typeface="Symbol"/>
              </a:rPr>
              <a:t></a:t>
            </a:r>
            <a:r>
              <a:rPr lang="en-US" sz="2400" dirty="0" smtClean="0"/>
              <a:t>, Labels – </a:t>
            </a:r>
            <a:r>
              <a:rPr lang="en-US" sz="2400" dirty="0" smtClean="0">
                <a:sym typeface="Symbol"/>
              </a:rPr>
              <a:t></a:t>
            </a:r>
            <a:r>
              <a:rPr lang="en-US" sz="2400" dirty="0" smtClean="0"/>
              <a:t>(k, v): </a:t>
            </a:r>
            <a:r>
              <a:rPr lang="en-US" sz="2400" dirty="0" err="1" smtClean="0"/>
              <a:t>trọng</a:t>
            </a:r>
            <a:r>
              <a:rPr lang="en-US" sz="2400" dirty="0" smtClean="0"/>
              <a:t> </a:t>
            </a:r>
            <a:r>
              <a:rPr lang="en-US" sz="2400" dirty="0" err="1" smtClean="0"/>
              <a:t>lượng</a:t>
            </a:r>
            <a:r>
              <a:rPr lang="en-US" sz="2400" dirty="0" smtClean="0"/>
              <a:t> </a:t>
            </a:r>
            <a:r>
              <a:rPr lang="en-US" sz="2400" dirty="0" smtClean="0">
                <a:sym typeface="Wingdings" pitchFamily="2" charset="2"/>
              </a:rPr>
              <a:t>ĐĐ</a:t>
            </a:r>
            <a:r>
              <a:rPr lang="en-US" sz="2400" dirty="0" smtClean="0"/>
              <a:t>NN </a:t>
            </a:r>
            <a:r>
              <a:rPr lang="en-US" sz="2400" dirty="0" err="1" smtClean="0"/>
              <a:t>u</a:t>
            </a:r>
            <a:r>
              <a:rPr lang="en-US" sz="2400" dirty="0" err="1" smtClean="0">
                <a:sym typeface="Wingdings" pitchFamily="2" charset="2"/>
              </a:rPr>
              <a:t>v</a:t>
            </a:r>
            <a:r>
              <a:rPr lang="en-US" sz="2400" dirty="0" smtClean="0">
                <a:sym typeface="Wingdings" pitchFamily="2" charset="2"/>
              </a:rPr>
              <a:t> </a:t>
            </a:r>
            <a:r>
              <a:rPr lang="en-US" sz="2400" dirty="0" err="1" smtClean="0">
                <a:sym typeface="Wingdings" pitchFamily="2" charset="2"/>
              </a:rPr>
              <a:t>sau</a:t>
            </a:r>
            <a:r>
              <a:rPr lang="en-US" sz="2400" dirty="0" smtClean="0">
                <a:sym typeface="Wingdings" pitchFamily="2" charset="2"/>
              </a:rPr>
              <a:t> k </a:t>
            </a:r>
            <a:r>
              <a:rPr lang="en-US" sz="2400" dirty="0" err="1" smtClean="0">
                <a:sym typeface="Wingdings" pitchFamily="2" charset="2"/>
              </a:rPr>
              <a:t>bước</a:t>
            </a:r>
            <a:r>
              <a:rPr lang="en-US" sz="2400" dirty="0" smtClean="0">
                <a:sym typeface="Wingdings" pitchFamily="2" charset="2"/>
              </a:rPr>
              <a:t> </a:t>
            </a:r>
            <a:r>
              <a:rPr lang="en-US" sz="2400" dirty="0" err="1" smtClean="0">
                <a:sym typeface="Wingdings" pitchFamily="2" charset="2"/>
              </a:rPr>
              <a:t>lặp</a:t>
            </a:r>
            <a:r>
              <a:rPr lang="en-US" sz="2400" dirty="0" smtClean="0">
                <a:sym typeface="Wingdings" pitchFamily="2" charset="2"/>
              </a:rPr>
              <a:t>, Labels[v]: </a:t>
            </a:r>
            <a:r>
              <a:rPr lang="en-US" sz="2400" dirty="0" err="1" smtClean="0">
                <a:sym typeface="Wingdings" pitchFamily="2" charset="2"/>
              </a:rPr>
              <a:t>đỉnh</a:t>
            </a:r>
            <a:r>
              <a:rPr lang="en-US" sz="2400" dirty="0" smtClean="0">
                <a:sym typeface="Wingdings" pitchFamily="2" charset="2"/>
              </a:rPr>
              <a:t> </a:t>
            </a:r>
            <a:r>
              <a:rPr lang="en-US" sz="2400" dirty="0" err="1" smtClean="0">
                <a:sym typeface="Wingdings" pitchFamily="2" charset="2"/>
              </a:rPr>
              <a:t>ngay</a:t>
            </a:r>
            <a:r>
              <a:rPr lang="en-US" sz="2400" dirty="0" smtClean="0">
                <a:sym typeface="Wingdings" pitchFamily="2" charset="2"/>
              </a:rPr>
              <a:t> </a:t>
            </a:r>
            <a:r>
              <a:rPr lang="en-US" sz="2400" dirty="0" err="1" smtClean="0">
                <a:sym typeface="Wingdings" pitchFamily="2" charset="2"/>
              </a:rPr>
              <a:t>trước</a:t>
            </a:r>
            <a:r>
              <a:rPr lang="en-US" sz="2400" dirty="0" smtClean="0">
                <a:sym typeface="Wingdings" pitchFamily="2" charset="2"/>
              </a:rPr>
              <a:t> v </a:t>
            </a:r>
            <a:r>
              <a:rPr lang="en-US" sz="2400" dirty="0" err="1" smtClean="0">
                <a:sym typeface="Wingdings" pitchFamily="2" charset="2"/>
              </a:rPr>
              <a:t>trong</a:t>
            </a:r>
            <a:r>
              <a:rPr lang="en-US" sz="2400" dirty="0" smtClean="0">
                <a:sym typeface="Wingdings" pitchFamily="2" charset="2"/>
              </a:rPr>
              <a:t> ĐĐNN </a:t>
            </a:r>
            <a:r>
              <a:rPr lang="en-US" sz="2400" dirty="0" err="1" smtClean="0">
                <a:sym typeface="Wingdings" pitchFamily="2" charset="2"/>
              </a:rPr>
              <a:t>uv</a:t>
            </a:r>
            <a:endParaRPr lang="en-US" sz="2400" dirty="0" smtClean="0"/>
          </a:p>
          <a:p>
            <a:pPr marL="457200" indent="-457200">
              <a:buFont typeface="+mj-lt"/>
              <a:buAutoNum type="arabicPeriod"/>
            </a:pPr>
            <a:r>
              <a:rPr lang="en-US" sz="2400" dirty="0" smtClean="0">
                <a:sym typeface="Symbol"/>
              </a:rPr>
              <a:t>(0, u)=0; (0, v)= </a:t>
            </a:r>
            <a:r>
              <a:rPr lang="vi-VN" sz="2400" dirty="0" smtClean="0">
                <a:sym typeface="Symbol"/>
              </a:rPr>
              <a:t></a:t>
            </a:r>
            <a:r>
              <a:rPr lang="en-US" sz="2400" dirty="0" smtClean="0">
                <a:sym typeface="Symbol"/>
              </a:rPr>
              <a:t>v</a:t>
            </a:r>
            <a:r>
              <a:rPr lang="vi-VN" sz="2400" dirty="0" smtClean="0">
                <a:sym typeface="Symbol"/>
              </a:rPr>
              <a:t>X</a:t>
            </a:r>
            <a:r>
              <a:rPr lang="en-US" sz="2400" dirty="0" smtClean="0">
                <a:sym typeface="Symbol"/>
              </a:rPr>
              <a:t>\{u}; Labels[v] = -1 </a:t>
            </a:r>
            <a:r>
              <a:rPr lang="vi-VN" sz="2400" dirty="0" smtClean="0">
                <a:sym typeface="Symbol"/>
              </a:rPr>
              <a:t></a:t>
            </a:r>
            <a:r>
              <a:rPr lang="en-US" sz="2400" dirty="0" smtClean="0">
                <a:sym typeface="Symbol"/>
              </a:rPr>
              <a:t>v</a:t>
            </a:r>
            <a:r>
              <a:rPr lang="vi-VN" sz="2400" dirty="0" smtClean="0">
                <a:sym typeface="Symbol"/>
              </a:rPr>
              <a:t>X</a:t>
            </a:r>
            <a:r>
              <a:rPr lang="en-US" sz="2400" dirty="0" smtClean="0">
                <a:sym typeface="Symbol"/>
              </a:rPr>
              <a:t>;</a:t>
            </a:r>
            <a:endParaRPr lang="vi-VN" sz="2400" dirty="0" smtClean="0">
              <a:sym typeface="Symbol"/>
            </a:endParaRPr>
          </a:p>
          <a:p>
            <a:pPr marL="457200" indent="-457200">
              <a:buFont typeface="+mj-lt"/>
              <a:buAutoNum type="arabicPeriod"/>
            </a:pPr>
            <a:r>
              <a:rPr lang="en-US" sz="2400" dirty="0" err="1" smtClean="0"/>
              <a:t>Lặp</a:t>
            </a:r>
            <a:r>
              <a:rPr lang="en-US" sz="2400" dirty="0" smtClean="0"/>
              <a:t> </a:t>
            </a:r>
            <a:r>
              <a:rPr lang="en-US" sz="2400" dirty="0" err="1" smtClean="0"/>
              <a:t>với</a:t>
            </a:r>
            <a:r>
              <a:rPr lang="en-US" sz="2400" dirty="0" smtClean="0"/>
              <a:t> k = 1, 2, N-1</a:t>
            </a:r>
            <a:endParaRPr lang="en-US" sz="2400" dirty="0" smtClean="0">
              <a:sym typeface="Symbol"/>
            </a:endParaRPr>
          </a:p>
          <a:p>
            <a:pPr marL="627063" lvl="1" indent="-227013">
              <a:buFont typeface="+mj-lt"/>
              <a:buAutoNum type="arabicPeriod"/>
              <a:tabLst>
                <a:tab pos="627063" algn="l"/>
              </a:tabLst>
            </a:pPr>
            <a:r>
              <a:rPr lang="vi-VN" dirty="0" smtClean="0">
                <a:sym typeface="Symbol"/>
              </a:rPr>
              <a:t></a:t>
            </a:r>
            <a:r>
              <a:rPr lang="en-US" dirty="0" err="1" smtClean="0">
                <a:sym typeface="Symbol"/>
              </a:rPr>
              <a:t>i</a:t>
            </a:r>
            <a:r>
              <a:rPr lang="vi-VN" dirty="0" smtClean="0">
                <a:sym typeface="Symbol"/>
              </a:rPr>
              <a:t>X</a:t>
            </a:r>
            <a:r>
              <a:rPr lang="en-US" dirty="0" smtClean="0">
                <a:sym typeface="Symbol"/>
              </a:rPr>
              <a:t>,</a:t>
            </a:r>
            <a:r>
              <a:rPr lang="vi-VN" dirty="0" smtClean="0">
                <a:sym typeface="Symbol"/>
              </a:rPr>
              <a:t> </a:t>
            </a:r>
            <a:r>
              <a:rPr lang="en-US" dirty="0" err="1" smtClean="0">
                <a:sym typeface="Symbol"/>
              </a:rPr>
              <a:t>chọn</a:t>
            </a:r>
            <a:r>
              <a:rPr lang="en-US" dirty="0" smtClean="0">
                <a:sym typeface="Symbol"/>
              </a:rPr>
              <a:t> j</a:t>
            </a:r>
            <a:r>
              <a:rPr lang="vi-VN" dirty="0" smtClean="0">
                <a:sym typeface="Symbol"/>
              </a:rPr>
              <a:t>X</a:t>
            </a:r>
            <a:r>
              <a:rPr lang="en-US" dirty="0" smtClean="0">
                <a:sym typeface="Symbol"/>
              </a:rPr>
              <a:t> </a:t>
            </a:r>
            <a:r>
              <a:rPr lang="en-US" dirty="0" err="1" smtClean="0">
                <a:sym typeface="Symbol"/>
              </a:rPr>
              <a:t>sao</a:t>
            </a:r>
            <a:r>
              <a:rPr lang="en-US" dirty="0" smtClean="0">
                <a:sym typeface="Symbol"/>
              </a:rPr>
              <a:t> </a:t>
            </a:r>
            <a:r>
              <a:rPr lang="en-US" dirty="0" err="1" smtClean="0">
                <a:sym typeface="Symbol"/>
              </a:rPr>
              <a:t>cho</a:t>
            </a:r>
            <a:r>
              <a:rPr lang="en-US" dirty="0" smtClean="0">
                <a:sym typeface="Symbol"/>
              </a:rPr>
              <a:t> </a:t>
            </a:r>
            <a:r>
              <a:rPr lang="vi-VN" dirty="0" smtClean="0">
                <a:sym typeface="Symbol"/>
              </a:rPr>
              <a:t>(k-1, </a:t>
            </a:r>
            <a:r>
              <a:rPr lang="en-US" dirty="0" smtClean="0">
                <a:sym typeface="Symbol"/>
              </a:rPr>
              <a:t>j</a:t>
            </a:r>
            <a:r>
              <a:rPr lang="vi-VN" dirty="0" smtClean="0">
                <a:sym typeface="Symbol"/>
              </a:rPr>
              <a:t>)+L</a:t>
            </a:r>
            <a:r>
              <a:rPr lang="vi-VN" baseline="-25000" dirty="0" smtClean="0">
                <a:sym typeface="Symbol"/>
              </a:rPr>
              <a:t>ji</a:t>
            </a:r>
            <a:r>
              <a:rPr lang="en-US" dirty="0" smtClean="0">
                <a:sym typeface="Symbol"/>
              </a:rPr>
              <a:t> </a:t>
            </a:r>
            <a:r>
              <a:rPr lang="en-US" dirty="0" err="1" smtClean="0">
                <a:sym typeface="Symbol"/>
              </a:rPr>
              <a:t>đạt</a:t>
            </a:r>
            <a:r>
              <a:rPr lang="en-US" dirty="0" smtClean="0">
                <a:sym typeface="Symbol"/>
              </a:rPr>
              <a:t> </a:t>
            </a:r>
            <a:r>
              <a:rPr lang="en-US" dirty="0" err="1" smtClean="0">
                <a:sym typeface="Symbol"/>
              </a:rPr>
              <a:t>nhỏ</a:t>
            </a:r>
            <a:r>
              <a:rPr lang="en-US" dirty="0" smtClean="0">
                <a:sym typeface="Symbol"/>
              </a:rPr>
              <a:t> </a:t>
            </a:r>
            <a:r>
              <a:rPr lang="en-US" dirty="0" err="1" smtClean="0">
                <a:sym typeface="Symbol"/>
              </a:rPr>
              <a:t>nhất</a:t>
            </a:r>
            <a:r>
              <a:rPr lang="en-US" dirty="0" smtClean="0">
                <a:sym typeface="Symbol"/>
              </a:rPr>
              <a:t>; </a:t>
            </a:r>
            <a:r>
              <a:rPr lang="en-US" dirty="0" err="1" smtClean="0">
                <a:sym typeface="Symbol"/>
              </a:rPr>
              <a:t>nếu</a:t>
            </a:r>
            <a:r>
              <a:rPr lang="en-US" dirty="0" smtClean="0">
                <a:sym typeface="Symbol"/>
              </a:rPr>
              <a:t> </a:t>
            </a:r>
            <a:r>
              <a:rPr lang="en-US" dirty="0" err="1" smtClean="0">
                <a:sym typeface="Symbol"/>
              </a:rPr>
              <a:t>ji</a:t>
            </a:r>
            <a:r>
              <a:rPr lang="en-US" dirty="0" smtClean="0">
                <a:sym typeface="Symbol"/>
              </a:rPr>
              <a:t>:</a:t>
            </a:r>
          </a:p>
          <a:p>
            <a:pPr marL="1027113" lvl="2" indent="-227013">
              <a:buFont typeface="+mj-lt"/>
              <a:buAutoNum type="arabicPeriod"/>
              <a:tabLst>
                <a:tab pos="627063" algn="l"/>
              </a:tabLst>
            </a:pPr>
            <a:r>
              <a:rPr lang="vi-VN" sz="2400" dirty="0" smtClean="0">
                <a:sym typeface="Symbol"/>
              </a:rPr>
              <a:t>(k, i)=</a:t>
            </a:r>
            <a:r>
              <a:rPr lang="en-US" sz="2400" dirty="0" smtClean="0">
                <a:sym typeface="Symbol"/>
              </a:rPr>
              <a:t> </a:t>
            </a:r>
            <a:r>
              <a:rPr lang="vi-VN" sz="2400" dirty="0" smtClean="0">
                <a:sym typeface="Symbol"/>
              </a:rPr>
              <a:t>(k-1, </a:t>
            </a:r>
            <a:r>
              <a:rPr lang="en-US" sz="2400" dirty="0" smtClean="0">
                <a:sym typeface="Symbol"/>
              </a:rPr>
              <a:t>j</a:t>
            </a:r>
            <a:r>
              <a:rPr lang="vi-VN" sz="2400" dirty="0" smtClean="0">
                <a:sym typeface="Symbol"/>
              </a:rPr>
              <a:t>)+L</a:t>
            </a:r>
            <a:r>
              <a:rPr lang="vi-VN" sz="2400" baseline="-25000" dirty="0" smtClean="0">
                <a:sym typeface="Symbol"/>
              </a:rPr>
              <a:t>ji</a:t>
            </a:r>
            <a:endParaRPr lang="en-US" sz="2400" baseline="-25000" dirty="0" smtClean="0">
              <a:sym typeface="Symbol"/>
            </a:endParaRPr>
          </a:p>
          <a:p>
            <a:pPr marL="1027113" lvl="2" indent="-227013">
              <a:buFont typeface="+mj-lt"/>
              <a:buAutoNum type="arabicPeriod"/>
              <a:tabLst>
                <a:tab pos="627063" algn="l"/>
              </a:tabLst>
            </a:pPr>
            <a:r>
              <a:rPr lang="en-US" sz="2400" dirty="0" smtClean="0">
                <a:sym typeface="Symbol"/>
              </a:rPr>
              <a:t>Labels[</a:t>
            </a:r>
            <a:r>
              <a:rPr lang="en-US" sz="2400" dirty="0" err="1" smtClean="0">
                <a:sym typeface="Symbol"/>
              </a:rPr>
              <a:t>i</a:t>
            </a:r>
            <a:r>
              <a:rPr lang="en-US" sz="2400" dirty="0" smtClean="0">
                <a:sym typeface="Symbol"/>
              </a:rPr>
              <a:t>] = j </a:t>
            </a:r>
          </a:p>
          <a:p>
            <a:pPr marL="627063" lvl="1" indent="-227013">
              <a:buFont typeface="+mj-lt"/>
              <a:buAutoNum type="arabicPeriod"/>
              <a:tabLst>
                <a:tab pos="627063" algn="l"/>
              </a:tabLst>
            </a:pPr>
            <a:r>
              <a:rPr lang="en-US" dirty="0" err="1" smtClean="0">
                <a:sym typeface="Symbol"/>
              </a:rPr>
              <a:t>Nếu</a:t>
            </a:r>
            <a:r>
              <a:rPr lang="en-US" dirty="0" smtClean="0">
                <a:sym typeface="Symbol"/>
              </a:rPr>
              <a:t> </a:t>
            </a:r>
            <a:r>
              <a:rPr lang="vi-VN" dirty="0" smtClean="0">
                <a:sym typeface="Symbol"/>
              </a:rPr>
              <a:t>(k</a:t>
            </a:r>
            <a:r>
              <a:rPr lang="en-US" dirty="0" smtClean="0">
                <a:sym typeface="Symbol"/>
              </a:rPr>
              <a:t>) = </a:t>
            </a:r>
            <a:r>
              <a:rPr lang="vi-VN" dirty="0" smtClean="0">
                <a:sym typeface="Symbol"/>
              </a:rPr>
              <a:t>(k</a:t>
            </a:r>
            <a:r>
              <a:rPr lang="en-US" dirty="0" smtClean="0">
                <a:sym typeface="Symbol"/>
              </a:rPr>
              <a:t>-1): </a:t>
            </a:r>
            <a:r>
              <a:rPr lang="vi-VN" dirty="0" smtClean="0">
                <a:sym typeface="Symbol"/>
              </a:rPr>
              <a:t>(k</a:t>
            </a:r>
            <a:r>
              <a:rPr lang="en-US" dirty="0" smtClean="0">
                <a:sym typeface="Symbol"/>
              </a:rPr>
              <a:t>, v) </a:t>
            </a:r>
            <a:r>
              <a:rPr lang="en-US" dirty="0" err="1" smtClean="0">
                <a:sym typeface="Symbol"/>
              </a:rPr>
              <a:t>là</a:t>
            </a:r>
            <a:r>
              <a:rPr lang="en-US" dirty="0" smtClean="0">
                <a:sym typeface="Symbol"/>
              </a:rPr>
              <a:t> </a:t>
            </a:r>
            <a:r>
              <a:rPr lang="en-US" dirty="0" err="1" smtClean="0">
                <a:sym typeface="Symbol"/>
              </a:rPr>
              <a:t>đường</a:t>
            </a:r>
            <a:r>
              <a:rPr lang="en-US" dirty="0" smtClean="0">
                <a:sym typeface="Symbol"/>
              </a:rPr>
              <a:t> </a:t>
            </a:r>
            <a:r>
              <a:rPr lang="en-US" dirty="0" err="1" smtClean="0">
                <a:sym typeface="Symbol"/>
              </a:rPr>
              <a:t>đi</a:t>
            </a:r>
            <a:r>
              <a:rPr lang="en-US" dirty="0" smtClean="0">
                <a:sym typeface="Symbol"/>
              </a:rPr>
              <a:t> </a:t>
            </a:r>
            <a:r>
              <a:rPr lang="en-US" dirty="0" err="1" smtClean="0">
                <a:sym typeface="Symbol"/>
              </a:rPr>
              <a:t>ngắn</a:t>
            </a:r>
            <a:r>
              <a:rPr lang="en-US" dirty="0" smtClean="0">
                <a:sym typeface="Symbol"/>
              </a:rPr>
              <a:t> </a:t>
            </a:r>
            <a:r>
              <a:rPr lang="en-US" dirty="0" err="1" smtClean="0">
                <a:sym typeface="Symbol"/>
              </a:rPr>
              <a:t>nhất</a:t>
            </a:r>
            <a:r>
              <a:rPr lang="en-US" dirty="0" smtClean="0">
                <a:sym typeface="Symbol"/>
              </a:rPr>
              <a:t> u </a:t>
            </a:r>
            <a:r>
              <a:rPr lang="en-US" dirty="0" smtClean="0">
                <a:sym typeface="Wingdings" pitchFamily="2" charset="2"/>
              </a:rPr>
              <a:t> v</a:t>
            </a:r>
          </a:p>
          <a:p>
            <a:pPr marL="450850" indent="-450850">
              <a:buFont typeface="+mj-lt"/>
              <a:buAutoNum type="arabicPeriod"/>
              <a:tabLst>
                <a:tab pos="627063" algn="l"/>
              </a:tabLst>
            </a:pPr>
            <a:r>
              <a:rPr lang="en-US" sz="2400" dirty="0" err="1" smtClean="0">
                <a:sym typeface="Wingdings" pitchFamily="2" charset="2"/>
              </a:rPr>
              <a:t>Nếu</a:t>
            </a:r>
            <a:r>
              <a:rPr lang="en-US" sz="2400" dirty="0" smtClean="0">
                <a:sym typeface="Wingdings" pitchFamily="2" charset="2"/>
              </a:rPr>
              <a:t> </a:t>
            </a:r>
            <a:r>
              <a:rPr lang="vi-VN" sz="2400" dirty="0" smtClean="0">
                <a:sym typeface="Symbol"/>
              </a:rPr>
              <a:t></a:t>
            </a:r>
            <a:r>
              <a:rPr lang="en-US" sz="2400" dirty="0" smtClean="0">
                <a:sym typeface="Symbol"/>
              </a:rPr>
              <a:t> </a:t>
            </a:r>
            <a:r>
              <a:rPr lang="en-US" sz="2400" dirty="0" err="1" smtClean="0">
                <a:sym typeface="Symbol"/>
              </a:rPr>
              <a:t>vẫn</a:t>
            </a:r>
            <a:r>
              <a:rPr lang="en-US" sz="2400" dirty="0" smtClean="0">
                <a:sym typeface="Symbol"/>
              </a:rPr>
              <a:t> </a:t>
            </a:r>
            <a:r>
              <a:rPr lang="en-US" sz="2400" dirty="0" err="1" smtClean="0">
                <a:sym typeface="Symbol"/>
              </a:rPr>
              <a:t>còn</a:t>
            </a:r>
            <a:r>
              <a:rPr lang="en-US" sz="2400" dirty="0" smtClean="0">
                <a:sym typeface="Symbol"/>
              </a:rPr>
              <a:t> </a:t>
            </a:r>
            <a:r>
              <a:rPr lang="en-US" sz="2400" dirty="0" err="1" smtClean="0">
                <a:sym typeface="Symbol"/>
              </a:rPr>
              <a:t>thay</a:t>
            </a:r>
            <a:r>
              <a:rPr lang="en-US" sz="2400" dirty="0" smtClean="0">
                <a:sym typeface="Symbol"/>
              </a:rPr>
              <a:t> </a:t>
            </a:r>
            <a:r>
              <a:rPr lang="en-US" sz="2400" dirty="0" err="1" smtClean="0">
                <a:sym typeface="Symbol"/>
              </a:rPr>
              <a:t>đổi</a:t>
            </a:r>
            <a:r>
              <a:rPr lang="en-US" sz="2400" dirty="0" smtClean="0">
                <a:sym typeface="Symbol"/>
              </a:rPr>
              <a:t> </a:t>
            </a:r>
            <a:r>
              <a:rPr lang="en-US" sz="2400" dirty="0" err="1" smtClean="0">
                <a:sym typeface="Symbol"/>
              </a:rPr>
              <a:t>sau</a:t>
            </a:r>
            <a:r>
              <a:rPr lang="en-US" sz="2400" dirty="0" smtClean="0">
                <a:sym typeface="Symbol"/>
              </a:rPr>
              <a:t> </a:t>
            </a:r>
            <a:r>
              <a:rPr lang="en-US" sz="2400" dirty="0" err="1" smtClean="0">
                <a:sym typeface="Symbol"/>
              </a:rPr>
              <a:t>bước</a:t>
            </a:r>
            <a:r>
              <a:rPr lang="en-US" sz="2400" dirty="0" smtClean="0">
                <a:sym typeface="Symbol"/>
              </a:rPr>
              <a:t> </a:t>
            </a:r>
            <a:r>
              <a:rPr lang="en-US" sz="2400" dirty="0" err="1" smtClean="0">
                <a:sym typeface="Symbol"/>
              </a:rPr>
              <a:t>lặp</a:t>
            </a:r>
            <a:r>
              <a:rPr lang="en-US" sz="2400" dirty="0" smtClean="0">
                <a:sym typeface="Symbol"/>
              </a:rPr>
              <a:t> N-1: </a:t>
            </a:r>
            <a:r>
              <a:rPr lang="en-US" sz="2400" dirty="0" err="1" smtClean="0">
                <a:sym typeface="Symbol"/>
              </a:rPr>
              <a:t>từ</a:t>
            </a:r>
            <a:r>
              <a:rPr lang="en-US" sz="2400" dirty="0" smtClean="0">
                <a:sym typeface="Symbol"/>
              </a:rPr>
              <a:t> u </a:t>
            </a:r>
            <a:r>
              <a:rPr lang="en-US" sz="2400" dirty="0" err="1" smtClean="0">
                <a:sym typeface="Symbol"/>
              </a:rPr>
              <a:t>đã</a:t>
            </a:r>
            <a:r>
              <a:rPr lang="en-US" sz="2400" dirty="0" smtClean="0">
                <a:sym typeface="Symbol"/>
              </a:rPr>
              <a:t> </a:t>
            </a:r>
            <a:r>
              <a:rPr lang="en-US" sz="2400" dirty="0" err="1" smtClean="0">
                <a:sym typeface="Symbol"/>
              </a:rPr>
              <a:t>đi</a:t>
            </a:r>
            <a:r>
              <a:rPr lang="en-US" sz="2400" dirty="0" smtClean="0">
                <a:sym typeface="Symbol"/>
              </a:rPr>
              <a:t> </a:t>
            </a:r>
            <a:r>
              <a:rPr lang="en-US" sz="2400" dirty="0" err="1" smtClean="0">
                <a:sym typeface="Symbol"/>
              </a:rPr>
              <a:t>đến</a:t>
            </a:r>
            <a:r>
              <a:rPr lang="en-US" sz="2400" dirty="0" smtClean="0">
                <a:sym typeface="Symbol"/>
              </a:rPr>
              <a:t> </a:t>
            </a:r>
            <a:r>
              <a:rPr lang="en-US" sz="2400" dirty="0" err="1" smtClean="0">
                <a:sym typeface="Symbol"/>
              </a:rPr>
              <a:t>mạch</a:t>
            </a:r>
            <a:r>
              <a:rPr lang="en-US" sz="2400" dirty="0" smtClean="0">
                <a:sym typeface="Symbol"/>
              </a:rPr>
              <a:t> </a:t>
            </a:r>
            <a:r>
              <a:rPr lang="en-US" sz="2400" dirty="0" err="1" smtClean="0">
                <a:sym typeface="Symbol"/>
              </a:rPr>
              <a:t>âm</a:t>
            </a:r>
            <a:endParaRPr lang="en-SG" sz="2400" dirty="0"/>
          </a:p>
        </p:txBody>
      </p:sp>
      <p:sp>
        <p:nvSpPr>
          <p:cNvPr id="3" name="Title 2"/>
          <p:cNvSpPr>
            <a:spLocks noGrp="1"/>
          </p:cNvSpPr>
          <p:nvPr>
            <p:ph type="title"/>
          </p:nvPr>
        </p:nvSpPr>
        <p:spPr/>
        <p:txBody>
          <a:bodyPr/>
          <a:lstStyle/>
          <a:p>
            <a:r>
              <a:rPr lang="en-US" smtClean="0"/>
              <a:t>THUẬT TOÁN BELLMAN</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42</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43</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42" name="Straight Connector 41"/>
          <p:cNvCxnSpPr>
            <a:cxnSpLocks noChangeShapeType="1"/>
            <a:stCxn id="44" idx="7"/>
            <a:endCxn id="72" idx="0"/>
          </p:cNvCxnSpPr>
          <p:nvPr/>
        </p:nvCxnSpPr>
        <p:spPr bwMode="auto">
          <a:xfrm rot="5400000" flipH="1" flipV="1">
            <a:off x="5838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44" name="Oval 43"/>
          <p:cNvSpPr>
            <a:spLocks noChangeArrowheads="1"/>
          </p:cNvSpPr>
          <p:nvPr/>
        </p:nvSpPr>
        <p:spPr bwMode="auto">
          <a:xfrm>
            <a:off x="4267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52" name="TextBox 23"/>
          <p:cNvSpPr txBox="1">
            <a:spLocks noChangeArrowheads="1"/>
          </p:cNvSpPr>
          <p:nvPr/>
        </p:nvSpPr>
        <p:spPr bwMode="auto">
          <a:xfrm>
            <a:off x="5715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72" name="Oval 71"/>
          <p:cNvSpPr>
            <a:spLocks noChangeArrowheads="1"/>
          </p:cNvSpPr>
          <p:nvPr/>
        </p:nvSpPr>
        <p:spPr bwMode="auto">
          <a:xfrm>
            <a:off x="6858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75" name="Straight Connector 41"/>
          <p:cNvCxnSpPr>
            <a:cxnSpLocks noChangeShapeType="1"/>
            <a:stCxn id="72" idx="3"/>
            <a:endCxn id="44" idx="5"/>
          </p:cNvCxnSpPr>
          <p:nvPr/>
        </p:nvCxnSpPr>
        <p:spPr bwMode="auto">
          <a:xfrm rot="5400000">
            <a:off x="5791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78" name="TextBox 23"/>
          <p:cNvSpPr txBox="1">
            <a:spLocks noChangeArrowheads="1"/>
          </p:cNvSpPr>
          <p:nvPr/>
        </p:nvSpPr>
        <p:spPr bwMode="auto">
          <a:xfrm>
            <a:off x="5638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81" name="Oval 80"/>
          <p:cNvSpPr>
            <a:spLocks noChangeArrowheads="1"/>
          </p:cNvSpPr>
          <p:nvPr/>
        </p:nvSpPr>
        <p:spPr bwMode="auto">
          <a:xfrm>
            <a:off x="3200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82" name="Straight Connector 41"/>
          <p:cNvCxnSpPr>
            <a:cxnSpLocks noChangeShapeType="1"/>
            <a:stCxn id="44" idx="3"/>
            <a:endCxn id="81" idx="0"/>
          </p:cNvCxnSpPr>
          <p:nvPr/>
        </p:nvCxnSpPr>
        <p:spPr bwMode="auto">
          <a:xfrm rot="5400000">
            <a:off x="3238501" y="2409545"/>
            <a:ext cx="1286155" cy="905155"/>
          </a:xfrm>
          <a:prstGeom prst="straightConnector1">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3581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87" name="Oval 86"/>
          <p:cNvSpPr>
            <a:spLocks noChangeArrowheads="1"/>
          </p:cNvSpPr>
          <p:nvPr/>
        </p:nvSpPr>
        <p:spPr bwMode="auto">
          <a:xfrm>
            <a:off x="7772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88" name="Straight Connector 41"/>
          <p:cNvCxnSpPr>
            <a:cxnSpLocks noChangeShapeType="1"/>
            <a:stCxn id="72" idx="5"/>
            <a:endCxn id="87" idx="0"/>
          </p:cNvCxnSpPr>
          <p:nvPr/>
        </p:nvCxnSpPr>
        <p:spPr bwMode="auto">
          <a:xfrm rot="16200000" flipH="1">
            <a:off x="6905345" y="2561944"/>
            <a:ext cx="1438555" cy="752755"/>
          </a:xfrm>
          <a:prstGeom prst="straightConnector1">
            <a:avLst/>
          </a:prstGeom>
          <a:noFill/>
          <a:ln w="38100" algn="ctr">
            <a:solidFill>
              <a:srgbClr val="002060"/>
            </a:solidFill>
            <a:round/>
            <a:headEnd type="none" w="med" len="med"/>
            <a:tailEnd type="triangle" w="med" len="med"/>
          </a:ln>
        </p:spPr>
      </p:cxnSp>
      <p:sp>
        <p:nvSpPr>
          <p:cNvPr id="91" name="TextBox 23"/>
          <p:cNvSpPr txBox="1">
            <a:spLocks noChangeArrowheads="1"/>
          </p:cNvSpPr>
          <p:nvPr/>
        </p:nvSpPr>
        <p:spPr bwMode="auto">
          <a:xfrm>
            <a:off x="7543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92" name="TextBox 23"/>
          <p:cNvSpPr txBox="1">
            <a:spLocks noChangeArrowheads="1"/>
          </p:cNvSpPr>
          <p:nvPr/>
        </p:nvSpPr>
        <p:spPr bwMode="auto">
          <a:xfrm>
            <a:off x="5791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93" name="Straight Connector 41"/>
          <p:cNvCxnSpPr>
            <a:cxnSpLocks noChangeShapeType="1"/>
            <a:stCxn id="81" idx="6"/>
            <a:endCxn id="87" idx="2"/>
          </p:cNvCxnSpPr>
          <p:nvPr/>
        </p:nvCxnSpPr>
        <p:spPr bwMode="auto">
          <a:xfrm>
            <a:off x="3657600" y="3733800"/>
            <a:ext cx="4114800" cy="152400"/>
          </a:xfrm>
          <a:prstGeom prst="straightConnector1">
            <a:avLst/>
          </a:prstGeom>
          <a:noFill/>
          <a:ln w="38100" algn="ctr">
            <a:solidFill>
              <a:srgbClr val="002060"/>
            </a:solidFill>
            <a:round/>
            <a:headEnd type="none" w="med" len="med"/>
            <a:tailEnd type="triangle" w="med" len="med"/>
          </a:ln>
        </p:spPr>
      </p:cxnSp>
      <p:sp>
        <p:nvSpPr>
          <p:cNvPr id="98" name="Oval 97"/>
          <p:cNvSpPr>
            <a:spLocks noChangeArrowheads="1"/>
          </p:cNvSpPr>
          <p:nvPr/>
        </p:nvSpPr>
        <p:spPr bwMode="auto">
          <a:xfrm>
            <a:off x="7010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99" name="Oval 98"/>
          <p:cNvSpPr>
            <a:spLocks noChangeArrowheads="1"/>
          </p:cNvSpPr>
          <p:nvPr/>
        </p:nvSpPr>
        <p:spPr bwMode="auto">
          <a:xfrm>
            <a:off x="4038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100" name="Straight Connector 41"/>
          <p:cNvCxnSpPr>
            <a:cxnSpLocks noChangeShapeType="1"/>
            <a:stCxn id="98" idx="7"/>
            <a:endCxn id="87" idx="4"/>
          </p:cNvCxnSpPr>
          <p:nvPr/>
        </p:nvCxnSpPr>
        <p:spPr bwMode="auto">
          <a:xfrm rot="5400000" flipH="1" flipV="1">
            <a:off x="6943445" y="4572001"/>
            <a:ext cx="1514755" cy="600355"/>
          </a:xfrm>
          <a:prstGeom prst="straightConnector1">
            <a:avLst/>
          </a:prstGeom>
          <a:noFill/>
          <a:ln w="38100" algn="ctr">
            <a:solidFill>
              <a:srgbClr val="002060"/>
            </a:solidFill>
            <a:round/>
            <a:headEnd type="none" w="med" len="med"/>
            <a:tailEnd type="triangle" w="med" len="med"/>
          </a:ln>
        </p:spPr>
      </p:cxnSp>
      <p:sp>
        <p:nvSpPr>
          <p:cNvPr id="103" name="TextBox 23"/>
          <p:cNvSpPr txBox="1">
            <a:spLocks noChangeArrowheads="1"/>
          </p:cNvSpPr>
          <p:nvPr/>
        </p:nvSpPr>
        <p:spPr bwMode="auto">
          <a:xfrm>
            <a:off x="7391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104" name="Straight Connector 41"/>
          <p:cNvCxnSpPr>
            <a:cxnSpLocks noChangeShapeType="1"/>
            <a:stCxn id="81" idx="5"/>
            <a:endCxn id="98" idx="1"/>
          </p:cNvCxnSpPr>
          <p:nvPr/>
        </p:nvCxnSpPr>
        <p:spPr bwMode="auto">
          <a:xfrm rot="16200000" flipH="1">
            <a:off x="4466945" y="3019145"/>
            <a:ext cx="1734110" cy="3486710"/>
          </a:xfrm>
          <a:prstGeom prst="straightConnector1">
            <a:avLst/>
          </a:prstGeom>
          <a:noFill/>
          <a:ln w="38100" algn="ctr">
            <a:solidFill>
              <a:srgbClr val="002060"/>
            </a:solidFill>
            <a:round/>
            <a:headEnd type="none" w="med" len="med"/>
            <a:tailEnd type="triangle" w="med" len="med"/>
          </a:ln>
        </p:spPr>
      </p:cxnSp>
      <p:sp>
        <p:nvSpPr>
          <p:cNvPr id="107" name="TextBox 23"/>
          <p:cNvSpPr txBox="1">
            <a:spLocks noChangeArrowheads="1"/>
          </p:cNvSpPr>
          <p:nvPr/>
        </p:nvSpPr>
        <p:spPr bwMode="auto">
          <a:xfrm>
            <a:off x="5334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8" name="Straight Connector 41"/>
          <p:cNvCxnSpPr>
            <a:cxnSpLocks noChangeShapeType="1"/>
            <a:stCxn id="81" idx="4"/>
            <a:endCxn id="99" idx="1"/>
          </p:cNvCxnSpPr>
          <p:nvPr/>
        </p:nvCxnSpPr>
        <p:spPr bwMode="auto">
          <a:xfrm rot="16200000" flipH="1">
            <a:off x="2895600" y="4495799"/>
            <a:ext cx="1743355" cy="676555"/>
          </a:xfrm>
          <a:prstGeom prst="straightConnector1">
            <a:avLst/>
          </a:prstGeom>
          <a:noFill/>
          <a:ln w="38100" algn="ctr">
            <a:solidFill>
              <a:srgbClr val="002060"/>
            </a:solidFill>
            <a:round/>
            <a:headEnd type="none" w="med" len="med"/>
            <a:tailEnd type="triangle" w="med" len="med"/>
          </a:ln>
        </p:spPr>
      </p:cxnSp>
      <p:cxnSp>
        <p:nvCxnSpPr>
          <p:cNvPr id="111" name="Straight Connector 41"/>
          <p:cNvCxnSpPr>
            <a:cxnSpLocks noChangeShapeType="1"/>
            <a:stCxn id="99" idx="6"/>
            <a:endCxn id="98" idx="2"/>
          </p:cNvCxnSpPr>
          <p:nvPr/>
        </p:nvCxnSpPr>
        <p:spPr bwMode="auto">
          <a:xfrm flipV="1">
            <a:off x="4495800" y="5791200"/>
            <a:ext cx="2514600" cy="76200"/>
          </a:xfrm>
          <a:prstGeom prst="straightConnector1">
            <a:avLst/>
          </a:prstGeom>
          <a:noFill/>
          <a:ln w="38100" algn="ctr">
            <a:solidFill>
              <a:srgbClr val="002060"/>
            </a:solidFill>
            <a:round/>
            <a:headEnd type="none" w="med" len="med"/>
            <a:tailEnd type="triangle" w="med" len="med"/>
          </a:ln>
        </p:spPr>
      </p:cxnSp>
      <p:sp>
        <p:nvSpPr>
          <p:cNvPr id="114" name="TextBox 23"/>
          <p:cNvSpPr txBox="1">
            <a:spLocks noChangeArrowheads="1"/>
          </p:cNvSpPr>
          <p:nvPr/>
        </p:nvSpPr>
        <p:spPr bwMode="auto">
          <a:xfrm>
            <a:off x="3352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115" name="TextBox 23"/>
          <p:cNvSpPr txBox="1">
            <a:spLocks noChangeArrowheads="1"/>
          </p:cNvSpPr>
          <p:nvPr/>
        </p:nvSpPr>
        <p:spPr bwMode="auto">
          <a:xfrm>
            <a:off x="5257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16" name="Content Placeholder 1"/>
          <p:cNvSpPr>
            <a:spLocks noGrp="1"/>
          </p:cNvSpPr>
          <p:nvPr>
            <p:ph idx="1"/>
          </p:nvPr>
        </p:nvSpPr>
        <p:spPr>
          <a:xfrm>
            <a:off x="457200" y="1143000"/>
            <a:ext cx="2209800" cy="5334000"/>
          </a:xfrm>
        </p:spPr>
        <p:txBody>
          <a:bodyPr/>
          <a:lstStyle/>
          <a:p>
            <a:pPr marL="0" indent="0">
              <a:buNone/>
              <a:defRPr/>
            </a:pPr>
            <a:r>
              <a:rPr lang="en-US" smtClean="0"/>
              <a:t>Tìm đường đi ngắn nhất từ đỉnh 3 đến các đỉnh còn lại</a:t>
            </a:r>
            <a:endParaRPr lang="en-SG"/>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44</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dirty="0" smtClean="0">
                <a:solidFill>
                  <a:srgbClr val="0033CC"/>
                </a:solidFill>
                <a:latin typeface="Arial" charset="0"/>
              </a:rPr>
              <a:t>4</a:t>
            </a:r>
            <a:endParaRPr lang="en-SG" sz="2000" dirty="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dirty="0" smtClean="0">
                <a:solidFill>
                  <a:srgbClr val="0033CC"/>
                </a:solidFill>
                <a:latin typeface="Arial" charset="0"/>
              </a:rPr>
              <a:t>6</a:t>
            </a:r>
            <a:endParaRPr lang="en-SG" sz="2000" dirty="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SG" sz="2000" dirty="0" smtClean="0">
                <a:solidFill>
                  <a:srgbClr val="0033CC"/>
                </a:solidFill>
                <a:latin typeface="Arial" charset="0"/>
              </a:rPr>
              <a:t>5</a:t>
            </a:r>
            <a:endParaRPr lang="en-SG" sz="2000" dirty="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30"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3" name="Group 45"/>
          <p:cNvGrpSpPr/>
          <p:nvPr/>
        </p:nvGrpSpPr>
        <p:grpSpPr>
          <a:xfrm>
            <a:off x="2702256" y="1586552"/>
            <a:ext cx="457200" cy="766465"/>
            <a:chOff x="1600200" y="2983468"/>
            <a:chExt cx="457200" cy="766465"/>
          </a:xfrm>
        </p:grpSpPr>
        <p:sp>
          <p:nvSpPr>
            <p:cNvPr id="34"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6"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9" name="Group 45"/>
          <p:cNvGrpSpPr/>
          <p:nvPr/>
        </p:nvGrpSpPr>
        <p:grpSpPr>
          <a:xfrm>
            <a:off x="7010400" y="3352800"/>
            <a:ext cx="457200" cy="766465"/>
            <a:chOff x="1600200" y="2983468"/>
            <a:chExt cx="457200" cy="766465"/>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42" name="Group 45"/>
          <p:cNvGrpSpPr/>
          <p:nvPr/>
        </p:nvGrpSpPr>
        <p:grpSpPr>
          <a:xfrm>
            <a:off x="6324600" y="5334000"/>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45" name="Group 45"/>
          <p:cNvGrpSpPr/>
          <p:nvPr/>
        </p:nvGrpSpPr>
        <p:grpSpPr>
          <a:xfrm>
            <a:off x="2438400" y="5410200"/>
            <a:ext cx="457200" cy="766465"/>
            <a:chOff x="1600200" y="2983468"/>
            <a:chExt cx="457200" cy="766465"/>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0</a:t>
            </a:r>
            <a:endParaRPr lang="en-SG" sz="2400"/>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45</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57200" cy="766465"/>
            <a:chOff x="1600200" y="2983468"/>
            <a:chExt cx="457200" cy="766465"/>
          </a:xfrm>
        </p:grpSpPr>
        <p:sp>
          <p:nvSpPr>
            <p:cNvPr id="34"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6" name="Group 45"/>
          <p:cNvGrpSpPr/>
          <p:nvPr/>
        </p:nvGrpSpPr>
        <p:grpSpPr>
          <a:xfrm>
            <a:off x="7010400" y="3352800"/>
            <a:ext cx="457200" cy="766465"/>
            <a:chOff x="1600200" y="2983468"/>
            <a:chExt cx="457200" cy="766465"/>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9" name="Group 45"/>
          <p:cNvGrpSpPr/>
          <p:nvPr/>
        </p:nvGrpSpPr>
        <p:grpSpPr>
          <a:xfrm>
            <a:off x="6324600" y="5334000"/>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42" name="Group 45"/>
          <p:cNvGrpSpPr/>
          <p:nvPr/>
        </p:nvGrpSpPr>
        <p:grpSpPr>
          <a:xfrm>
            <a:off x="2438400" y="5410200"/>
            <a:ext cx="457200" cy="766465"/>
            <a:chOff x="1600200" y="2983468"/>
            <a:chExt cx="457200" cy="766465"/>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1</a:t>
            </a:r>
            <a:endParaRPr lang="en-SG" sz="2400"/>
          </a:p>
        </p:txBody>
      </p:sp>
      <p:grpSp>
        <p:nvGrpSpPr>
          <p:cNvPr id="49" name="Group 45"/>
          <p:cNvGrpSpPr/>
          <p:nvPr/>
        </p:nvGrpSpPr>
        <p:grpSpPr>
          <a:xfrm>
            <a:off x="7086600" y="3352800"/>
            <a:ext cx="457200" cy="766465"/>
            <a:chOff x="1600200" y="2983468"/>
            <a:chExt cx="457200" cy="766465"/>
          </a:xfrm>
        </p:grpSpPr>
        <p:sp>
          <p:nvSpPr>
            <p:cNvPr id="5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5</a:t>
              </a:r>
              <a:endParaRPr lang="en-SG" sz="2400">
                <a:solidFill>
                  <a:srgbClr val="FF0000"/>
                </a:solidFill>
                <a:latin typeface="+mj-lt"/>
              </a:endParaRPr>
            </a:p>
          </p:txBody>
        </p:sp>
        <p:sp>
          <p:nvSpPr>
            <p:cNvPr id="5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52" name="Group 45"/>
          <p:cNvGrpSpPr/>
          <p:nvPr/>
        </p:nvGrpSpPr>
        <p:grpSpPr>
          <a:xfrm>
            <a:off x="6324600" y="5334000"/>
            <a:ext cx="457200" cy="766465"/>
            <a:chOff x="1600200" y="2983468"/>
            <a:chExt cx="457200" cy="766465"/>
          </a:xfrm>
        </p:grpSpPr>
        <p:sp>
          <p:nvSpPr>
            <p:cNvPr id="5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4</a:t>
              </a:r>
              <a:endParaRPr lang="en-SG" sz="2400">
                <a:solidFill>
                  <a:srgbClr val="FF0000"/>
                </a:solidFill>
                <a:latin typeface="+mj-lt"/>
              </a:endParaRPr>
            </a:p>
          </p:txBody>
        </p:sp>
        <p:sp>
          <p:nvSpPr>
            <p:cNvPr id="5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55" name="Group 45"/>
          <p:cNvGrpSpPr/>
          <p:nvPr/>
        </p:nvGrpSpPr>
        <p:grpSpPr>
          <a:xfrm>
            <a:off x="2362200" y="5410200"/>
            <a:ext cx="533400" cy="766465"/>
            <a:chOff x="1524000" y="2983468"/>
            <a:chExt cx="533400" cy="766465"/>
          </a:xfrm>
        </p:grpSpPr>
        <p:sp>
          <p:nvSpPr>
            <p:cNvPr id="56" name="TextBox 23"/>
            <p:cNvSpPr txBox="1">
              <a:spLocks noChangeArrowheads="1"/>
            </p:cNvSpPr>
            <p:nvPr/>
          </p:nvSpPr>
          <p:spPr bwMode="auto">
            <a:xfrm>
              <a:off x="1524000" y="2983468"/>
              <a:ext cx="4572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5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7"/>
                                        </p:tgtEl>
                                        <p:attrNameLst>
                                          <p:attrName>stroke.color</p:attrName>
                                        </p:attrNameLst>
                                      </p:cBhvr>
                                      <p:to>
                                        <a:srgbClr val="FF0000"/>
                                      </p:to>
                                    </p:animClr>
                                    <p:set>
                                      <p:cBhvr>
                                        <p:cTn id="7" dur="2000" fill="hold"/>
                                        <p:tgtEl>
                                          <p:spTgt spid="7"/>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p:cBhvr>
                                        <p:cTn id="11" dur="2000" fill="hold"/>
                                        <p:tgtEl>
                                          <p:spTgt spid="9"/>
                                        </p:tgtEl>
                                        <p:attrNameLst>
                                          <p:attrName>stroke.color</p:attrName>
                                        </p:attrNameLst>
                                      </p:cBhvr>
                                      <p:to>
                                        <a:srgbClr val="FF0000"/>
                                      </p:to>
                                    </p:animClr>
                                    <p:set>
                                      <p:cBhvr>
                                        <p:cTn id="12" dur="2000" fill="hold"/>
                                        <p:tgtEl>
                                          <p:spTgt spid="9"/>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p:cBhvr>
                                        <p:cTn id="16" dur="2000" fill="hold"/>
                                        <p:tgtEl>
                                          <p:spTgt spid="12"/>
                                        </p:tgtEl>
                                        <p:attrNameLst>
                                          <p:attrName>stroke.color</p:attrName>
                                        </p:attrNameLst>
                                      </p:cBhvr>
                                      <p:to>
                                        <a:srgbClr val="FF0000"/>
                                      </p:to>
                                    </p:animClr>
                                    <p:set>
                                      <p:cBhvr>
                                        <p:cTn id="17" dur="2000" fill="hold"/>
                                        <p:tgtEl>
                                          <p:spTgt spid="12"/>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p:cBhvr>
                                        <p:cTn id="21" dur="2000" fill="hold"/>
                                        <p:tgtEl>
                                          <p:spTgt spid="15"/>
                                        </p:tgtEl>
                                        <p:attrNameLst>
                                          <p:attrName>stroke.color</p:attrName>
                                        </p:attrNameLst>
                                      </p:cBhvr>
                                      <p:to>
                                        <a:srgbClr val="FF0000"/>
                                      </p:to>
                                    </p:animClr>
                                    <p:set>
                                      <p:cBhvr>
                                        <p:cTn id="22" dur="2000" fill="hold"/>
                                        <p:tgtEl>
                                          <p:spTgt spid="1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36"/>
                                        </p:tgtEl>
                                      </p:cBhvr>
                                    </p:animEffect>
                                    <p:set>
                                      <p:cBhvr>
                                        <p:cTn id="27" dur="1" fill="hold">
                                          <p:stCondLst>
                                            <p:cond delay="499"/>
                                          </p:stCondLst>
                                        </p:cTn>
                                        <p:tgtEl>
                                          <p:spTgt spid="3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linds(horizontal)">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p:cBhvr>
                                        <p:cTn id="36" dur="2000" fill="hold"/>
                                        <p:tgtEl>
                                          <p:spTgt spid="21"/>
                                        </p:tgtEl>
                                        <p:attrNameLst>
                                          <p:attrName>stroke.color</p:attrName>
                                        </p:attrNameLst>
                                      </p:cBhvr>
                                      <p:to>
                                        <a:srgbClr val="FF0000"/>
                                      </p:to>
                                    </p:animClr>
                                    <p:set>
                                      <p:cBhvr>
                                        <p:cTn id="37" dur="2000" fill="hold"/>
                                        <p:tgtEl>
                                          <p:spTgt spid="21"/>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blinds(horizontal)">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p:cBhvr>
                                        <p:cTn id="51" dur="2000" fill="hold"/>
                                        <p:tgtEl>
                                          <p:spTgt spid="20"/>
                                        </p:tgtEl>
                                        <p:attrNameLst>
                                          <p:attrName>stroke.color</p:attrName>
                                        </p:attrNameLst>
                                      </p:cBhvr>
                                      <p:to>
                                        <a:srgbClr val="FF0000"/>
                                      </p:to>
                                    </p:animClr>
                                    <p:set>
                                      <p:cBhvr>
                                        <p:cTn id="52" dur="2000" fill="hold"/>
                                        <p:tgtEl>
                                          <p:spTgt spid="20"/>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39"/>
                                        </p:tgtEl>
                                      </p:cBhvr>
                                    </p:animEffect>
                                    <p:set>
                                      <p:cBhvr>
                                        <p:cTn id="57" dur="1" fill="hold">
                                          <p:stCondLst>
                                            <p:cond delay="499"/>
                                          </p:stCondLst>
                                        </p:cTn>
                                        <p:tgtEl>
                                          <p:spTgt spid="39"/>
                                        </p:tgtEl>
                                        <p:attrNameLst>
                                          <p:attrName>style.visibility</p:attrName>
                                        </p:attrNameLst>
                                      </p:cBhvr>
                                      <p:to>
                                        <p:strVal val="hidden"/>
                                      </p:to>
                                    </p:set>
                                  </p:childTnLst>
                                </p:cTn>
                              </p:par>
                              <p:par>
                                <p:cTn id="58" presetID="3" presetClass="entr" presetSubtype="10"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blinds(horizontal)">
                                      <p:cBhvr>
                                        <p:cTn id="6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46</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57200" cy="766465"/>
            <a:chOff x="1600200" y="2983468"/>
            <a:chExt cx="457200" cy="766465"/>
          </a:xfrm>
        </p:grpSpPr>
        <p:sp>
          <p:nvSpPr>
            <p:cNvPr id="34"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2</a:t>
            </a:r>
            <a:endParaRPr lang="en-SG" sz="2400"/>
          </a:p>
        </p:txBody>
      </p:sp>
      <p:grpSp>
        <p:nvGrpSpPr>
          <p:cNvPr id="45" name="Group 45"/>
          <p:cNvGrpSpPr/>
          <p:nvPr/>
        </p:nvGrpSpPr>
        <p:grpSpPr>
          <a:xfrm>
            <a:off x="7010400" y="3424535"/>
            <a:ext cx="457200" cy="766465"/>
            <a:chOff x="1600200" y="2983468"/>
            <a:chExt cx="457200" cy="766465"/>
          </a:xfrm>
        </p:grpSpPr>
        <p:sp>
          <p:nvSpPr>
            <p:cNvPr id="5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5</a:t>
              </a:r>
              <a:endParaRPr lang="en-SG" sz="2400">
                <a:solidFill>
                  <a:srgbClr val="FF0000"/>
                </a:solidFill>
                <a:latin typeface="+mj-lt"/>
              </a:endParaRPr>
            </a:p>
          </p:txBody>
        </p:sp>
        <p:sp>
          <p:nvSpPr>
            <p:cNvPr id="5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49" name="Group 45"/>
          <p:cNvGrpSpPr/>
          <p:nvPr/>
        </p:nvGrpSpPr>
        <p:grpSpPr>
          <a:xfrm>
            <a:off x="6248400" y="5334000"/>
            <a:ext cx="457200" cy="766465"/>
            <a:chOff x="1600200" y="2983468"/>
            <a:chExt cx="457200" cy="766465"/>
          </a:xfrm>
        </p:grpSpPr>
        <p:sp>
          <p:nvSpPr>
            <p:cNvPr id="5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4</a:t>
              </a:r>
              <a:endParaRPr lang="en-SG" sz="2400">
                <a:solidFill>
                  <a:srgbClr val="FF0000"/>
                </a:solidFill>
                <a:latin typeface="+mj-lt"/>
              </a:endParaRPr>
            </a:p>
          </p:txBody>
        </p:sp>
        <p:sp>
          <p:nvSpPr>
            <p:cNvPr id="5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52" name="Group 45"/>
          <p:cNvGrpSpPr/>
          <p:nvPr/>
        </p:nvGrpSpPr>
        <p:grpSpPr>
          <a:xfrm>
            <a:off x="2438400" y="5410200"/>
            <a:ext cx="533400" cy="766465"/>
            <a:chOff x="1524000" y="2983468"/>
            <a:chExt cx="533400" cy="766465"/>
          </a:xfrm>
        </p:grpSpPr>
        <p:sp>
          <p:nvSpPr>
            <p:cNvPr id="56" name="TextBox 23"/>
            <p:cNvSpPr txBox="1">
              <a:spLocks noChangeArrowheads="1"/>
            </p:cNvSpPr>
            <p:nvPr/>
          </p:nvSpPr>
          <p:spPr bwMode="auto">
            <a:xfrm>
              <a:off x="1524000" y="2983468"/>
              <a:ext cx="4572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5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58" name="Group 45"/>
          <p:cNvGrpSpPr/>
          <p:nvPr/>
        </p:nvGrpSpPr>
        <p:grpSpPr>
          <a:xfrm>
            <a:off x="6248400" y="5334000"/>
            <a:ext cx="457200" cy="766465"/>
            <a:chOff x="1600200" y="2983468"/>
            <a:chExt cx="457200" cy="766465"/>
          </a:xfrm>
        </p:grpSpPr>
        <p:sp>
          <p:nvSpPr>
            <p:cNvPr id="5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60"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5</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7"/>
                                        </p:tgtEl>
                                        <p:attrNameLst>
                                          <p:attrName>stroke.color</p:attrName>
                                        </p:attrNameLst>
                                      </p:cBhvr>
                                      <p:to>
                                        <a:srgbClr val="FF0000"/>
                                      </p:to>
                                    </p:animClr>
                                    <p:set>
                                      <p:cBhvr>
                                        <p:cTn id="7" dur="2000" fill="hold"/>
                                        <p:tgtEl>
                                          <p:spTgt spid="7"/>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p:cBhvr>
                                        <p:cTn id="11" dur="2000" fill="hold"/>
                                        <p:tgtEl>
                                          <p:spTgt spid="9"/>
                                        </p:tgtEl>
                                        <p:attrNameLst>
                                          <p:attrName>stroke.color</p:attrName>
                                        </p:attrNameLst>
                                      </p:cBhvr>
                                      <p:to>
                                        <a:srgbClr val="FF0000"/>
                                      </p:to>
                                    </p:animClr>
                                    <p:set>
                                      <p:cBhvr>
                                        <p:cTn id="12" dur="2000" fill="hold"/>
                                        <p:tgtEl>
                                          <p:spTgt spid="9"/>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p:cBhvr>
                                        <p:cTn id="16" dur="2000" fill="hold"/>
                                        <p:tgtEl>
                                          <p:spTgt spid="12"/>
                                        </p:tgtEl>
                                        <p:attrNameLst>
                                          <p:attrName>stroke.color</p:attrName>
                                        </p:attrNameLst>
                                      </p:cBhvr>
                                      <p:to>
                                        <a:srgbClr val="FF0000"/>
                                      </p:to>
                                    </p:animClr>
                                    <p:set>
                                      <p:cBhvr>
                                        <p:cTn id="17" dur="2000" fill="hold"/>
                                        <p:tgtEl>
                                          <p:spTgt spid="12"/>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p:cBhvr>
                                        <p:cTn id="21" dur="2000" fill="hold"/>
                                        <p:tgtEl>
                                          <p:spTgt spid="15"/>
                                        </p:tgtEl>
                                        <p:attrNameLst>
                                          <p:attrName>stroke.color</p:attrName>
                                        </p:attrNameLst>
                                      </p:cBhvr>
                                      <p:to>
                                        <a:srgbClr val="FF0000"/>
                                      </p:to>
                                    </p:animClr>
                                    <p:set>
                                      <p:cBhvr>
                                        <p:cTn id="22" dur="2000" fill="hold"/>
                                        <p:tgtEl>
                                          <p:spTgt spid="15"/>
                                        </p:tgtEl>
                                        <p:attrNameLst>
                                          <p:attrName>stroke.on</p:attrName>
                                        </p:attrNameLst>
                                      </p:cBhvr>
                                      <p:to>
                                        <p:strVal val="true"/>
                                      </p:to>
                                    </p:set>
                                  </p:childTnLst>
                                </p:cTn>
                              </p:par>
                              <p:par>
                                <p:cTn id="23" presetID="7" presetClass="emph" presetSubtype="2" fill="hold" nodeType="withEffect">
                                  <p:stCondLst>
                                    <p:cond delay="0"/>
                                  </p:stCondLst>
                                  <p:childTnLst>
                                    <p:animClr clrSpc="rgb">
                                      <p:cBhvr>
                                        <p:cTn id="24" dur="2000" fill="hold"/>
                                        <p:tgtEl>
                                          <p:spTgt spid="19"/>
                                        </p:tgtEl>
                                        <p:attrNameLst>
                                          <p:attrName>stroke.color</p:attrName>
                                        </p:attrNameLst>
                                      </p:cBhvr>
                                      <p:to>
                                        <a:srgbClr val="FF0000"/>
                                      </p:to>
                                    </p:animClr>
                                    <p:set>
                                      <p:cBhvr>
                                        <p:cTn id="25" dur="2000" fill="hold"/>
                                        <p:tgtEl>
                                          <p:spTgt spid="19"/>
                                        </p:tgtEl>
                                        <p:attrNameLst>
                                          <p:attrName>stroke.on</p:attrName>
                                        </p:attrNameLst>
                                      </p:cBhvr>
                                      <p:to>
                                        <p:strVal val="true"/>
                                      </p:to>
                                    </p:set>
                                  </p:childTnLst>
                                </p:cTn>
                              </p:par>
                              <p:par>
                                <p:cTn id="26" presetID="7" presetClass="emph" presetSubtype="2" fill="hold" nodeType="withEffect">
                                  <p:stCondLst>
                                    <p:cond delay="0"/>
                                  </p:stCondLst>
                                  <p:childTnLst>
                                    <p:animClr clrSpc="rgb">
                                      <p:cBhvr>
                                        <p:cTn id="27" dur="2000" fill="hold"/>
                                        <p:tgtEl>
                                          <p:spTgt spid="16"/>
                                        </p:tgtEl>
                                        <p:attrNameLst>
                                          <p:attrName>stroke.color</p:attrName>
                                        </p:attrNameLst>
                                      </p:cBhvr>
                                      <p:to>
                                        <a:srgbClr val="FF0000"/>
                                      </p:to>
                                    </p:animClr>
                                    <p:set>
                                      <p:cBhvr>
                                        <p:cTn id="28" dur="2000" fill="hold"/>
                                        <p:tgtEl>
                                          <p:spTgt spid="16"/>
                                        </p:tgtEl>
                                        <p:attrNameLst>
                                          <p:attrName>stroke.on</p:attrName>
                                        </p:attrNameLst>
                                      </p:cBhvr>
                                      <p:to>
                                        <p:strVal val="true"/>
                                      </p:to>
                                    </p:set>
                                  </p:childTnLst>
                                </p:cTn>
                              </p:par>
                              <p:par>
                                <p:cTn id="29" presetID="7" presetClass="emph" presetSubtype="2" fill="hold" nodeType="withEffect">
                                  <p:stCondLst>
                                    <p:cond delay="0"/>
                                  </p:stCondLst>
                                  <p:childTnLst>
                                    <p:animClr clrSpc="rgb">
                                      <p:cBhvr>
                                        <p:cTn id="30" dur="2000" fill="hold"/>
                                        <p:tgtEl>
                                          <p:spTgt spid="22"/>
                                        </p:tgtEl>
                                        <p:attrNameLst>
                                          <p:attrName>stroke.color</p:attrName>
                                        </p:attrNameLst>
                                      </p:cBhvr>
                                      <p:to>
                                        <a:srgbClr val="FF0000"/>
                                      </p:to>
                                    </p:animClr>
                                    <p:set>
                                      <p:cBhvr>
                                        <p:cTn id="31" dur="2000" fill="hold"/>
                                        <p:tgtEl>
                                          <p:spTgt spid="22"/>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p:cBhvr>
                                        <p:cTn id="35" dur="2000" fill="hold"/>
                                        <p:tgtEl>
                                          <p:spTgt spid="19"/>
                                        </p:tgtEl>
                                        <p:attrNameLst>
                                          <p:attrName>stroke.color</p:attrName>
                                        </p:attrNameLst>
                                      </p:cBhvr>
                                      <p:to>
                                        <a:schemeClr val="accent2"/>
                                      </p:to>
                                    </p:animClr>
                                    <p:set>
                                      <p:cBhvr>
                                        <p:cTn id="36" dur="2000" fill="hold"/>
                                        <p:tgtEl>
                                          <p:spTgt spid="19"/>
                                        </p:tgtEl>
                                        <p:attrNameLst>
                                          <p:attrName>stroke.on</p:attrName>
                                        </p:attrNameLst>
                                      </p:cBhvr>
                                      <p:to>
                                        <p:strVal val="true"/>
                                      </p:to>
                                    </p:set>
                                  </p:childTnLst>
                                </p:cTn>
                              </p:par>
                              <p:par>
                                <p:cTn id="37" presetID="7" presetClass="emph" presetSubtype="2" fill="hold" nodeType="withEffect">
                                  <p:stCondLst>
                                    <p:cond delay="0"/>
                                  </p:stCondLst>
                                  <p:childTnLst>
                                    <p:animClr clrSpc="rgb">
                                      <p:cBhvr>
                                        <p:cTn id="38" dur="2000" fill="hold"/>
                                        <p:tgtEl>
                                          <p:spTgt spid="16"/>
                                        </p:tgtEl>
                                        <p:attrNameLst>
                                          <p:attrName>stroke.color</p:attrName>
                                        </p:attrNameLst>
                                      </p:cBhvr>
                                      <p:to>
                                        <a:schemeClr val="accent2"/>
                                      </p:to>
                                    </p:animClr>
                                    <p:set>
                                      <p:cBhvr>
                                        <p:cTn id="39" dur="2000" fill="hold"/>
                                        <p:tgtEl>
                                          <p:spTgt spid="16"/>
                                        </p:tgtEl>
                                        <p:attrNameLst>
                                          <p:attrName>stroke.on</p:attrName>
                                        </p:attrNameLst>
                                      </p:cBhvr>
                                      <p:to>
                                        <p:strVal val="true"/>
                                      </p:to>
                                    </p:set>
                                  </p:childTnLst>
                                </p:cTn>
                              </p:par>
                              <p:par>
                                <p:cTn id="40" presetID="7" presetClass="emph" presetSubtype="2" fill="hold" nodeType="withEffect">
                                  <p:stCondLst>
                                    <p:cond delay="0"/>
                                  </p:stCondLst>
                                  <p:childTnLst>
                                    <p:animClr clrSpc="rgb">
                                      <p:cBhvr>
                                        <p:cTn id="41" dur="2000" fill="hold"/>
                                        <p:tgtEl>
                                          <p:spTgt spid="22"/>
                                        </p:tgtEl>
                                        <p:attrNameLst>
                                          <p:attrName>stroke.color</p:attrName>
                                        </p:attrNameLst>
                                      </p:cBhvr>
                                      <p:to>
                                        <a:schemeClr val="accent2"/>
                                      </p:to>
                                    </p:animClr>
                                    <p:set>
                                      <p:cBhvr>
                                        <p:cTn id="42" dur="2000" fill="hold"/>
                                        <p:tgtEl>
                                          <p:spTgt spid="22"/>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p:cBhvr>
                                        <p:cTn id="46" dur="2000" fill="hold"/>
                                        <p:tgtEl>
                                          <p:spTgt spid="26"/>
                                        </p:tgtEl>
                                        <p:attrNameLst>
                                          <p:attrName>stroke.color</p:attrName>
                                        </p:attrNameLst>
                                      </p:cBhvr>
                                      <p:to>
                                        <a:srgbClr val="FF0000"/>
                                      </p:to>
                                    </p:animClr>
                                    <p:set>
                                      <p:cBhvr>
                                        <p:cTn id="47" dur="2000" fill="hold"/>
                                        <p:tgtEl>
                                          <p:spTgt spid="26"/>
                                        </p:tgtEl>
                                        <p:attrNameLst>
                                          <p:attrName>stroke.on</p:attrName>
                                        </p:attrNameLst>
                                      </p:cBhvr>
                                      <p:to>
                                        <p:strVal val="true"/>
                                      </p:to>
                                    </p:set>
                                  </p:childTnLst>
                                </p:cTn>
                              </p:par>
                              <p:par>
                                <p:cTn id="48" presetID="7" presetClass="emph" presetSubtype="2" fill="hold" nodeType="withEffect">
                                  <p:stCondLst>
                                    <p:cond delay="0"/>
                                  </p:stCondLst>
                                  <p:childTnLst>
                                    <p:animClr clrSpc="rgb">
                                      <p:cBhvr>
                                        <p:cTn id="49" dur="2000" fill="hold"/>
                                        <p:tgtEl>
                                          <p:spTgt spid="21"/>
                                        </p:tgtEl>
                                        <p:attrNameLst>
                                          <p:attrName>stroke.color</p:attrName>
                                        </p:attrNameLst>
                                      </p:cBhvr>
                                      <p:to>
                                        <a:srgbClr val="FF0000"/>
                                      </p:to>
                                    </p:animClr>
                                    <p:set>
                                      <p:cBhvr>
                                        <p:cTn id="50" dur="2000" fill="hold"/>
                                        <p:tgtEl>
                                          <p:spTgt spid="21"/>
                                        </p:tgtEl>
                                        <p:attrNameLst>
                                          <p:attrName>stroke.on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p:cBhvr>
                                        <p:cTn id="54" dur="2000" fill="hold"/>
                                        <p:tgtEl>
                                          <p:spTgt spid="26"/>
                                        </p:tgtEl>
                                        <p:attrNameLst>
                                          <p:attrName>stroke.color</p:attrName>
                                        </p:attrNameLst>
                                      </p:cBhvr>
                                      <p:to>
                                        <a:schemeClr val="accent2"/>
                                      </p:to>
                                    </p:animClr>
                                    <p:set>
                                      <p:cBhvr>
                                        <p:cTn id="55" dur="2000" fill="hold"/>
                                        <p:tgtEl>
                                          <p:spTgt spid="26"/>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7" presetClass="emph" presetSubtype="2" fill="hold" nodeType="clickEffect">
                                  <p:stCondLst>
                                    <p:cond delay="0"/>
                                  </p:stCondLst>
                                  <p:childTnLst>
                                    <p:animClr clrSpc="rgb">
                                      <p:cBhvr>
                                        <p:cTn id="59" dur="2000" fill="hold"/>
                                        <p:tgtEl>
                                          <p:spTgt spid="20"/>
                                        </p:tgtEl>
                                        <p:attrNameLst>
                                          <p:attrName>stroke.color</p:attrName>
                                        </p:attrNameLst>
                                      </p:cBhvr>
                                      <p:to>
                                        <a:srgbClr val="FF0000"/>
                                      </p:to>
                                    </p:animClr>
                                    <p:set>
                                      <p:cBhvr>
                                        <p:cTn id="60" dur="2000" fill="hold"/>
                                        <p:tgtEl>
                                          <p:spTgt spid="20"/>
                                        </p:tgtEl>
                                        <p:attrNameLst>
                                          <p:attrName>stroke.on</p:attrName>
                                        </p:attrNameLst>
                                      </p:cBhvr>
                                      <p:to>
                                        <p:strVal val="true"/>
                                      </p:to>
                                    </p:set>
                                  </p:childTnLst>
                                </p:cTn>
                              </p:par>
                              <p:par>
                                <p:cTn id="61" presetID="7" presetClass="emph" presetSubtype="2" fill="hold" nodeType="withEffect">
                                  <p:stCondLst>
                                    <p:cond delay="0"/>
                                  </p:stCondLst>
                                  <p:childTnLst>
                                    <p:animClr clrSpc="rgb">
                                      <p:cBhvr>
                                        <p:cTn id="62" dur="2000" fill="hold"/>
                                        <p:tgtEl>
                                          <p:spTgt spid="24"/>
                                        </p:tgtEl>
                                        <p:attrNameLst>
                                          <p:attrName>stroke.color</p:attrName>
                                        </p:attrNameLst>
                                      </p:cBhvr>
                                      <p:to>
                                        <a:srgbClr val="FF0000"/>
                                      </p:to>
                                    </p:animClr>
                                    <p:set>
                                      <p:cBhvr>
                                        <p:cTn id="63" dur="2000" fill="hold"/>
                                        <p:tgtEl>
                                          <p:spTgt spid="24"/>
                                        </p:tgtEl>
                                        <p:attrNameLst>
                                          <p:attrName>stroke.on</p:attrName>
                                        </p:attrNameLst>
                                      </p:cBhvr>
                                      <p:to>
                                        <p:strVal val="true"/>
                                      </p:to>
                                    </p:set>
                                  </p:childTnLst>
                                </p:cTn>
                              </p:par>
                              <p:par>
                                <p:cTn id="64" presetID="7" presetClass="emph" presetSubtype="2" fill="hold" nodeType="withEffect">
                                  <p:stCondLst>
                                    <p:cond delay="0"/>
                                  </p:stCondLst>
                                  <p:childTnLst>
                                    <p:animClr clrSpc="rgb">
                                      <p:cBhvr>
                                        <p:cTn id="65" dur="2000" fill="hold"/>
                                        <p:tgtEl>
                                          <p:spTgt spid="27"/>
                                        </p:tgtEl>
                                        <p:attrNameLst>
                                          <p:attrName>stroke.color</p:attrName>
                                        </p:attrNameLst>
                                      </p:cBhvr>
                                      <p:to>
                                        <a:srgbClr val="FF0000"/>
                                      </p:to>
                                    </p:animClr>
                                    <p:set>
                                      <p:cBhvr>
                                        <p:cTn id="66" dur="2000" fill="hold"/>
                                        <p:tgtEl>
                                          <p:spTgt spid="27"/>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3" presetClass="exit" presetSubtype="10" fill="hold" nodeType="clickEffect">
                                  <p:stCondLst>
                                    <p:cond delay="0"/>
                                  </p:stCondLst>
                                  <p:childTnLst>
                                    <p:animEffect transition="out" filter="blinds(horizontal)">
                                      <p:cBhvr>
                                        <p:cTn id="70" dur="500"/>
                                        <p:tgtEl>
                                          <p:spTgt spid="49"/>
                                        </p:tgtEl>
                                      </p:cBhvr>
                                    </p:animEffect>
                                    <p:set>
                                      <p:cBhvr>
                                        <p:cTn id="71" dur="1" fill="hold">
                                          <p:stCondLst>
                                            <p:cond delay="499"/>
                                          </p:stCondLst>
                                        </p:cTn>
                                        <p:tgtEl>
                                          <p:spTgt spid="49"/>
                                        </p:tgtEl>
                                        <p:attrNameLst>
                                          <p:attrName>style.visibility</p:attrName>
                                        </p:attrNameLst>
                                      </p:cBhvr>
                                      <p:to>
                                        <p:strVal val="hidden"/>
                                      </p:to>
                                    </p:set>
                                  </p:childTnLst>
                                </p:cTn>
                              </p:par>
                              <p:par>
                                <p:cTn id="72" presetID="3" presetClass="entr" presetSubtype="1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blinds(horizontal)">
                                      <p:cBhvr>
                                        <p:cTn id="74" dur="500"/>
                                        <p:tgtEl>
                                          <p:spTgt spid="58"/>
                                        </p:tgtEl>
                                      </p:cBhvr>
                                    </p:animEffect>
                                  </p:childTnLst>
                                </p:cTn>
                              </p:par>
                            </p:childTnLst>
                          </p:cTn>
                        </p:par>
                      </p:childTnLst>
                    </p:cTn>
                  </p:par>
                  <p:par>
                    <p:cTn id="75" fill="hold">
                      <p:stCondLst>
                        <p:cond delay="indefinite"/>
                      </p:stCondLst>
                      <p:childTnLst>
                        <p:par>
                          <p:cTn id="76" fill="hold">
                            <p:stCondLst>
                              <p:cond delay="0"/>
                            </p:stCondLst>
                            <p:childTnLst>
                              <p:par>
                                <p:cTn id="77" presetID="7" presetClass="emph" presetSubtype="2" fill="hold" nodeType="clickEffect">
                                  <p:stCondLst>
                                    <p:cond delay="0"/>
                                  </p:stCondLst>
                                  <p:childTnLst>
                                    <p:animClr clrSpc="rgb">
                                      <p:cBhvr>
                                        <p:cTn id="78" dur="2000" fill="hold"/>
                                        <p:tgtEl>
                                          <p:spTgt spid="24"/>
                                        </p:tgtEl>
                                        <p:attrNameLst>
                                          <p:attrName>stroke.color</p:attrName>
                                        </p:attrNameLst>
                                      </p:cBhvr>
                                      <p:to>
                                        <a:schemeClr val="accent2"/>
                                      </p:to>
                                    </p:animClr>
                                    <p:set>
                                      <p:cBhvr>
                                        <p:cTn id="79" dur="2000" fill="hold"/>
                                        <p:tgtEl>
                                          <p:spTgt spid="24"/>
                                        </p:tgtEl>
                                        <p:attrNameLst>
                                          <p:attrName>stroke.on</p:attrName>
                                        </p:attrNameLst>
                                      </p:cBhvr>
                                      <p:to>
                                        <p:strVal val="true"/>
                                      </p:to>
                                    </p:set>
                                  </p:childTnLst>
                                </p:cTn>
                              </p:par>
                              <p:par>
                                <p:cTn id="80" presetID="7" presetClass="emph" presetSubtype="2" fill="hold" nodeType="withEffect">
                                  <p:stCondLst>
                                    <p:cond delay="0"/>
                                  </p:stCondLst>
                                  <p:childTnLst>
                                    <p:animClr clrSpc="rgb">
                                      <p:cBhvr>
                                        <p:cTn id="81" dur="2000" fill="hold"/>
                                        <p:tgtEl>
                                          <p:spTgt spid="27"/>
                                        </p:tgtEl>
                                        <p:attrNameLst>
                                          <p:attrName>stroke.color</p:attrName>
                                        </p:attrNameLst>
                                      </p:cBhvr>
                                      <p:to>
                                        <a:schemeClr val="accent2"/>
                                      </p:to>
                                    </p:animClr>
                                    <p:set>
                                      <p:cBhvr>
                                        <p:cTn id="82" dur="2000" fill="hold"/>
                                        <p:tgtEl>
                                          <p:spTgt spid="2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47</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57200" cy="766465"/>
            <a:chOff x="1600200" y="2983468"/>
            <a:chExt cx="457200" cy="766465"/>
          </a:xfrm>
        </p:grpSpPr>
        <p:sp>
          <p:nvSpPr>
            <p:cNvPr id="34"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3</a:t>
            </a:r>
            <a:endParaRPr lang="en-SG" sz="2400"/>
          </a:p>
        </p:txBody>
      </p:sp>
      <p:grpSp>
        <p:nvGrpSpPr>
          <p:cNvPr id="36" name="Group 45"/>
          <p:cNvGrpSpPr/>
          <p:nvPr/>
        </p:nvGrpSpPr>
        <p:grpSpPr>
          <a:xfrm>
            <a:off x="7010400" y="3424535"/>
            <a:ext cx="457200" cy="766465"/>
            <a:chOff x="1600200" y="2983468"/>
            <a:chExt cx="457200" cy="766465"/>
          </a:xfrm>
        </p:grpSpPr>
        <p:sp>
          <p:nvSpPr>
            <p:cNvPr id="5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5</a:t>
              </a:r>
              <a:endParaRPr lang="en-SG" sz="2400">
                <a:solidFill>
                  <a:srgbClr val="FF0000"/>
                </a:solidFill>
                <a:latin typeface="+mj-lt"/>
              </a:endParaRPr>
            </a:p>
          </p:txBody>
        </p:sp>
        <p:sp>
          <p:nvSpPr>
            <p:cNvPr id="5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40" name="Group 45"/>
          <p:cNvGrpSpPr/>
          <p:nvPr/>
        </p:nvGrpSpPr>
        <p:grpSpPr>
          <a:xfrm>
            <a:off x="2438400" y="5410200"/>
            <a:ext cx="533400" cy="766465"/>
            <a:chOff x="1524000" y="2983468"/>
            <a:chExt cx="533400" cy="766465"/>
          </a:xfrm>
        </p:grpSpPr>
        <p:sp>
          <p:nvSpPr>
            <p:cNvPr id="56" name="TextBox 23"/>
            <p:cNvSpPr txBox="1">
              <a:spLocks noChangeArrowheads="1"/>
            </p:cNvSpPr>
            <p:nvPr/>
          </p:nvSpPr>
          <p:spPr bwMode="auto">
            <a:xfrm>
              <a:off x="1524000" y="2983468"/>
              <a:ext cx="4572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5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41" name="Group 45"/>
          <p:cNvGrpSpPr/>
          <p:nvPr/>
        </p:nvGrpSpPr>
        <p:grpSpPr>
          <a:xfrm>
            <a:off x="6248400" y="5334000"/>
            <a:ext cx="457200" cy="766465"/>
            <a:chOff x="1600200" y="2983468"/>
            <a:chExt cx="457200" cy="766465"/>
          </a:xfrm>
        </p:grpSpPr>
        <p:sp>
          <p:nvSpPr>
            <p:cNvPr id="5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60"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5</a:t>
              </a:r>
              <a:endParaRPr lang="en-SG" sz="2400">
                <a:solidFill>
                  <a:srgbClr val="009900"/>
                </a:solidFill>
                <a:latin typeface="+mj-lt"/>
              </a:endParaRPr>
            </a:p>
          </p:txBody>
        </p:sp>
      </p:grpSp>
      <p:grpSp>
        <p:nvGrpSpPr>
          <p:cNvPr id="52" name="Group 45"/>
          <p:cNvGrpSpPr/>
          <p:nvPr/>
        </p:nvGrpSpPr>
        <p:grpSpPr>
          <a:xfrm>
            <a:off x="7010400" y="3429000"/>
            <a:ext cx="457200" cy="766465"/>
            <a:chOff x="1600200" y="2983468"/>
            <a:chExt cx="457200" cy="766465"/>
          </a:xfrm>
        </p:grpSpPr>
        <p:sp>
          <p:nvSpPr>
            <p:cNvPr id="5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2</a:t>
              </a:r>
              <a:endParaRPr lang="en-SG" sz="2400">
                <a:solidFill>
                  <a:srgbClr val="FF0000"/>
                </a:solidFill>
                <a:latin typeface="+mj-lt"/>
              </a:endParaRPr>
            </a:p>
          </p:txBody>
        </p:sp>
        <p:sp>
          <p:nvSpPr>
            <p:cNvPr id="5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6</a:t>
              </a:r>
              <a:endParaRPr lang="en-SG" sz="2400">
                <a:solidFill>
                  <a:srgbClr val="009900"/>
                </a:solidFill>
                <a:latin typeface="+mj-lt"/>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7"/>
                                        </p:tgtEl>
                                        <p:attrNameLst>
                                          <p:attrName>stroke.color</p:attrName>
                                        </p:attrNameLst>
                                      </p:cBhvr>
                                      <p:to>
                                        <a:srgbClr val="FF0000"/>
                                      </p:to>
                                    </p:animClr>
                                    <p:set>
                                      <p:cBhvr>
                                        <p:cTn id="7" dur="2000" fill="hold"/>
                                        <p:tgtEl>
                                          <p:spTgt spid="7"/>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10"/>
                                        </p:tgtEl>
                                        <p:attrNameLst>
                                          <p:attrName>stroke.color</p:attrName>
                                        </p:attrNameLst>
                                      </p:cBhvr>
                                      <p:to>
                                        <a:srgbClr val="FF0000"/>
                                      </p:to>
                                    </p:animClr>
                                    <p:set>
                                      <p:cBhvr>
                                        <p:cTn id="10" dur="2000" fill="hold"/>
                                        <p:tgtEl>
                                          <p:spTgt spid="10"/>
                                        </p:tgtEl>
                                        <p:attrNameLst>
                                          <p:attrName>stroke.on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p:cBhvr>
                                        <p:cTn id="14" dur="2000" fill="hold"/>
                                        <p:tgtEl>
                                          <p:spTgt spid="10"/>
                                        </p:tgtEl>
                                        <p:attrNameLst>
                                          <p:attrName>stroke.color</p:attrName>
                                        </p:attrNameLst>
                                      </p:cBhvr>
                                      <p:to>
                                        <a:schemeClr val="accent2"/>
                                      </p:to>
                                    </p:animClr>
                                    <p:set>
                                      <p:cBhvr>
                                        <p:cTn id="15" dur="2000" fill="hold"/>
                                        <p:tgtEl>
                                          <p:spTgt spid="10"/>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p:cBhvr>
                                        <p:cTn id="19" dur="2000" fill="hold"/>
                                        <p:tgtEl>
                                          <p:spTgt spid="9"/>
                                        </p:tgtEl>
                                        <p:attrNameLst>
                                          <p:attrName>stroke.color</p:attrName>
                                        </p:attrNameLst>
                                      </p:cBhvr>
                                      <p:to>
                                        <a:srgbClr val="FF0000"/>
                                      </p:to>
                                    </p:animClr>
                                    <p:set>
                                      <p:cBhvr>
                                        <p:cTn id="20" dur="2000" fill="hold"/>
                                        <p:tgtEl>
                                          <p:spTgt spid="9"/>
                                        </p:tgtEl>
                                        <p:attrNameLst>
                                          <p:attrName>stroke.on</p:attrName>
                                        </p:attrNameLst>
                                      </p:cBhvr>
                                      <p:to>
                                        <p:strVal val="true"/>
                                      </p:to>
                                    </p:set>
                                  </p:childTnLst>
                                </p:cTn>
                              </p:par>
                              <p:par>
                                <p:cTn id="21" presetID="7" presetClass="emph" presetSubtype="2" fill="hold" nodeType="withEffect">
                                  <p:stCondLst>
                                    <p:cond delay="0"/>
                                  </p:stCondLst>
                                  <p:childTnLst>
                                    <p:animClr clrSpc="rgb">
                                      <p:cBhvr>
                                        <p:cTn id="22" dur="2000" fill="hold"/>
                                        <p:tgtEl>
                                          <p:spTgt spid="6"/>
                                        </p:tgtEl>
                                        <p:attrNameLst>
                                          <p:attrName>stroke.color</p:attrName>
                                        </p:attrNameLst>
                                      </p:cBhvr>
                                      <p:to>
                                        <a:srgbClr val="FF0000"/>
                                      </p:to>
                                    </p:animClr>
                                    <p:set>
                                      <p:cBhvr>
                                        <p:cTn id="23" dur="2000" fill="hold"/>
                                        <p:tgtEl>
                                          <p:spTgt spid="6"/>
                                        </p:tgtEl>
                                        <p:attrNameLst>
                                          <p:attrName>stroke.on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7" presetClass="emph" presetSubtype="2" fill="hold" nodeType="clickEffect">
                                  <p:stCondLst>
                                    <p:cond delay="0"/>
                                  </p:stCondLst>
                                  <p:childTnLst>
                                    <p:animClr clrSpc="rgb">
                                      <p:cBhvr>
                                        <p:cTn id="27" dur="2000" fill="hold"/>
                                        <p:tgtEl>
                                          <p:spTgt spid="6"/>
                                        </p:tgtEl>
                                        <p:attrNameLst>
                                          <p:attrName>stroke.color</p:attrName>
                                        </p:attrNameLst>
                                      </p:cBhvr>
                                      <p:to>
                                        <a:schemeClr val="accent2"/>
                                      </p:to>
                                    </p:animClr>
                                    <p:set>
                                      <p:cBhvr>
                                        <p:cTn id="28" dur="2000" fill="hold"/>
                                        <p:tgtEl>
                                          <p:spTgt spid="6"/>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7" presetClass="emph" presetSubtype="2" fill="hold" nodeType="clickEffect">
                                  <p:stCondLst>
                                    <p:cond delay="0"/>
                                  </p:stCondLst>
                                  <p:childTnLst>
                                    <p:animClr clrSpc="rgb">
                                      <p:cBhvr>
                                        <p:cTn id="32" dur="2000" fill="hold"/>
                                        <p:tgtEl>
                                          <p:spTgt spid="15"/>
                                        </p:tgtEl>
                                        <p:attrNameLst>
                                          <p:attrName>stroke.color</p:attrName>
                                        </p:attrNameLst>
                                      </p:cBhvr>
                                      <p:to>
                                        <a:srgbClr val="FF0000"/>
                                      </p:to>
                                    </p:animClr>
                                    <p:set>
                                      <p:cBhvr>
                                        <p:cTn id="33" dur="2000" fill="hold"/>
                                        <p:tgtEl>
                                          <p:spTgt spid="15"/>
                                        </p:tgtEl>
                                        <p:attrNameLst>
                                          <p:attrName>stroke.on</p:attrName>
                                        </p:attrNameLst>
                                      </p:cBhvr>
                                      <p:to>
                                        <p:strVal val="true"/>
                                      </p:to>
                                    </p:set>
                                  </p:childTnLst>
                                </p:cTn>
                              </p:par>
                              <p:par>
                                <p:cTn id="34" presetID="7" presetClass="emph" presetSubtype="2" fill="hold" nodeType="withEffect">
                                  <p:stCondLst>
                                    <p:cond delay="0"/>
                                  </p:stCondLst>
                                  <p:childTnLst>
                                    <p:animClr clrSpc="rgb">
                                      <p:cBhvr>
                                        <p:cTn id="35" dur="2000" fill="hold"/>
                                        <p:tgtEl>
                                          <p:spTgt spid="16"/>
                                        </p:tgtEl>
                                        <p:attrNameLst>
                                          <p:attrName>stroke.color</p:attrName>
                                        </p:attrNameLst>
                                      </p:cBhvr>
                                      <p:to>
                                        <a:srgbClr val="FF0000"/>
                                      </p:to>
                                    </p:animClr>
                                    <p:set>
                                      <p:cBhvr>
                                        <p:cTn id="36" dur="2000" fill="hold"/>
                                        <p:tgtEl>
                                          <p:spTgt spid="16"/>
                                        </p:tgtEl>
                                        <p:attrNameLst>
                                          <p:attrName>stroke.on</p:attrName>
                                        </p:attrNameLst>
                                      </p:cBhvr>
                                      <p:to>
                                        <p:strVal val="true"/>
                                      </p:to>
                                    </p:set>
                                  </p:childTnLst>
                                </p:cTn>
                              </p:par>
                              <p:par>
                                <p:cTn id="37" presetID="7" presetClass="emph" presetSubtype="2" fill="hold" nodeType="withEffect">
                                  <p:stCondLst>
                                    <p:cond delay="0"/>
                                  </p:stCondLst>
                                  <p:childTnLst>
                                    <p:animClr clrSpc="rgb">
                                      <p:cBhvr>
                                        <p:cTn id="38" dur="2000" fill="hold"/>
                                        <p:tgtEl>
                                          <p:spTgt spid="19"/>
                                        </p:tgtEl>
                                        <p:attrNameLst>
                                          <p:attrName>stroke.color</p:attrName>
                                        </p:attrNameLst>
                                      </p:cBhvr>
                                      <p:to>
                                        <a:srgbClr val="FF0000"/>
                                      </p:to>
                                    </p:animClr>
                                    <p:set>
                                      <p:cBhvr>
                                        <p:cTn id="39" dur="2000" fill="hold"/>
                                        <p:tgtEl>
                                          <p:spTgt spid="19"/>
                                        </p:tgtEl>
                                        <p:attrNameLst>
                                          <p:attrName>stroke.on</p:attrName>
                                        </p:attrNameLst>
                                      </p:cBhvr>
                                      <p:to>
                                        <p:strVal val="true"/>
                                      </p:to>
                                    </p:set>
                                  </p:childTnLst>
                                </p:cTn>
                              </p:par>
                              <p:par>
                                <p:cTn id="40" presetID="7" presetClass="emph" presetSubtype="2" fill="hold" nodeType="withEffect">
                                  <p:stCondLst>
                                    <p:cond delay="0"/>
                                  </p:stCondLst>
                                  <p:childTnLst>
                                    <p:animClr clrSpc="rgb">
                                      <p:cBhvr>
                                        <p:cTn id="41" dur="2000" fill="hold"/>
                                        <p:tgtEl>
                                          <p:spTgt spid="22"/>
                                        </p:tgtEl>
                                        <p:attrNameLst>
                                          <p:attrName>stroke.color</p:attrName>
                                        </p:attrNameLst>
                                      </p:cBhvr>
                                      <p:to>
                                        <a:srgbClr val="FF0000"/>
                                      </p:to>
                                    </p:animClr>
                                    <p:set>
                                      <p:cBhvr>
                                        <p:cTn id="42" dur="2000" fill="hold"/>
                                        <p:tgtEl>
                                          <p:spTgt spid="22"/>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7" presetClass="emph" presetSubtype="2" fill="hold" nodeType="clickEffect">
                                  <p:stCondLst>
                                    <p:cond delay="0"/>
                                  </p:stCondLst>
                                  <p:childTnLst>
                                    <p:animClr clrSpc="rgb">
                                      <p:cBhvr>
                                        <p:cTn id="56" dur="2000" fill="hold"/>
                                        <p:tgtEl>
                                          <p:spTgt spid="16"/>
                                        </p:tgtEl>
                                        <p:attrNameLst>
                                          <p:attrName>stroke.color</p:attrName>
                                        </p:attrNameLst>
                                      </p:cBhvr>
                                      <p:to>
                                        <a:schemeClr val="accent2"/>
                                      </p:to>
                                    </p:animClr>
                                    <p:set>
                                      <p:cBhvr>
                                        <p:cTn id="57" dur="2000" fill="hold"/>
                                        <p:tgtEl>
                                          <p:spTgt spid="16"/>
                                        </p:tgtEl>
                                        <p:attrNameLst>
                                          <p:attrName>stroke.on</p:attrName>
                                        </p:attrNameLst>
                                      </p:cBhvr>
                                      <p:to>
                                        <p:strVal val="true"/>
                                      </p:to>
                                    </p:set>
                                  </p:childTnLst>
                                </p:cTn>
                              </p:par>
                              <p:par>
                                <p:cTn id="58" presetID="7" presetClass="emph" presetSubtype="2" fill="hold" nodeType="withEffect">
                                  <p:stCondLst>
                                    <p:cond delay="0"/>
                                  </p:stCondLst>
                                  <p:childTnLst>
                                    <p:animClr clrSpc="rgb">
                                      <p:cBhvr>
                                        <p:cTn id="59" dur="2000" fill="hold"/>
                                        <p:tgtEl>
                                          <p:spTgt spid="19"/>
                                        </p:tgtEl>
                                        <p:attrNameLst>
                                          <p:attrName>stroke.color</p:attrName>
                                        </p:attrNameLst>
                                      </p:cBhvr>
                                      <p:to>
                                        <a:schemeClr val="accent2"/>
                                      </p:to>
                                    </p:animClr>
                                    <p:set>
                                      <p:cBhvr>
                                        <p:cTn id="60" dur="2000" fill="hold"/>
                                        <p:tgtEl>
                                          <p:spTgt spid="19"/>
                                        </p:tgtEl>
                                        <p:attrNameLst>
                                          <p:attrName>stroke.on</p:attrName>
                                        </p:attrNameLst>
                                      </p:cBhvr>
                                      <p:to>
                                        <p:strVal val="true"/>
                                      </p:to>
                                    </p:set>
                                  </p:childTnLst>
                                </p:cTn>
                              </p:par>
                              <p:par>
                                <p:cTn id="61" presetID="7" presetClass="emph" presetSubtype="2" fill="hold" nodeType="withEffect">
                                  <p:stCondLst>
                                    <p:cond delay="0"/>
                                  </p:stCondLst>
                                  <p:childTnLst>
                                    <p:animClr clrSpc="rgb">
                                      <p:cBhvr>
                                        <p:cTn id="62" dur="2000" fill="hold"/>
                                        <p:tgtEl>
                                          <p:spTgt spid="22"/>
                                        </p:tgtEl>
                                        <p:attrNameLst>
                                          <p:attrName>stroke.color</p:attrName>
                                        </p:attrNameLst>
                                      </p:cBhvr>
                                      <p:to>
                                        <a:schemeClr val="accent2"/>
                                      </p:to>
                                    </p:animClr>
                                    <p:set>
                                      <p:cBhvr>
                                        <p:cTn id="63" dur="2000" fill="hold"/>
                                        <p:tgtEl>
                                          <p:spTgt spid="22"/>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2" fill="hold" nodeType="clickEffect">
                                  <p:stCondLst>
                                    <p:cond delay="0"/>
                                  </p:stCondLst>
                                  <p:childTnLst>
                                    <p:animClr clrSpc="rgb">
                                      <p:cBhvr>
                                        <p:cTn id="67" dur="2000" fill="hold"/>
                                        <p:tgtEl>
                                          <p:spTgt spid="21"/>
                                        </p:tgtEl>
                                        <p:attrNameLst>
                                          <p:attrName>stroke.color</p:attrName>
                                        </p:attrNameLst>
                                      </p:cBhvr>
                                      <p:to>
                                        <a:srgbClr val="FF0000"/>
                                      </p:to>
                                    </p:animClr>
                                    <p:set>
                                      <p:cBhvr>
                                        <p:cTn id="68" dur="2000" fill="hold"/>
                                        <p:tgtEl>
                                          <p:spTgt spid="21"/>
                                        </p:tgtEl>
                                        <p:attrNameLst>
                                          <p:attrName>stroke.on</p:attrName>
                                        </p:attrNameLst>
                                      </p:cBhvr>
                                      <p:to>
                                        <p:strVal val="true"/>
                                      </p:to>
                                    </p:set>
                                  </p:childTnLst>
                                </p:cTn>
                              </p:par>
                              <p:par>
                                <p:cTn id="69" presetID="7" presetClass="emph" presetSubtype="2" fill="hold" nodeType="withEffect">
                                  <p:stCondLst>
                                    <p:cond delay="0"/>
                                  </p:stCondLst>
                                  <p:childTnLst>
                                    <p:animClr clrSpc="rgb">
                                      <p:cBhvr>
                                        <p:cTn id="70" dur="2000" fill="hold"/>
                                        <p:tgtEl>
                                          <p:spTgt spid="26"/>
                                        </p:tgtEl>
                                        <p:attrNameLst>
                                          <p:attrName>stroke.color</p:attrName>
                                        </p:attrNameLst>
                                      </p:cBhvr>
                                      <p:to>
                                        <a:srgbClr val="FF0000"/>
                                      </p:to>
                                    </p:animClr>
                                    <p:set>
                                      <p:cBhvr>
                                        <p:cTn id="71" dur="2000" fill="hold"/>
                                        <p:tgtEl>
                                          <p:spTgt spid="26"/>
                                        </p:tgtEl>
                                        <p:attrNameLst>
                                          <p:attrName>stroke.on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7" presetClass="emph" presetSubtype="2" fill="hold" nodeType="clickEffect">
                                  <p:stCondLst>
                                    <p:cond delay="0"/>
                                  </p:stCondLst>
                                  <p:childTnLst>
                                    <p:animClr clrSpc="rgb">
                                      <p:cBhvr>
                                        <p:cTn id="75" dur="2000" fill="hold"/>
                                        <p:tgtEl>
                                          <p:spTgt spid="26"/>
                                        </p:tgtEl>
                                        <p:attrNameLst>
                                          <p:attrName>stroke.color</p:attrName>
                                        </p:attrNameLst>
                                      </p:cBhvr>
                                      <p:to>
                                        <a:schemeClr val="accent2"/>
                                      </p:to>
                                    </p:animClr>
                                    <p:set>
                                      <p:cBhvr>
                                        <p:cTn id="76" dur="2000" fill="hold"/>
                                        <p:tgtEl>
                                          <p:spTgt spid="26"/>
                                        </p:tgtEl>
                                        <p:attrNameLst>
                                          <p:attrName>stroke.on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2" fill="hold" nodeType="clickEffect">
                                  <p:stCondLst>
                                    <p:cond delay="0"/>
                                  </p:stCondLst>
                                  <p:childTnLst>
                                    <p:animClr clrSpc="rgb">
                                      <p:cBhvr>
                                        <p:cTn id="80" dur="2000" fill="hold"/>
                                        <p:tgtEl>
                                          <p:spTgt spid="24"/>
                                        </p:tgtEl>
                                        <p:attrNameLst>
                                          <p:attrName>stroke.color</p:attrName>
                                        </p:attrNameLst>
                                      </p:cBhvr>
                                      <p:to>
                                        <a:srgbClr val="FF0000"/>
                                      </p:to>
                                    </p:animClr>
                                    <p:set>
                                      <p:cBhvr>
                                        <p:cTn id="81" dur="2000" fill="hold"/>
                                        <p:tgtEl>
                                          <p:spTgt spid="24"/>
                                        </p:tgtEl>
                                        <p:attrNameLst>
                                          <p:attrName>stroke.on</p:attrName>
                                        </p:attrNameLst>
                                      </p:cBhvr>
                                      <p:to>
                                        <p:strVal val="true"/>
                                      </p:to>
                                    </p:set>
                                  </p:childTnLst>
                                </p:cTn>
                              </p:par>
                              <p:par>
                                <p:cTn id="82" presetID="7" presetClass="emph" presetSubtype="2" fill="hold" nodeType="withEffect">
                                  <p:stCondLst>
                                    <p:cond delay="0"/>
                                  </p:stCondLst>
                                  <p:childTnLst>
                                    <p:animClr clrSpc="rgb">
                                      <p:cBhvr>
                                        <p:cTn id="83" dur="2000" fill="hold"/>
                                        <p:tgtEl>
                                          <p:spTgt spid="27"/>
                                        </p:tgtEl>
                                        <p:attrNameLst>
                                          <p:attrName>stroke.color</p:attrName>
                                        </p:attrNameLst>
                                      </p:cBhvr>
                                      <p:to>
                                        <a:srgbClr val="FF0000"/>
                                      </p:to>
                                    </p:animClr>
                                    <p:set>
                                      <p:cBhvr>
                                        <p:cTn id="84" dur="2000" fill="hold"/>
                                        <p:tgtEl>
                                          <p:spTgt spid="27"/>
                                        </p:tgtEl>
                                        <p:attrNameLst>
                                          <p:attrName>stroke.on</p:attrName>
                                        </p:attrNameLst>
                                      </p:cBhvr>
                                      <p:to>
                                        <p:strVal val="true"/>
                                      </p:to>
                                    </p:set>
                                  </p:childTnLst>
                                </p:cTn>
                              </p:par>
                              <p:par>
                                <p:cTn id="85" presetID="7" presetClass="emph" presetSubtype="2" fill="hold" nodeType="withEffect">
                                  <p:stCondLst>
                                    <p:cond delay="0"/>
                                  </p:stCondLst>
                                  <p:childTnLst>
                                    <p:animClr clrSpc="rgb">
                                      <p:cBhvr>
                                        <p:cTn id="86" dur="2000" fill="hold"/>
                                        <p:tgtEl>
                                          <p:spTgt spid="20"/>
                                        </p:tgtEl>
                                        <p:attrNameLst>
                                          <p:attrName>stroke.color</p:attrName>
                                        </p:attrNameLst>
                                      </p:cBhvr>
                                      <p:to>
                                        <a:srgbClr val="FF0000"/>
                                      </p:to>
                                    </p:animClr>
                                    <p:set>
                                      <p:cBhvr>
                                        <p:cTn id="87" dur="2000" fill="hold"/>
                                        <p:tgtEl>
                                          <p:spTgt spid="20"/>
                                        </p:tgtEl>
                                        <p:attrNameLst>
                                          <p:attrName>stroke.on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7" presetClass="emph" presetSubtype="2" fill="hold" nodeType="clickEffect">
                                  <p:stCondLst>
                                    <p:cond delay="0"/>
                                  </p:stCondLst>
                                  <p:childTnLst>
                                    <p:animClr clrSpc="rgb">
                                      <p:cBhvr>
                                        <p:cTn id="91" dur="2000" fill="hold"/>
                                        <p:tgtEl>
                                          <p:spTgt spid="24"/>
                                        </p:tgtEl>
                                        <p:attrNameLst>
                                          <p:attrName>stroke.color</p:attrName>
                                        </p:attrNameLst>
                                      </p:cBhvr>
                                      <p:to>
                                        <a:schemeClr val="accent2"/>
                                      </p:to>
                                    </p:animClr>
                                    <p:set>
                                      <p:cBhvr>
                                        <p:cTn id="92" dur="2000" fill="hold"/>
                                        <p:tgtEl>
                                          <p:spTgt spid="24"/>
                                        </p:tgtEl>
                                        <p:attrNameLst>
                                          <p:attrName>stroke.on</p:attrName>
                                        </p:attrNameLst>
                                      </p:cBhvr>
                                      <p:to>
                                        <p:strVal val="true"/>
                                      </p:to>
                                    </p:set>
                                  </p:childTnLst>
                                </p:cTn>
                              </p:par>
                              <p:par>
                                <p:cTn id="93" presetID="7" presetClass="emph" presetSubtype="2" fill="hold" nodeType="withEffect">
                                  <p:stCondLst>
                                    <p:cond delay="0"/>
                                  </p:stCondLst>
                                  <p:childTnLst>
                                    <p:animClr clrSpc="rgb">
                                      <p:cBhvr>
                                        <p:cTn id="94" dur="2000" fill="hold"/>
                                        <p:tgtEl>
                                          <p:spTgt spid="27"/>
                                        </p:tgtEl>
                                        <p:attrNameLst>
                                          <p:attrName>stroke.color</p:attrName>
                                        </p:attrNameLst>
                                      </p:cBhvr>
                                      <p:to>
                                        <a:schemeClr val="accent2"/>
                                      </p:to>
                                    </p:animClr>
                                    <p:set>
                                      <p:cBhvr>
                                        <p:cTn id="95" dur="2000" fill="hold"/>
                                        <p:tgtEl>
                                          <p:spTgt spid="2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48</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57200" cy="766465"/>
            <a:chOff x="1600200" y="2983468"/>
            <a:chExt cx="457200" cy="766465"/>
          </a:xfrm>
        </p:grpSpPr>
        <p:sp>
          <p:nvSpPr>
            <p:cNvPr id="34"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4</a:t>
            </a:r>
            <a:endParaRPr lang="en-SG" sz="2400"/>
          </a:p>
        </p:txBody>
      </p:sp>
      <p:grpSp>
        <p:nvGrpSpPr>
          <p:cNvPr id="39" name="Group 45"/>
          <p:cNvGrpSpPr/>
          <p:nvPr/>
        </p:nvGrpSpPr>
        <p:grpSpPr>
          <a:xfrm>
            <a:off x="2438400" y="5410200"/>
            <a:ext cx="533400" cy="766465"/>
            <a:chOff x="1524000" y="2983468"/>
            <a:chExt cx="533400" cy="766465"/>
          </a:xfrm>
        </p:grpSpPr>
        <p:sp>
          <p:nvSpPr>
            <p:cNvPr id="56" name="TextBox 23"/>
            <p:cNvSpPr txBox="1">
              <a:spLocks noChangeArrowheads="1"/>
            </p:cNvSpPr>
            <p:nvPr/>
          </p:nvSpPr>
          <p:spPr bwMode="auto">
            <a:xfrm>
              <a:off x="1524000" y="2983468"/>
              <a:ext cx="4572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5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40" name="Group 45"/>
          <p:cNvGrpSpPr/>
          <p:nvPr/>
        </p:nvGrpSpPr>
        <p:grpSpPr>
          <a:xfrm>
            <a:off x="6248400" y="5334000"/>
            <a:ext cx="457200" cy="766465"/>
            <a:chOff x="1600200" y="2983468"/>
            <a:chExt cx="457200" cy="766465"/>
          </a:xfrm>
        </p:grpSpPr>
        <p:sp>
          <p:nvSpPr>
            <p:cNvPr id="59"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60"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5</a:t>
              </a:r>
              <a:endParaRPr lang="en-SG" sz="2400">
                <a:solidFill>
                  <a:srgbClr val="009900"/>
                </a:solidFill>
                <a:latin typeface="+mj-lt"/>
              </a:endParaRPr>
            </a:p>
          </p:txBody>
        </p:sp>
      </p:grpSp>
      <p:grpSp>
        <p:nvGrpSpPr>
          <p:cNvPr id="41" name="Group 45"/>
          <p:cNvGrpSpPr/>
          <p:nvPr/>
        </p:nvGrpSpPr>
        <p:grpSpPr>
          <a:xfrm>
            <a:off x="7086600" y="3429000"/>
            <a:ext cx="457200" cy="766465"/>
            <a:chOff x="1600200" y="2983468"/>
            <a:chExt cx="457200" cy="766465"/>
          </a:xfrm>
        </p:grpSpPr>
        <p:sp>
          <p:nvSpPr>
            <p:cNvPr id="55"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2</a:t>
              </a:r>
              <a:endParaRPr lang="en-SG" sz="2400">
                <a:solidFill>
                  <a:srgbClr val="FF0000"/>
                </a:solidFill>
                <a:latin typeface="+mj-lt"/>
              </a:endParaRPr>
            </a:p>
          </p:txBody>
        </p:sp>
        <p:sp>
          <p:nvSpPr>
            <p:cNvPr id="5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6</a:t>
              </a:r>
              <a:endParaRPr lang="en-SG" sz="2400">
                <a:solidFill>
                  <a:srgbClr val="009900"/>
                </a:solidFill>
                <a:latin typeface="+mj-lt"/>
              </a:endParaRPr>
            </a:p>
          </p:txBody>
        </p:sp>
      </p:grpSp>
      <p:grpSp>
        <p:nvGrpSpPr>
          <p:cNvPr id="54" name="Group 53"/>
          <p:cNvGrpSpPr/>
          <p:nvPr/>
        </p:nvGrpSpPr>
        <p:grpSpPr>
          <a:xfrm>
            <a:off x="381000" y="1524000"/>
            <a:ext cx="1676400" cy="1524000"/>
            <a:chOff x="381000" y="1524000"/>
            <a:chExt cx="1676400" cy="1524000"/>
          </a:xfrm>
        </p:grpSpPr>
        <p:sp>
          <p:nvSpPr>
            <p:cNvPr id="53" name="Hexagon 52"/>
            <p:cNvSpPr/>
            <p:nvPr/>
          </p:nvSpPr>
          <p:spPr bwMode="auto">
            <a:xfrm>
              <a:off x="381000" y="1524000"/>
              <a:ext cx="1676400" cy="1524000"/>
            </a:xfrm>
            <a:prstGeom prst="hexagon">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18900000" scaled="1"/>
              <a:tileRect/>
            </a:gra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Blip>
                  <a:blip r:embed="rId2"/>
                </a:buBlip>
                <a:tabLst/>
              </a:pPr>
              <a:endParaRPr kumimoji="0" lang="en-SG" sz="3200" i="0" u="none" strike="noStrike" cap="none" normalizeH="0" baseline="0" smtClean="0">
                <a:ln>
                  <a:noFill/>
                </a:ln>
                <a:solidFill>
                  <a:srgbClr val="0033CC"/>
                </a:solidFill>
                <a:effectLst/>
                <a:latin typeface="Arial" charset="0"/>
              </a:endParaRPr>
            </a:p>
          </p:txBody>
        </p:sp>
        <p:sp>
          <p:nvSpPr>
            <p:cNvPr id="52" name="Content Placeholder 1"/>
            <p:cNvSpPr txBox="1">
              <a:spLocks/>
            </p:cNvSpPr>
            <p:nvPr/>
          </p:nvSpPr>
          <p:spPr bwMode="auto">
            <a:xfrm>
              <a:off x="495300" y="1943100"/>
              <a:ext cx="1447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800" i="0" u="none" strike="noStrike" kern="0" cap="none" spc="0" normalizeH="0" baseline="0" noProof="0" smtClean="0">
                  <a:ln>
                    <a:noFill/>
                  </a:ln>
                  <a:solidFill>
                    <a:srgbClr val="0033CC"/>
                  </a:solidFill>
                  <a:effectLst/>
                  <a:uLnTx/>
                  <a:uFillTx/>
                  <a:latin typeface="+mn-lt"/>
                  <a:ea typeface="+mn-ea"/>
                  <a:cs typeface="+mn-cs"/>
                </a:rPr>
                <a:t>DỪNG</a:t>
              </a:r>
              <a:endParaRPr kumimoji="0" lang="en-SG" sz="2800" i="0" u="none" strike="noStrike" kern="0" cap="none" spc="0" normalizeH="0" baseline="0" noProof="0">
                <a:ln>
                  <a:noFill/>
                </a:ln>
                <a:solidFill>
                  <a:srgbClr val="0033CC"/>
                </a:solidFill>
                <a:effectLst/>
                <a:uLnTx/>
                <a:uFillTx/>
                <a:latin typeface="+mn-lt"/>
                <a:ea typeface="+mn-ea"/>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7"/>
                                        </p:tgtEl>
                                        <p:attrNameLst>
                                          <p:attrName>stroke.color</p:attrName>
                                        </p:attrNameLst>
                                      </p:cBhvr>
                                      <p:to>
                                        <a:srgbClr val="FF0000"/>
                                      </p:to>
                                    </p:animClr>
                                    <p:set>
                                      <p:cBhvr>
                                        <p:cTn id="7" dur="2000" fill="hold"/>
                                        <p:tgtEl>
                                          <p:spTgt spid="7"/>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10"/>
                                        </p:tgtEl>
                                        <p:attrNameLst>
                                          <p:attrName>stroke.color</p:attrName>
                                        </p:attrNameLst>
                                      </p:cBhvr>
                                      <p:to>
                                        <a:srgbClr val="FF0000"/>
                                      </p:to>
                                    </p:animClr>
                                    <p:set>
                                      <p:cBhvr>
                                        <p:cTn id="10" dur="2000" fill="hold"/>
                                        <p:tgtEl>
                                          <p:spTgt spid="10"/>
                                        </p:tgtEl>
                                        <p:attrNameLst>
                                          <p:attrName>stroke.on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p:cBhvr>
                                        <p:cTn id="14" dur="2000" fill="hold"/>
                                        <p:tgtEl>
                                          <p:spTgt spid="10"/>
                                        </p:tgtEl>
                                        <p:attrNameLst>
                                          <p:attrName>stroke.color</p:attrName>
                                        </p:attrNameLst>
                                      </p:cBhvr>
                                      <p:to>
                                        <a:schemeClr val="accent2"/>
                                      </p:to>
                                    </p:animClr>
                                    <p:set>
                                      <p:cBhvr>
                                        <p:cTn id="15" dur="2000" fill="hold"/>
                                        <p:tgtEl>
                                          <p:spTgt spid="10"/>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p:cBhvr>
                                        <p:cTn id="19" dur="2000" fill="hold"/>
                                        <p:tgtEl>
                                          <p:spTgt spid="6"/>
                                        </p:tgtEl>
                                        <p:attrNameLst>
                                          <p:attrName>stroke.color</p:attrName>
                                        </p:attrNameLst>
                                      </p:cBhvr>
                                      <p:to>
                                        <a:srgbClr val="FF0000"/>
                                      </p:to>
                                    </p:animClr>
                                    <p:set>
                                      <p:cBhvr>
                                        <p:cTn id="20" dur="2000" fill="hold"/>
                                        <p:tgtEl>
                                          <p:spTgt spid="6"/>
                                        </p:tgtEl>
                                        <p:attrNameLst>
                                          <p:attrName>stroke.on</p:attrName>
                                        </p:attrNameLst>
                                      </p:cBhvr>
                                      <p:to>
                                        <p:strVal val="true"/>
                                      </p:to>
                                    </p:set>
                                  </p:childTnLst>
                                </p:cTn>
                              </p:par>
                              <p:par>
                                <p:cTn id="21" presetID="7" presetClass="emph" presetSubtype="2" fill="hold" nodeType="withEffect">
                                  <p:stCondLst>
                                    <p:cond delay="0"/>
                                  </p:stCondLst>
                                  <p:childTnLst>
                                    <p:animClr clrSpc="rgb">
                                      <p:cBhvr>
                                        <p:cTn id="22" dur="2000" fill="hold"/>
                                        <p:tgtEl>
                                          <p:spTgt spid="9"/>
                                        </p:tgtEl>
                                        <p:attrNameLst>
                                          <p:attrName>stroke.color</p:attrName>
                                        </p:attrNameLst>
                                      </p:cBhvr>
                                      <p:to>
                                        <a:srgbClr val="FF0000"/>
                                      </p:to>
                                    </p:animClr>
                                    <p:set>
                                      <p:cBhvr>
                                        <p:cTn id="23" dur="2000" fill="hold"/>
                                        <p:tgtEl>
                                          <p:spTgt spid="9"/>
                                        </p:tgtEl>
                                        <p:attrNameLst>
                                          <p:attrName>stroke.on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7" presetClass="emph" presetSubtype="2" fill="hold" nodeType="clickEffect">
                                  <p:stCondLst>
                                    <p:cond delay="0"/>
                                  </p:stCondLst>
                                  <p:childTnLst>
                                    <p:animClr clrSpc="rgb">
                                      <p:cBhvr>
                                        <p:cTn id="27" dur="2000" fill="hold"/>
                                        <p:tgtEl>
                                          <p:spTgt spid="6"/>
                                        </p:tgtEl>
                                        <p:attrNameLst>
                                          <p:attrName>stroke.color</p:attrName>
                                        </p:attrNameLst>
                                      </p:cBhvr>
                                      <p:to>
                                        <a:schemeClr val="accent2"/>
                                      </p:to>
                                    </p:animClr>
                                    <p:set>
                                      <p:cBhvr>
                                        <p:cTn id="28" dur="2000" fill="hold"/>
                                        <p:tgtEl>
                                          <p:spTgt spid="6"/>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7" presetClass="emph" presetSubtype="2" fill="hold" nodeType="clickEffect">
                                  <p:stCondLst>
                                    <p:cond delay="0"/>
                                  </p:stCondLst>
                                  <p:childTnLst>
                                    <p:animClr clrSpc="rgb">
                                      <p:cBhvr>
                                        <p:cTn id="32" dur="2000" fill="hold"/>
                                        <p:tgtEl>
                                          <p:spTgt spid="15"/>
                                        </p:tgtEl>
                                        <p:attrNameLst>
                                          <p:attrName>stroke.color</p:attrName>
                                        </p:attrNameLst>
                                      </p:cBhvr>
                                      <p:to>
                                        <a:srgbClr val="FF0000"/>
                                      </p:to>
                                    </p:animClr>
                                    <p:set>
                                      <p:cBhvr>
                                        <p:cTn id="33" dur="2000" fill="hold"/>
                                        <p:tgtEl>
                                          <p:spTgt spid="15"/>
                                        </p:tgtEl>
                                        <p:attrNameLst>
                                          <p:attrName>stroke.on</p:attrName>
                                        </p:attrNameLst>
                                      </p:cBhvr>
                                      <p:to>
                                        <p:strVal val="true"/>
                                      </p:to>
                                    </p:set>
                                  </p:childTnLst>
                                </p:cTn>
                              </p:par>
                              <p:par>
                                <p:cTn id="34" presetID="7" presetClass="emph" presetSubtype="2" fill="hold" nodeType="withEffect">
                                  <p:stCondLst>
                                    <p:cond delay="0"/>
                                  </p:stCondLst>
                                  <p:childTnLst>
                                    <p:animClr clrSpc="rgb">
                                      <p:cBhvr>
                                        <p:cTn id="35" dur="2000" fill="hold"/>
                                        <p:tgtEl>
                                          <p:spTgt spid="16"/>
                                        </p:tgtEl>
                                        <p:attrNameLst>
                                          <p:attrName>stroke.color</p:attrName>
                                        </p:attrNameLst>
                                      </p:cBhvr>
                                      <p:to>
                                        <a:srgbClr val="FF0000"/>
                                      </p:to>
                                    </p:animClr>
                                    <p:set>
                                      <p:cBhvr>
                                        <p:cTn id="36" dur="2000" fill="hold"/>
                                        <p:tgtEl>
                                          <p:spTgt spid="16"/>
                                        </p:tgtEl>
                                        <p:attrNameLst>
                                          <p:attrName>stroke.on</p:attrName>
                                        </p:attrNameLst>
                                      </p:cBhvr>
                                      <p:to>
                                        <p:strVal val="true"/>
                                      </p:to>
                                    </p:set>
                                  </p:childTnLst>
                                </p:cTn>
                              </p:par>
                              <p:par>
                                <p:cTn id="37" presetID="7" presetClass="emph" presetSubtype="2" fill="hold" nodeType="withEffect">
                                  <p:stCondLst>
                                    <p:cond delay="0"/>
                                  </p:stCondLst>
                                  <p:childTnLst>
                                    <p:animClr clrSpc="rgb">
                                      <p:cBhvr>
                                        <p:cTn id="38" dur="2000" fill="hold"/>
                                        <p:tgtEl>
                                          <p:spTgt spid="19"/>
                                        </p:tgtEl>
                                        <p:attrNameLst>
                                          <p:attrName>stroke.color</p:attrName>
                                        </p:attrNameLst>
                                      </p:cBhvr>
                                      <p:to>
                                        <a:srgbClr val="FF0000"/>
                                      </p:to>
                                    </p:animClr>
                                    <p:set>
                                      <p:cBhvr>
                                        <p:cTn id="39" dur="2000" fill="hold"/>
                                        <p:tgtEl>
                                          <p:spTgt spid="19"/>
                                        </p:tgtEl>
                                        <p:attrNameLst>
                                          <p:attrName>stroke.on</p:attrName>
                                        </p:attrNameLst>
                                      </p:cBhvr>
                                      <p:to>
                                        <p:strVal val="true"/>
                                      </p:to>
                                    </p:set>
                                  </p:childTnLst>
                                </p:cTn>
                              </p:par>
                              <p:par>
                                <p:cTn id="40" presetID="7" presetClass="emph" presetSubtype="2" fill="hold" nodeType="withEffect">
                                  <p:stCondLst>
                                    <p:cond delay="0"/>
                                  </p:stCondLst>
                                  <p:childTnLst>
                                    <p:animClr clrSpc="rgb">
                                      <p:cBhvr>
                                        <p:cTn id="41" dur="2000" fill="hold"/>
                                        <p:tgtEl>
                                          <p:spTgt spid="22"/>
                                        </p:tgtEl>
                                        <p:attrNameLst>
                                          <p:attrName>stroke.color</p:attrName>
                                        </p:attrNameLst>
                                      </p:cBhvr>
                                      <p:to>
                                        <a:srgbClr val="FF0000"/>
                                      </p:to>
                                    </p:animClr>
                                    <p:set>
                                      <p:cBhvr>
                                        <p:cTn id="42" dur="2000" fill="hold"/>
                                        <p:tgtEl>
                                          <p:spTgt spid="22"/>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p:cBhvr>
                                        <p:cTn id="46" dur="2000" fill="hold"/>
                                        <p:tgtEl>
                                          <p:spTgt spid="16"/>
                                        </p:tgtEl>
                                        <p:attrNameLst>
                                          <p:attrName>stroke.color</p:attrName>
                                        </p:attrNameLst>
                                      </p:cBhvr>
                                      <p:to>
                                        <a:schemeClr val="accent2"/>
                                      </p:to>
                                    </p:animClr>
                                    <p:set>
                                      <p:cBhvr>
                                        <p:cTn id="47" dur="2000" fill="hold"/>
                                        <p:tgtEl>
                                          <p:spTgt spid="16"/>
                                        </p:tgtEl>
                                        <p:attrNameLst>
                                          <p:attrName>stroke.on</p:attrName>
                                        </p:attrNameLst>
                                      </p:cBhvr>
                                      <p:to>
                                        <p:strVal val="true"/>
                                      </p:to>
                                    </p:set>
                                  </p:childTnLst>
                                </p:cTn>
                              </p:par>
                              <p:par>
                                <p:cTn id="48" presetID="7" presetClass="emph" presetSubtype="2" fill="hold" nodeType="withEffect">
                                  <p:stCondLst>
                                    <p:cond delay="0"/>
                                  </p:stCondLst>
                                  <p:childTnLst>
                                    <p:animClr clrSpc="rgb">
                                      <p:cBhvr>
                                        <p:cTn id="49" dur="2000" fill="hold"/>
                                        <p:tgtEl>
                                          <p:spTgt spid="19"/>
                                        </p:tgtEl>
                                        <p:attrNameLst>
                                          <p:attrName>stroke.color</p:attrName>
                                        </p:attrNameLst>
                                      </p:cBhvr>
                                      <p:to>
                                        <a:schemeClr val="accent2"/>
                                      </p:to>
                                    </p:animClr>
                                    <p:set>
                                      <p:cBhvr>
                                        <p:cTn id="50" dur="2000" fill="hold"/>
                                        <p:tgtEl>
                                          <p:spTgt spid="19"/>
                                        </p:tgtEl>
                                        <p:attrNameLst>
                                          <p:attrName>stroke.on</p:attrName>
                                        </p:attrNameLst>
                                      </p:cBhvr>
                                      <p:to>
                                        <p:strVal val="true"/>
                                      </p:to>
                                    </p:set>
                                  </p:childTnLst>
                                </p:cTn>
                              </p:par>
                              <p:par>
                                <p:cTn id="51" presetID="7" presetClass="emph" presetSubtype="2" fill="hold" nodeType="withEffect">
                                  <p:stCondLst>
                                    <p:cond delay="0"/>
                                  </p:stCondLst>
                                  <p:childTnLst>
                                    <p:animClr clrSpc="rgb">
                                      <p:cBhvr>
                                        <p:cTn id="52" dur="2000" fill="hold"/>
                                        <p:tgtEl>
                                          <p:spTgt spid="22"/>
                                        </p:tgtEl>
                                        <p:attrNameLst>
                                          <p:attrName>stroke.color</p:attrName>
                                        </p:attrNameLst>
                                      </p:cBhvr>
                                      <p:to>
                                        <a:schemeClr val="accent2"/>
                                      </p:to>
                                    </p:animClr>
                                    <p:set>
                                      <p:cBhvr>
                                        <p:cTn id="53" dur="2000" fill="hold"/>
                                        <p:tgtEl>
                                          <p:spTgt spid="22"/>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2" fill="hold" nodeType="clickEffect">
                                  <p:stCondLst>
                                    <p:cond delay="0"/>
                                  </p:stCondLst>
                                  <p:childTnLst>
                                    <p:animClr clrSpc="rgb">
                                      <p:cBhvr>
                                        <p:cTn id="57" dur="2000" fill="hold"/>
                                        <p:tgtEl>
                                          <p:spTgt spid="21"/>
                                        </p:tgtEl>
                                        <p:attrNameLst>
                                          <p:attrName>stroke.color</p:attrName>
                                        </p:attrNameLst>
                                      </p:cBhvr>
                                      <p:to>
                                        <a:srgbClr val="FF0000"/>
                                      </p:to>
                                    </p:animClr>
                                    <p:set>
                                      <p:cBhvr>
                                        <p:cTn id="58" dur="2000" fill="hold"/>
                                        <p:tgtEl>
                                          <p:spTgt spid="21"/>
                                        </p:tgtEl>
                                        <p:attrNameLst>
                                          <p:attrName>stroke.on</p:attrName>
                                        </p:attrNameLst>
                                      </p:cBhvr>
                                      <p:to>
                                        <p:strVal val="true"/>
                                      </p:to>
                                    </p:set>
                                  </p:childTnLst>
                                </p:cTn>
                              </p:par>
                              <p:par>
                                <p:cTn id="59" presetID="7" presetClass="emph" presetSubtype="2" fill="hold" nodeType="withEffect">
                                  <p:stCondLst>
                                    <p:cond delay="0"/>
                                  </p:stCondLst>
                                  <p:childTnLst>
                                    <p:animClr clrSpc="rgb">
                                      <p:cBhvr>
                                        <p:cTn id="60" dur="2000" fill="hold"/>
                                        <p:tgtEl>
                                          <p:spTgt spid="26"/>
                                        </p:tgtEl>
                                        <p:attrNameLst>
                                          <p:attrName>stroke.color</p:attrName>
                                        </p:attrNameLst>
                                      </p:cBhvr>
                                      <p:to>
                                        <a:srgbClr val="FF0000"/>
                                      </p:to>
                                    </p:animClr>
                                    <p:set>
                                      <p:cBhvr>
                                        <p:cTn id="61" dur="2000" fill="hold"/>
                                        <p:tgtEl>
                                          <p:spTgt spid="26"/>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p:cBhvr>
                                        <p:cTn id="65" dur="2000" fill="hold"/>
                                        <p:tgtEl>
                                          <p:spTgt spid="26"/>
                                        </p:tgtEl>
                                        <p:attrNameLst>
                                          <p:attrName>stroke.color</p:attrName>
                                        </p:attrNameLst>
                                      </p:cBhvr>
                                      <p:to>
                                        <a:schemeClr val="accent2"/>
                                      </p:to>
                                    </p:animClr>
                                    <p:set>
                                      <p:cBhvr>
                                        <p:cTn id="66" dur="2000" fill="hold"/>
                                        <p:tgtEl>
                                          <p:spTgt spid="26"/>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2" fill="hold" nodeType="clickEffect">
                                  <p:stCondLst>
                                    <p:cond delay="0"/>
                                  </p:stCondLst>
                                  <p:childTnLst>
                                    <p:animClr clrSpc="rgb">
                                      <p:cBhvr>
                                        <p:cTn id="70" dur="2000" fill="hold"/>
                                        <p:tgtEl>
                                          <p:spTgt spid="20"/>
                                        </p:tgtEl>
                                        <p:attrNameLst>
                                          <p:attrName>stroke.color</p:attrName>
                                        </p:attrNameLst>
                                      </p:cBhvr>
                                      <p:to>
                                        <a:srgbClr val="FF0000"/>
                                      </p:to>
                                    </p:animClr>
                                    <p:set>
                                      <p:cBhvr>
                                        <p:cTn id="71" dur="2000" fill="hold"/>
                                        <p:tgtEl>
                                          <p:spTgt spid="20"/>
                                        </p:tgtEl>
                                        <p:attrNameLst>
                                          <p:attrName>stroke.on</p:attrName>
                                        </p:attrNameLst>
                                      </p:cBhvr>
                                      <p:to>
                                        <p:strVal val="true"/>
                                      </p:to>
                                    </p:set>
                                  </p:childTnLst>
                                </p:cTn>
                              </p:par>
                              <p:par>
                                <p:cTn id="72" presetID="7" presetClass="emph" presetSubtype="2" fill="hold" nodeType="withEffect">
                                  <p:stCondLst>
                                    <p:cond delay="0"/>
                                  </p:stCondLst>
                                  <p:childTnLst>
                                    <p:animClr clrSpc="rgb">
                                      <p:cBhvr>
                                        <p:cTn id="73" dur="2000" fill="hold"/>
                                        <p:tgtEl>
                                          <p:spTgt spid="24"/>
                                        </p:tgtEl>
                                        <p:attrNameLst>
                                          <p:attrName>stroke.color</p:attrName>
                                        </p:attrNameLst>
                                      </p:cBhvr>
                                      <p:to>
                                        <a:srgbClr val="FF0000"/>
                                      </p:to>
                                    </p:animClr>
                                    <p:set>
                                      <p:cBhvr>
                                        <p:cTn id="74" dur="2000" fill="hold"/>
                                        <p:tgtEl>
                                          <p:spTgt spid="24"/>
                                        </p:tgtEl>
                                        <p:attrNameLst>
                                          <p:attrName>stroke.on</p:attrName>
                                        </p:attrNameLst>
                                      </p:cBhvr>
                                      <p:to>
                                        <p:strVal val="true"/>
                                      </p:to>
                                    </p:set>
                                  </p:childTnLst>
                                </p:cTn>
                              </p:par>
                              <p:par>
                                <p:cTn id="75" presetID="7" presetClass="emph" presetSubtype="2" fill="hold" nodeType="withEffect">
                                  <p:stCondLst>
                                    <p:cond delay="0"/>
                                  </p:stCondLst>
                                  <p:childTnLst>
                                    <p:animClr clrSpc="rgb">
                                      <p:cBhvr>
                                        <p:cTn id="76" dur="2000" fill="hold"/>
                                        <p:tgtEl>
                                          <p:spTgt spid="27"/>
                                        </p:tgtEl>
                                        <p:attrNameLst>
                                          <p:attrName>stroke.color</p:attrName>
                                        </p:attrNameLst>
                                      </p:cBhvr>
                                      <p:to>
                                        <a:srgbClr val="FF0000"/>
                                      </p:to>
                                    </p:animClr>
                                    <p:set>
                                      <p:cBhvr>
                                        <p:cTn id="77" dur="2000" fill="hold"/>
                                        <p:tgtEl>
                                          <p:spTgt spid="27"/>
                                        </p:tgtEl>
                                        <p:attrNameLst>
                                          <p:attrName>stroke.on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7" presetClass="emph" presetSubtype="2" fill="hold" nodeType="clickEffect">
                                  <p:stCondLst>
                                    <p:cond delay="0"/>
                                  </p:stCondLst>
                                  <p:childTnLst>
                                    <p:animClr clrSpc="rgb">
                                      <p:cBhvr>
                                        <p:cTn id="81" dur="2000" fill="hold"/>
                                        <p:tgtEl>
                                          <p:spTgt spid="24"/>
                                        </p:tgtEl>
                                        <p:attrNameLst>
                                          <p:attrName>stroke.color</p:attrName>
                                        </p:attrNameLst>
                                      </p:cBhvr>
                                      <p:to>
                                        <a:schemeClr val="accent2"/>
                                      </p:to>
                                    </p:animClr>
                                    <p:set>
                                      <p:cBhvr>
                                        <p:cTn id="82" dur="2000" fill="hold"/>
                                        <p:tgtEl>
                                          <p:spTgt spid="24"/>
                                        </p:tgtEl>
                                        <p:attrNameLst>
                                          <p:attrName>stroke.on</p:attrName>
                                        </p:attrNameLst>
                                      </p:cBhvr>
                                      <p:to>
                                        <p:strVal val="true"/>
                                      </p:to>
                                    </p:set>
                                  </p:childTnLst>
                                </p:cTn>
                              </p:par>
                              <p:par>
                                <p:cTn id="83" presetID="7" presetClass="emph" presetSubtype="2" fill="hold" nodeType="withEffect">
                                  <p:stCondLst>
                                    <p:cond delay="0"/>
                                  </p:stCondLst>
                                  <p:childTnLst>
                                    <p:animClr clrSpc="rgb">
                                      <p:cBhvr>
                                        <p:cTn id="84" dur="2000" fill="hold"/>
                                        <p:tgtEl>
                                          <p:spTgt spid="27"/>
                                        </p:tgtEl>
                                        <p:attrNameLst>
                                          <p:attrName>stroke.color</p:attrName>
                                        </p:attrNameLst>
                                      </p:cBhvr>
                                      <p:to>
                                        <a:schemeClr val="accent2"/>
                                      </p:to>
                                    </p:animClr>
                                    <p:set>
                                      <p:cBhvr>
                                        <p:cTn id="85" dur="2000" fill="hold"/>
                                        <p:tgtEl>
                                          <p:spTgt spid="27"/>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GIÁ TRỊ CÁC BIẾN </a:t>
            </a:r>
            <a:r>
              <a:rPr lang="en-US" smtClean="0">
                <a:sym typeface="Symbol"/>
              </a:rPr>
              <a:t></a:t>
            </a:r>
            <a:r>
              <a:rPr lang="en-US" smtClean="0"/>
              <a:t>, Labels</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49</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graphicFrame>
        <p:nvGraphicFramePr>
          <p:cNvPr id="7" name="Table 6"/>
          <p:cNvGraphicFramePr>
            <a:graphicFrameLocks noGrp="1"/>
          </p:cNvGraphicFramePr>
          <p:nvPr/>
        </p:nvGraphicFramePr>
        <p:xfrm>
          <a:off x="228600" y="2743200"/>
          <a:ext cx="4267200" cy="29870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tblGrid>
              <a:tr h="497840">
                <a:tc>
                  <a:txBody>
                    <a:bodyPr/>
                    <a:lstStyle/>
                    <a:p>
                      <a:pPr algn="ctr"/>
                      <a:r>
                        <a:rPr lang="en-US" sz="2400" smtClean="0">
                          <a:solidFill>
                            <a:srgbClr val="FF0000"/>
                          </a:solidFill>
                          <a:sym typeface="Symbol"/>
                        </a:rPr>
                        <a:t>k/v</a:t>
                      </a:r>
                      <a:endParaRPr lang="en-SG" sz="2400">
                        <a:solidFill>
                          <a:srgbClr val="FF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2</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3</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4</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5</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6</a:t>
                      </a:r>
                      <a:endParaRPr lang="en-SG" sz="2400">
                        <a:solidFill>
                          <a:srgbClr val="0000FF"/>
                        </a:solidFill>
                      </a:endParaRPr>
                    </a:p>
                  </a:txBody>
                  <a:tcPr>
                    <a:solidFill>
                      <a:schemeClr val="bg1">
                        <a:lumMod val="85000"/>
                      </a:schemeClr>
                    </a:solidFill>
                  </a:tcPr>
                </a:tc>
              </a:tr>
              <a:tr h="497840">
                <a:tc>
                  <a:txBody>
                    <a:bodyPr/>
                    <a:lstStyle/>
                    <a:p>
                      <a:pPr algn="ctr"/>
                      <a:r>
                        <a:rPr lang="en-US" sz="2400" smtClean="0">
                          <a:solidFill>
                            <a:srgbClr val="C00000"/>
                          </a:solidFill>
                        </a:rPr>
                        <a:t>0</a:t>
                      </a:r>
                      <a:endParaRPr lang="en-SG" sz="2400">
                        <a:solidFill>
                          <a:srgbClr val="C00000"/>
                        </a:solidFill>
                      </a:endParaRPr>
                    </a:p>
                  </a:txBody>
                  <a:tcPr>
                    <a:solidFill>
                      <a:schemeClr val="bg1">
                        <a:lumMod val="85000"/>
                      </a:schemeClr>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0</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r>
              <a:tr h="497840">
                <a:tc>
                  <a:txBody>
                    <a:bodyPr/>
                    <a:lstStyle/>
                    <a:p>
                      <a:pPr algn="ctr"/>
                      <a:r>
                        <a:rPr lang="en-US" sz="2400" smtClean="0">
                          <a:solidFill>
                            <a:srgbClr val="C00000"/>
                          </a:solidFill>
                        </a:rPr>
                        <a:t>1</a:t>
                      </a:r>
                      <a:endParaRPr lang="en-SG" sz="2400">
                        <a:solidFill>
                          <a:srgbClr val="C00000"/>
                        </a:solidFill>
                      </a:endParaRPr>
                    </a:p>
                  </a:txBody>
                  <a:tcPr>
                    <a:solidFill>
                      <a:schemeClr val="bg1">
                        <a:lumMod val="85000"/>
                      </a:schemeClr>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0</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5</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4</a:t>
                      </a:r>
                      <a:endParaRPr lang="en-SG" sz="2400">
                        <a:solidFill>
                          <a:srgbClr val="0000FF"/>
                        </a:solidFill>
                      </a:endParaRPr>
                    </a:p>
                  </a:txBody>
                  <a:tcPr>
                    <a:solidFill>
                      <a:srgbClr val="FFC000"/>
                    </a:solidFill>
                  </a:tcPr>
                </a:tc>
              </a:tr>
              <a:tr h="497840">
                <a:tc>
                  <a:txBody>
                    <a:bodyPr/>
                    <a:lstStyle/>
                    <a:p>
                      <a:pPr algn="ctr"/>
                      <a:r>
                        <a:rPr lang="en-US" sz="2400" smtClean="0">
                          <a:solidFill>
                            <a:srgbClr val="C00000"/>
                          </a:solidFill>
                        </a:rPr>
                        <a:t>2</a:t>
                      </a:r>
                      <a:endParaRPr lang="en-SG" sz="2400">
                        <a:solidFill>
                          <a:srgbClr val="C00000"/>
                        </a:solidFill>
                      </a:endParaRPr>
                    </a:p>
                  </a:txBody>
                  <a:tcPr>
                    <a:solidFill>
                      <a:schemeClr val="bg1">
                        <a:lumMod val="85000"/>
                      </a:schemeClr>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0</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5</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-1</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FFC000"/>
                    </a:solidFill>
                  </a:tcPr>
                </a:tc>
              </a:tr>
              <a:tr h="497840">
                <a:tc>
                  <a:txBody>
                    <a:bodyPr/>
                    <a:lstStyle/>
                    <a:p>
                      <a:pPr algn="ctr"/>
                      <a:r>
                        <a:rPr lang="en-US" sz="2400" smtClean="0">
                          <a:solidFill>
                            <a:srgbClr val="C00000"/>
                          </a:solidFill>
                        </a:rPr>
                        <a:t>3</a:t>
                      </a:r>
                      <a:endParaRPr lang="en-SG" sz="2400">
                        <a:solidFill>
                          <a:srgbClr val="C00000"/>
                        </a:solidFill>
                      </a:endParaRPr>
                    </a:p>
                  </a:txBody>
                  <a:tcPr>
                    <a:solidFill>
                      <a:schemeClr val="bg1">
                        <a:lumMod val="85000"/>
                      </a:schemeClr>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0</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2</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-1</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FFC000"/>
                    </a:solidFill>
                  </a:tcPr>
                </a:tc>
              </a:tr>
              <a:tr h="497840">
                <a:tc>
                  <a:txBody>
                    <a:bodyPr/>
                    <a:lstStyle/>
                    <a:p>
                      <a:pPr algn="ctr"/>
                      <a:r>
                        <a:rPr lang="en-US" sz="2400" smtClean="0">
                          <a:solidFill>
                            <a:srgbClr val="C00000"/>
                          </a:solidFill>
                        </a:rPr>
                        <a:t>4</a:t>
                      </a:r>
                      <a:endParaRPr lang="en-SG" sz="2400">
                        <a:solidFill>
                          <a:srgbClr val="C00000"/>
                        </a:solidFill>
                      </a:endParaRPr>
                    </a:p>
                  </a:txBody>
                  <a:tcPr>
                    <a:solidFill>
                      <a:schemeClr val="bg1">
                        <a:lumMod val="85000"/>
                      </a:schemeClr>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0</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2</a:t>
                      </a:r>
                      <a:endParaRPr lang="en-SG" sz="2400">
                        <a:solidFill>
                          <a:srgbClr val="0000FF"/>
                        </a:solidFill>
                      </a:endParaRPr>
                    </a:p>
                  </a:txBody>
                  <a:tcPr>
                    <a:solidFill>
                      <a:srgbClr val="FFC000"/>
                    </a:solidFill>
                  </a:tcPr>
                </a:tc>
                <a:tc>
                  <a:txBody>
                    <a:bodyPr/>
                    <a:lstStyle/>
                    <a:p>
                      <a:pPr algn="ctr"/>
                      <a:r>
                        <a:rPr lang="en-US" sz="2400" smtClean="0">
                          <a:solidFill>
                            <a:srgbClr val="0000FF"/>
                          </a:solidFill>
                        </a:rPr>
                        <a:t>-1</a:t>
                      </a:r>
                      <a:endParaRPr lang="en-SG" sz="2400">
                        <a:solidFill>
                          <a:srgbClr val="0000FF"/>
                        </a:solidFill>
                      </a:endParaRPr>
                    </a:p>
                  </a:txBody>
                  <a:tcPr>
                    <a:solidFill>
                      <a:srgbClr val="FFC000"/>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FFC000"/>
                    </a:solidFill>
                  </a:tcPr>
                </a:tc>
              </a:tr>
            </a:tbl>
          </a:graphicData>
        </a:graphic>
      </p:graphicFrame>
      <p:graphicFrame>
        <p:nvGraphicFramePr>
          <p:cNvPr id="8" name="Table 7"/>
          <p:cNvGraphicFramePr>
            <a:graphicFrameLocks noGrp="1"/>
          </p:cNvGraphicFramePr>
          <p:nvPr/>
        </p:nvGraphicFramePr>
        <p:xfrm>
          <a:off x="4648200" y="2743200"/>
          <a:ext cx="4267200" cy="29870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tblGrid>
              <a:tr h="497840">
                <a:tc>
                  <a:txBody>
                    <a:bodyPr/>
                    <a:lstStyle/>
                    <a:p>
                      <a:pPr algn="ctr"/>
                      <a:r>
                        <a:rPr lang="en-US" sz="2400" smtClean="0">
                          <a:solidFill>
                            <a:srgbClr val="C00000"/>
                          </a:solidFill>
                        </a:rPr>
                        <a:t>k/v</a:t>
                      </a: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2</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3</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4</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5</a:t>
                      </a:r>
                      <a:endParaRPr lang="en-SG" sz="2400">
                        <a:solidFill>
                          <a:srgbClr val="0000FF"/>
                        </a:solidFill>
                      </a:endParaRPr>
                    </a:p>
                  </a:txBody>
                  <a:tcPr>
                    <a:solidFill>
                      <a:schemeClr val="bg1">
                        <a:lumMod val="85000"/>
                      </a:schemeClr>
                    </a:solidFill>
                  </a:tcPr>
                </a:tc>
                <a:tc>
                  <a:txBody>
                    <a:bodyPr/>
                    <a:lstStyle/>
                    <a:p>
                      <a:pPr algn="ctr"/>
                      <a:r>
                        <a:rPr lang="en-US" sz="2400" smtClean="0">
                          <a:solidFill>
                            <a:srgbClr val="0000FF"/>
                          </a:solidFill>
                        </a:rPr>
                        <a:t>6</a:t>
                      </a:r>
                      <a:endParaRPr lang="en-SG" sz="2400">
                        <a:solidFill>
                          <a:srgbClr val="0000FF"/>
                        </a:solidFill>
                      </a:endParaRPr>
                    </a:p>
                  </a:txBody>
                  <a:tcPr>
                    <a:solidFill>
                      <a:schemeClr val="bg1">
                        <a:lumMod val="85000"/>
                      </a:schemeClr>
                    </a:solidFill>
                  </a:tcPr>
                </a:tc>
              </a:tr>
              <a:tr h="497840">
                <a:tc>
                  <a:txBody>
                    <a:bodyPr/>
                    <a:lstStyle/>
                    <a:p>
                      <a:pPr algn="ctr"/>
                      <a:r>
                        <a:rPr lang="en-US" sz="2400" smtClean="0">
                          <a:solidFill>
                            <a:srgbClr val="C00000"/>
                          </a:solidFill>
                        </a:rPr>
                        <a:t>0</a:t>
                      </a: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33CC33"/>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33CC33"/>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33CC33"/>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33CC33"/>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33CC33"/>
                    </a:solidFill>
                  </a:tcPr>
                </a:tc>
              </a:tr>
              <a:tr h="497840">
                <a:tc>
                  <a:txBody>
                    <a:bodyPr/>
                    <a:lstStyle/>
                    <a:p>
                      <a:pPr algn="ctr"/>
                      <a:r>
                        <a:rPr lang="en-US" sz="2400" smtClean="0">
                          <a:solidFill>
                            <a:srgbClr val="C00000"/>
                          </a:solidFill>
                        </a:rPr>
                        <a:t>1</a:t>
                      </a: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SG" sz="2400" smtClean="0">
                          <a:solidFill>
                            <a:srgbClr val="0000FF"/>
                          </a:solidFill>
                          <a:sym typeface="Symbo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3</a:t>
                      </a:r>
                      <a:endParaRPr lang="en-SG" sz="2400">
                        <a:solidFill>
                          <a:srgbClr val="0000FF"/>
                        </a:solidFill>
                      </a:endParaRPr>
                    </a:p>
                  </a:txBody>
                  <a:tcPr>
                    <a:solidFill>
                      <a:srgbClr val="33CC33"/>
                    </a:solidFill>
                  </a:tcPr>
                </a:tc>
                <a:tc>
                  <a:txBody>
                    <a:bodyPr/>
                    <a:lstStyle/>
                    <a:p>
                      <a:pPr algn="ctr"/>
                      <a:r>
                        <a:rPr lang="en-SG" sz="2400" smtClean="0">
                          <a:solidFill>
                            <a:srgbClr val="0000FF"/>
                          </a:solidFill>
                          <a:sym typeface="Symbol"/>
                        </a:rPr>
                        <a:t>3</a:t>
                      </a:r>
                      <a:endParaRPr lang="en-SG" sz="2400">
                        <a:solidFill>
                          <a:srgbClr val="0000FF"/>
                        </a:solidFill>
                      </a:endParaRPr>
                    </a:p>
                  </a:txBody>
                  <a:tcPr>
                    <a:solidFill>
                      <a:srgbClr val="33CC33"/>
                    </a:solidFill>
                  </a:tcPr>
                </a:tc>
                <a:tc>
                  <a:txBody>
                    <a:bodyPr/>
                    <a:lstStyle/>
                    <a:p>
                      <a:pPr algn="ctr"/>
                      <a:r>
                        <a:rPr lang="en-SG" sz="2400" smtClean="0">
                          <a:solidFill>
                            <a:srgbClr val="0000FF"/>
                          </a:solidFill>
                          <a:sym typeface="Symbol"/>
                        </a:rPr>
                        <a:t>3</a:t>
                      </a:r>
                      <a:endParaRPr lang="en-SG" sz="2400">
                        <a:solidFill>
                          <a:srgbClr val="0000FF"/>
                        </a:solidFill>
                      </a:endParaRPr>
                    </a:p>
                  </a:txBody>
                  <a:tcPr>
                    <a:solidFill>
                      <a:srgbClr val="33CC33"/>
                    </a:solidFill>
                  </a:tcPr>
                </a:tc>
              </a:tr>
              <a:tr h="497840">
                <a:tc>
                  <a:txBody>
                    <a:bodyPr/>
                    <a:lstStyle/>
                    <a:p>
                      <a:pPr algn="ctr"/>
                      <a:r>
                        <a:rPr lang="en-US" sz="2400" smtClean="0">
                          <a:solidFill>
                            <a:srgbClr val="C00000"/>
                          </a:solidFill>
                        </a:rPr>
                        <a:t>2</a:t>
                      </a: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3</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3</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5</a:t>
                      </a:r>
                      <a:endParaRPr lang="en-SG" sz="2400">
                        <a:solidFill>
                          <a:srgbClr val="0000FF"/>
                        </a:solidFill>
                      </a:endParaRPr>
                    </a:p>
                  </a:txBody>
                  <a:tcPr>
                    <a:solidFill>
                      <a:srgbClr val="33CC33"/>
                    </a:solidFill>
                  </a:tcPr>
                </a:tc>
              </a:tr>
              <a:tr h="497840">
                <a:tc>
                  <a:txBody>
                    <a:bodyPr/>
                    <a:lstStyle/>
                    <a:p>
                      <a:pPr algn="ctr"/>
                      <a:r>
                        <a:rPr lang="en-US" sz="2400" smtClean="0">
                          <a:solidFill>
                            <a:srgbClr val="C00000"/>
                          </a:solidFill>
                        </a:rPr>
                        <a:t>3</a:t>
                      </a: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6</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3</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5</a:t>
                      </a:r>
                      <a:endParaRPr lang="en-SG" sz="2400">
                        <a:solidFill>
                          <a:srgbClr val="0000FF"/>
                        </a:solidFill>
                      </a:endParaRPr>
                    </a:p>
                  </a:txBody>
                  <a:tcPr>
                    <a:solidFill>
                      <a:srgbClr val="33CC33"/>
                    </a:solidFill>
                  </a:tcPr>
                </a:tc>
              </a:tr>
              <a:tr h="497840">
                <a:tc>
                  <a:txBody>
                    <a:bodyPr/>
                    <a:lstStyle/>
                    <a:p>
                      <a:pPr algn="ctr"/>
                      <a:r>
                        <a:rPr lang="en-US" sz="2400" smtClean="0">
                          <a:solidFill>
                            <a:srgbClr val="C00000"/>
                          </a:solidFill>
                        </a:rPr>
                        <a:t>4</a:t>
                      </a:r>
                      <a:endParaRPr lang="en-SG" sz="2400">
                        <a:solidFill>
                          <a:srgbClr val="C00000"/>
                        </a:solidFill>
                      </a:endParaRPr>
                    </a:p>
                  </a:txBody>
                  <a:tcPr>
                    <a:solidFill>
                      <a:schemeClr val="bg1">
                        <a:lumMod val="85000"/>
                      </a:schemeClr>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-1</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6</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3</a:t>
                      </a:r>
                      <a:endParaRPr lang="en-SG" sz="2400">
                        <a:solidFill>
                          <a:srgbClr val="0000FF"/>
                        </a:solidFill>
                      </a:endParaRPr>
                    </a:p>
                  </a:txBody>
                  <a:tcPr>
                    <a:solidFill>
                      <a:srgbClr val="33CC33"/>
                    </a:solidFill>
                  </a:tcPr>
                </a:tc>
                <a:tc>
                  <a:txBody>
                    <a:bodyPr/>
                    <a:lstStyle/>
                    <a:p>
                      <a:pPr algn="ctr"/>
                      <a:r>
                        <a:rPr lang="en-US" sz="2400" smtClean="0">
                          <a:solidFill>
                            <a:srgbClr val="0000FF"/>
                          </a:solidFill>
                        </a:rPr>
                        <a:t>5</a:t>
                      </a:r>
                      <a:endParaRPr lang="en-SG" sz="2400">
                        <a:solidFill>
                          <a:srgbClr val="0000FF"/>
                        </a:solidFill>
                      </a:endParaRPr>
                    </a:p>
                  </a:txBody>
                  <a:tcPr>
                    <a:solidFill>
                      <a:srgbClr val="33CC33"/>
                    </a:solidFill>
                  </a:tcPr>
                </a:tc>
              </a:tr>
            </a:tbl>
          </a:graphicData>
        </a:graphic>
      </p:graphicFrame>
      <p:sp>
        <p:nvSpPr>
          <p:cNvPr id="10" name="Content Placeholder 2"/>
          <p:cNvSpPr>
            <a:spLocks noGrp="1"/>
          </p:cNvSpPr>
          <p:nvPr>
            <p:ph sz="half" idx="1"/>
          </p:nvPr>
        </p:nvSpPr>
        <p:spPr>
          <a:xfrm>
            <a:off x="990600" y="1524000"/>
            <a:ext cx="2590800" cy="533400"/>
          </a:xfrm>
        </p:spPr>
        <p:txBody>
          <a:bodyPr/>
          <a:lstStyle/>
          <a:p>
            <a:pPr marL="0" indent="0" algn="ctr">
              <a:buNone/>
            </a:pPr>
            <a:r>
              <a:rPr lang="en-US" sz="2400" b="1" smtClean="0">
                <a:sym typeface="Symbol"/>
              </a:rPr>
              <a:t></a:t>
            </a:r>
            <a:endParaRPr lang="en-SG" sz="2400" b="1"/>
          </a:p>
        </p:txBody>
      </p:sp>
      <p:sp>
        <p:nvSpPr>
          <p:cNvPr id="11" name="Content Placeholder 2"/>
          <p:cNvSpPr txBox="1">
            <a:spLocks/>
          </p:cNvSpPr>
          <p:nvPr/>
        </p:nvSpPr>
        <p:spPr bwMode="auto">
          <a:xfrm>
            <a:off x="5486400" y="1524000"/>
            <a:ext cx="2590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 typeface="Wingdings" pitchFamily="2" charset="2"/>
              <a:buNone/>
              <a:tabLst/>
              <a:defRPr/>
            </a:pPr>
            <a:r>
              <a:rPr lang="en-US" sz="2400" b="0" kern="0" smtClean="0">
                <a:solidFill>
                  <a:srgbClr val="0033CC"/>
                </a:solidFill>
                <a:latin typeface="+mn-lt"/>
              </a:rPr>
              <a:t>Labels</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05400"/>
          </a:xfrm>
        </p:spPr>
        <p:txBody>
          <a:bodyPr/>
          <a:lstStyle/>
          <a:p>
            <a:r>
              <a:rPr lang="vi-VN" sz="2400" smtClean="0"/>
              <a:t>Bài toán được phát biểu cho đồ thị có hướng có trọng, nhưng các thuật toán sẽ trình bày đều có thể áp dụng cho các đồ thị vô hướng có trọng bằng cách xem mỗi cạnh của đồ thị vô hướng như hai cạnh có cùng trọng lượng nối cùng một cặp đỉnh nhưng có chiều ngược nhau.</a:t>
            </a:r>
          </a:p>
          <a:p>
            <a:r>
              <a:rPr lang="vi-VN" sz="2400" smtClean="0"/>
              <a:t>Khi tìm đường đi ngắn nhất có thể bỏ bớt đi các cạnh song song và chỉ chừa lại một cạnh có trọng lượng nhỏ nhất.</a:t>
            </a:r>
          </a:p>
          <a:p>
            <a:r>
              <a:rPr lang="vi-VN" sz="2400" smtClean="0"/>
              <a:t>Đối với các khuyên có trọng lượng không âm thì cũng có thể bỏ đi mà không làm ảnh hưởng đến kết quả của bài toán. Đối với các khuyên có trọng lượng âm thì có thể đưa đến bài toán đường đi ngắn nhất không có lời giải</a:t>
            </a:r>
            <a:r>
              <a:rPr lang="en-US" sz="2400" smtClean="0"/>
              <a:t>.</a:t>
            </a:r>
            <a:endParaRPr lang="vi-VN" sz="2400" smtClean="0"/>
          </a:p>
          <a:p>
            <a:endParaRPr lang="en-SG" sz="2400"/>
          </a:p>
        </p:txBody>
      </p:sp>
      <p:sp>
        <p:nvSpPr>
          <p:cNvPr id="3" name="Title 2"/>
          <p:cNvSpPr>
            <a:spLocks noGrp="1"/>
          </p:cNvSpPr>
          <p:nvPr>
            <p:ph type="title"/>
          </p:nvPr>
        </p:nvSpPr>
        <p:spPr/>
        <p:txBody>
          <a:bodyPr/>
          <a:lstStyle/>
          <a:p>
            <a:r>
              <a:rPr lang="en-US" smtClean="0"/>
              <a:t>NHẬN XÉT</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Nguyễn Thanh Sơn</a:t>
            </a:r>
            <a:endParaRPr lang="en-US"/>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50</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42" name="Straight Connector 41"/>
          <p:cNvCxnSpPr>
            <a:cxnSpLocks noChangeShapeType="1"/>
            <a:stCxn id="44" idx="7"/>
            <a:endCxn id="72" idx="0"/>
          </p:cNvCxnSpPr>
          <p:nvPr/>
        </p:nvCxnSpPr>
        <p:spPr bwMode="auto">
          <a:xfrm rot="5400000" flipH="1" flipV="1">
            <a:off x="5838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44" name="Oval 43"/>
          <p:cNvSpPr>
            <a:spLocks noChangeArrowheads="1"/>
          </p:cNvSpPr>
          <p:nvPr/>
        </p:nvSpPr>
        <p:spPr bwMode="auto">
          <a:xfrm>
            <a:off x="4267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52" name="TextBox 23"/>
          <p:cNvSpPr txBox="1">
            <a:spLocks noChangeArrowheads="1"/>
          </p:cNvSpPr>
          <p:nvPr/>
        </p:nvSpPr>
        <p:spPr bwMode="auto">
          <a:xfrm>
            <a:off x="5715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72" name="Oval 71"/>
          <p:cNvSpPr>
            <a:spLocks noChangeArrowheads="1"/>
          </p:cNvSpPr>
          <p:nvPr/>
        </p:nvSpPr>
        <p:spPr bwMode="auto">
          <a:xfrm>
            <a:off x="6858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75" name="Straight Connector 41"/>
          <p:cNvCxnSpPr>
            <a:cxnSpLocks noChangeShapeType="1"/>
            <a:stCxn id="72" idx="3"/>
            <a:endCxn id="44" idx="5"/>
          </p:cNvCxnSpPr>
          <p:nvPr/>
        </p:nvCxnSpPr>
        <p:spPr bwMode="auto">
          <a:xfrm rot="5400000">
            <a:off x="5791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78" name="TextBox 23"/>
          <p:cNvSpPr txBox="1">
            <a:spLocks noChangeArrowheads="1"/>
          </p:cNvSpPr>
          <p:nvPr/>
        </p:nvSpPr>
        <p:spPr bwMode="auto">
          <a:xfrm>
            <a:off x="5638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81" name="Oval 80"/>
          <p:cNvSpPr>
            <a:spLocks noChangeArrowheads="1"/>
          </p:cNvSpPr>
          <p:nvPr/>
        </p:nvSpPr>
        <p:spPr bwMode="auto">
          <a:xfrm>
            <a:off x="3200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82" name="Straight Connector 41"/>
          <p:cNvCxnSpPr>
            <a:cxnSpLocks noChangeShapeType="1"/>
            <a:stCxn id="44" idx="3"/>
            <a:endCxn id="81" idx="0"/>
          </p:cNvCxnSpPr>
          <p:nvPr/>
        </p:nvCxnSpPr>
        <p:spPr bwMode="auto">
          <a:xfrm rot="5400000">
            <a:off x="3238501" y="2409545"/>
            <a:ext cx="1286155" cy="905155"/>
          </a:xfrm>
          <a:prstGeom prst="straightConnector1">
            <a:avLst/>
          </a:prstGeom>
          <a:noFill/>
          <a:ln w="38100" algn="ctr">
            <a:solidFill>
              <a:srgbClr val="002060"/>
            </a:solidFill>
            <a:round/>
            <a:headEnd type="none" w="med" len="med"/>
            <a:tailEnd type="triangle" w="med" len="med"/>
          </a:ln>
        </p:spPr>
      </p:cxnSp>
      <p:sp>
        <p:nvSpPr>
          <p:cNvPr id="85" name="TextBox 23"/>
          <p:cNvSpPr txBox="1">
            <a:spLocks noChangeArrowheads="1"/>
          </p:cNvSpPr>
          <p:nvPr/>
        </p:nvSpPr>
        <p:spPr bwMode="auto">
          <a:xfrm>
            <a:off x="3581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87" name="Oval 86"/>
          <p:cNvSpPr>
            <a:spLocks noChangeArrowheads="1"/>
          </p:cNvSpPr>
          <p:nvPr/>
        </p:nvSpPr>
        <p:spPr bwMode="auto">
          <a:xfrm>
            <a:off x="7772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88" name="Straight Connector 41"/>
          <p:cNvCxnSpPr>
            <a:cxnSpLocks noChangeShapeType="1"/>
            <a:stCxn id="72" idx="5"/>
            <a:endCxn id="87" idx="0"/>
          </p:cNvCxnSpPr>
          <p:nvPr/>
        </p:nvCxnSpPr>
        <p:spPr bwMode="auto">
          <a:xfrm rot="16200000" flipH="1">
            <a:off x="6905345" y="2561944"/>
            <a:ext cx="1438555" cy="752755"/>
          </a:xfrm>
          <a:prstGeom prst="straightConnector1">
            <a:avLst/>
          </a:prstGeom>
          <a:noFill/>
          <a:ln w="38100" algn="ctr">
            <a:solidFill>
              <a:srgbClr val="002060"/>
            </a:solidFill>
            <a:round/>
            <a:headEnd type="none" w="med" len="med"/>
            <a:tailEnd type="triangle" w="med" len="med"/>
          </a:ln>
        </p:spPr>
      </p:cxnSp>
      <p:sp>
        <p:nvSpPr>
          <p:cNvPr id="91" name="TextBox 23"/>
          <p:cNvSpPr txBox="1">
            <a:spLocks noChangeArrowheads="1"/>
          </p:cNvSpPr>
          <p:nvPr/>
        </p:nvSpPr>
        <p:spPr bwMode="auto">
          <a:xfrm>
            <a:off x="7543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92" name="TextBox 23"/>
          <p:cNvSpPr txBox="1">
            <a:spLocks noChangeArrowheads="1"/>
          </p:cNvSpPr>
          <p:nvPr/>
        </p:nvSpPr>
        <p:spPr bwMode="auto">
          <a:xfrm>
            <a:off x="5791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93" name="Straight Connector 41"/>
          <p:cNvCxnSpPr>
            <a:cxnSpLocks noChangeShapeType="1"/>
            <a:stCxn id="81" idx="6"/>
            <a:endCxn id="87" idx="2"/>
          </p:cNvCxnSpPr>
          <p:nvPr/>
        </p:nvCxnSpPr>
        <p:spPr bwMode="auto">
          <a:xfrm>
            <a:off x="3657600" y="3733800"/>
            <a:ext cx="4114800" cy="152400"/>
          </a:xfrm>
          <a:prstGeom prst="straightConnector1">
            <a:avLst/>
          </a:prstGeom>
          <a:noFill/>
          <a:ln w="38100" algn="ctr">
            <a:solidFill>
              <a:srgbClr val="002060"/>
            </a:solidFill>
            <a:round/>
            <a:headEnd type="none" w="med" len="med"/>
            <a:tailEnd type="triangle" w="med" len="med"/>
          </a:ln>
        </p:spPr>
      </p:cxnSp>
      <p:sp>
        <p:nvSpPr>
          <p:cNvPr id="98" name="Oval 97"/>
          <p:cNvSpPr>
            <a:spLocks noChangeArrowheads="1"/>
          </p:cNvSpPr>
          <p:nvPr/>
        </p:nvSpPr>
        <p:spPr bwMode="auto">
          <a:xfrm>
            <a:off x="7010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99" name="Oval 98"/>
          <p:cNvSpPr>
            <a:spLocks noChangeArrowheads="1"/>
          </p:cNvSpPr>
          <p:nvPr/>
        </p:nvSpPr>
        <p:spPr bwMode="auto">
          <a:xfrm>
            <a:off x="4038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100" name="Straight Connector 41"/>
          <p:cNvCxnSpPr>
            <a:cxnSpLocks noChangeShapeType="1"/>
            <a:stCxn id="98" idx="7"/>
            <a:endCxn id="87" idx="4"/>
          </p:cNvCxnSpPr>
          <p:nvPr/>
        </p:nvCxnSpPr>
        <p:spPr bwMode="auto">
          <a:xfrm rot="5400000" flipH="1" flipV="1">
            <a:off x="6943445" y="4572001"/>
            <a:ext cx="1514755" cy="600355"/>
          </a:xfrm>
          <a:prstGeom prst="straightConnector1">
            <a:avLst/>
          </a:prstGeom>
          <a:noFill/>
          <a:ln w="38100" algn="ctr">
            <a:solidFill>
              <a:srgbClr val="002060"/>
            </a:solidFill>
            <a:round/>
            <a:headEnd type="none" w="med" len="med"/>
            <a:tailEnd type="triangle" w="med" len="med"/>
          </a:ln>
        </p:spPr>
      </p:cxnSp>
      <p:sp>
        <p:nvSpPr>
          <p:cNvPr id="103" name="TextBox 23"/>
          <p:cNvSpPr txBox="1">
            <a:spLocks noChangeArrowheads="1"/>
          </p:cNvSpPr>
          <p:nvPr/>
        </p:nvSpPr>
        <p:spPr bwMode="auto">
          <a:xfrm>
            <a:off x="7391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104" name="Straight Connector 41"/>
          <p:cNvCxnSpPr>
            <a:cxnSpLocks noChangeShapeType="1"/>
            <a:stCxn id="81" idx="5"/>
            <a:endCxn id="98" idx="1"/>
          </p:cNvCxnSpPr>
          <p:nvPr/>
        </p:nvCxnSpPr>
        <p:spPr bwMode="auto">
          <a:xfrm rot="16200000" flipH="1">
            <a:off x="4466945" y="3019145"/>
            <a:ext cx="1734110" cy="3486710"/>
          </a:xfrm>
          <a:prstGeom prst="straightConnector1">
            <a:avLst/>
          </a:prstGeom>
          <a:noFill/>
          <a:ln w="38100" algn="ctr">
            <a:solidFill>
              <a:srgbClr val="002060"/>
            </a:solidFill>
            <a:round/>
            <a:headEnd type="none" w="med" len="med"/>
            <a:tailEnd type="triangle" w="med" len="med"/>
          </a:ln>
        </p:spPr>
      </p:cxnSp>
      <p:sp>
        <p:nvSpPr>
          <p:cNvPr id="107" name="TextBox 23"/>
          <p:cNvSpPr txBox="1">
            <a:spLocks noChangeArrowheads="1"/>
          </p:cNvSpPr>
          <p:nvPr/>
        </p:nvSpPr>
        <p:spPr bwMode="auto">
          <a:xfrm>
            <a:off x="5334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108" name="Straight Connector 41"/>
          <p:cNvCxnSpPr>
            <a:cxnSpLocks noChangeShapeType="1"/>
            <a:stCxn id="81" idx="4"/>
            <a:endCxn id="99" idx="1"/>
          </p:cNvCxnSpPr>
          <p:nvPr/>
        </p:nvCxnSpPr>
        <p:spPr bwMode="auto">
          <a:xfrm rot="16200000" flipH="1">
            <a:off x="2895600" y="4495799"/>
            <a:ext cx="1743355" cy="676555"/>
          </a:xfrm>
          <a:prstGeom prst="straightConnector1">
            <a:avLst/>
          </a:prstGeom>
          <a:noFill/>
          <a:ln w="38100" algn="ctr">
            <a:solidFill>
              <a:srgbClr val="002060"/>
            </a:solidFill>
            <a:round/>
            <a:headEnd type="none" w="med" len="med"/>
            <a:tailEnd type="triangle" w="med" len="med"/>
          </a:ln>
        </p:spPr>
      </p:cxnSp>
      <p:cxnSp>
        <p:nvCxnSpPr>
          <p:cNvPr id="111" name="Straight Connector 41"/>
          <p:cNvCxnSpPr>
            <a:cxnSpLocks noChangeShapeType="1"/>
            <a:stCxn id="99" idx="6"/>
            <a:endCxn id="98" idx="2"/>
          </p:cNvCxnSpPr>
          <p:nvPr/>
        </p:nvCxnSpPr>
        <p:spPr bwMode="auto">
          <a:xfrm flipV="1">
            <a:off x="4495800" y="5791200"/>
            <a:ext cx="2514600" cy="76200"/>
          </a:xfrm>
          <a:prstGeom prst="straightConnector1">
            <a:avLst/>
          </a:prstGeom>
          <a:noFill/>
          <a:ln w="38100" algn="ctr">
            <a:solidFill>
              <a:srgbClr val="002060"/>
            </a:solidFill>
            <a:round/>
            <a:headEnd type="none" w="med" len="med"/>
            <a:tailEnd type="triangle" w="med" len="med"/>
          </a:ln>
        </p:spPr>
      </p:cxnSp>
      <p:sp>
        <p:nvSpPr>
          <p:cNvPr id="114" name="TextBox 23"/>
          <p:cNvSpPr txBox="1">
            <a:spLocks noChangeArrowheads="1"/>
          </p:cNvSpPr>
          <p:nvPr/>
        </p:nvSpPr>
        <p:spPr bwMode="auto">
          <a:xfrm>
            <a:off x="3352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115" name="TextBox 23"/>
          <p:cNvSpPr txBox="1">
            <a:spLocks noChangeArrowheads="1"/>
          </p:cNvSpPr>
          <p:nvPr/>
        </p:nvSpPr>
        <p:spPr bwMode="auto">
          <a:xfrm>
            <a:off x="5257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16" name="Content Placeholder 1"/>
          <p:cNvSpPr>
            <a:spLocks noGrp="1"/>
          </p:cNvSpPr>
          <p:nvPr>
            <p:ph idx="1"/>
          </p:nvPr>
        </p:nvSpPr>
        <p:spPr>
          <a:xfrm>
            <a:off x="457200" y="1143000"/>
            <a:ext cx="2209800" cy="5334000"/>
          </a:xfrm>
        </p:spPr>
        <p:txBody>
          <a:bodyPr/>
          <a:lstStyle/>
          <a:p>
            <a:pPr marL="0" indent="0">
              <a:buNone/>
              <a:defRPr/>
            </a:pPr>
            <a:r>
              <a:rPr lang="en-US" smtClean="0"/>
              <a:t>Tìm đường đi ngắn nhất từ đỉnh 1 đến các đỉnh còn lại</a:t>
            </a:r>
            <a:endParaRPr lang="en-SG"/>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51</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dirty="0" smtClean="0">
                <a:solidFill>
                  <a:srgbClr val="0033CC"/>
                </a:solidFill>
                <a:latin typeface="Arial" charset="0"/>
              </a:rPr>
              <a:t>4</a:t>
            </a:r>
            <a:endParaRPr lang="en-SG" sz="2000" dirty="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dirty="0" smtClean="0">
                <a:solidFill>
                  <a:srgbClr val="0033CC"/>
                </a:solidFill>
                <a:latin typeface="Arial" charset="0"/>
              </a:rPr>
              <a:t>6</a:t>
            </a:r>
            <a:endParaRPr lang="en-SG" sz="2000" dirty="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dirty="0" smtClean="0">
                <a:solidFill>
                  <a:srgbClr val="0033CC"/>
                </a:solidFill>
                <a:latin typeface="Arial" charset="0"/>
              </a:rPr>
              <a:t>5</a:t>
            </a:r>
            <a:endParaRPr lang="en-SG" sz="2000" dirty="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sym typeface="Symbol"/>
                </a:rPr>
                <a:t></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57200" cy="766465"/>
            <a:chOff x="1600200" y="2983468"/>
            <a:chExt cx="457200" cy="766465"/>
          </a:xfrm>
        </p:grpSpPr>
        <p:sp>
          <p:nvSpPr>
            <p:cNvPr id="34"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6" name="Group 45"/>
          <p:cNvGrpSpPr/>
          <p:nvPr/>
        </p:nvGrpSpPr>
        <p:grpSpPr>
          <a:xfrm>
            <a:off x="7010400" y="3352800"/>
            <a:ext cx="457200" cy="766465"/>
            <a:chOff x="1600200" y="2983468"/>
            <a:chExt cx="457200" cy="766465"/>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9" name="Group 45"/>
          <p:cNvGrpSpPr/>
          <p:nvPr/>
        </p:nvGrpSpPr>
        <p:grpSpPr>
          <a:xfrm>
            <a:off x="6324600" y="5334000"/>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42" name="Group 45"/>
          <p:cNvGrpSpPr/>
          <p:nvPr/>
        </p:nvGrpSpPr>
        <p:grpSpPr>
          <a:xfrm>
            <a:off x="2438400" y="5410200"/>
            <a:ext cx="457200" cy="766465"/>
            <a:chOff x="1600200" y="2983468"/>
            <a:chExt cx="457200" cy="766465"/>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0</a:t>
            </a:r>
            <a:endParaRPr lang="en-SG" sz="2400"/>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52</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sym typeface="Symbol"/>
                </a:rPr>
                <a:t>2</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57200" cy="766465"/>
            <a:chOff x="1600200" y="2983468"/>
            <a:chExt cx="457200" cy="766465"/>
          </a:xfrm>
        </p:grpSpPr>
        <p:sp>
          <p:nvSpPr>
            <p:cNvPr id="34"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6" name="Group 45"/>
          <p:cNvGrpSpPr/>
          <p:nvPr/>
        </p:nvGrpSpPr>
        <p:grpSpPr>
          <a:xfrm>
            <a:off x="7010400" y="3352800"/>
            <a:ext cx="457200" cy="766465"/>
            <a:chOff x="1600200" y="2983468"/>
            <a:chExt cx="457200" cy="766465"/>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9" name="Group 45"/>
          <p:cNvGrpSpPr/>
          <p:nvPr/>
        </p:nvGrpSpPr>
        <p:grpSpPr>
          <a:xfrm>
            <a:off x="6324600" y="5334000"/>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42" name="Group 45"/>
          <p:cNvGrpSpPr/>
          <p:nvPr/>
        </p:nvGrpSpPr>
        <p:grpSpPr>
          <a:xfrm>
            <a:off x="2438400" y="5410200"/>
            <a:ext cx="457200" cy="766465"/>
            <a:chOff x="1600200" y="2983468"/>
            <a:chExt cx="457200" cy="766465"/>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a:t>
              </a:r>
              <a:endParaRPr lang="en-SG" sz="2400">
                <a:solidFill>
                  <a:srgbClr val="FF0000"/>
                </a:solidFill>
                <a:latin typeface="+mj-lt"/>
              </a:endParaRPr>
            </a:p>
          </p:txBody>
        </p:sp>
        <p:sp>
          <p:nvSpPr>
            <p:cNvPr id="4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1</a:t>
            </a:r>
            <a:endParaRPr lang="en-SG" sz="2400"/>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53</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sym typeface="Symbol"/>
                </a:rPr>
                <a:t>2</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98144" cy="766465"/>
            <a:chOff x="1600200" y="2983468"/>
            <a:chExt cx="498144" cy="766465"/>
          </a:xfrm>
        </p:grpSpPr>
        <p:sp>
          <p:nvSpPr>
            <p:cNvPr id="34" name="TextBox 23"/>
            <p:cNvSpPr txBox="1">
              <a:spLocks noChangeArrowheads="1"/>
            </p:cNvSpPr>
            <p:nvPr/>
          </p:nvSpPr>
          <p:spPr bwMode="auto">
            <a:xfrm>
              <a:off x="1605888" y="2983468"/>
              <a:ext cx="492456"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6" name="Group 45"/>
          <p:cNvGrpSpPr/>
          <p:nvPr/>
        </p:nvGrpSpPr>
        <p:grpSpPr>
          <a:xfrm>
            <a:off x="7010400" y="3352800"/>
            <a:ext cx="457200" cy="766465"/>
            <a:chOff x="1600200" y="2983468"/>
            <a:chExt cx="457200" cy="766465"/>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7</a:t>
              </a:r>
              <a:endParaRPr lang="en-SG" sz="2400">
                <a:solidFill>
                  <a:srgbClr val="FF0000"/>
                </a:solidFill>
                <a:latin typeface="+mj-lt"/>
              </a:endParaRPr>
            </a:p>
          </p:txBody>
        </p:sp>
        <p:sp>
          <p:nvSpPr>
            <p:cNvPr id="4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39" name="Group 45"/>
          <p:cNvGrpSpPr/>
          <p:nvPr/>
        </p:nvGrpSpPr>
        <p:grpSpPr>
          <a:xfrm>
            <a:off x="6324600" y="5334000"/>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6</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42" name="Group 45"/>
          <p:cNvGrpSpPr/>
          <p:nvPr/>
        </p:nvGrpSpPr>
        <p:grpSpPr>
          <a:xfrm>
            <a:off x="2438400" y="5410200"/>
            <a:ext cx="457200" cy="766465"/>
            <a:chOff x="1600200" y="2983468"/>
            <a:chExt cx="457200" cy="766465"/>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4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2</a:t>
            </a:r>
            <a:endParaRPr lang="en-SG" sz="2400"/>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54</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sym typeface="Symbol"/>
                </a:rPr>
                <a:t>1</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98144" cy="766465"/>
            <a:chOff x="1600200" y="2983468"/>
            <a:chExt cx="498144" cy="766465"/>
          </a:xfrm>
        </p:grpSpPr>
        <p:sp>
          <p:nvSpPr>
            <p:cNvPr id="34" name="TextBox 23"/>
            <p:cNvSpPr txBox="1">
              <a:spLocks noChangeArrowheads="1"/>
            </p:cNvSpPr>
            <p:nvPr/>
          </p:nvSpPr>
          <p:spPr bwMode="auto">
            <a:xfrm>
              <a:off x="1605888" y="2983468"/>
              <a:ext cx="492456"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6" name="Group 45"/>
          <p:cNvGrpSpPr/>
          <p:nvPr/>
        </p:nvGrpSpPr>
        <p:grpSpPr>
          <a:xfrm>
            <a:off x="7010400" y="3352800"/>
            <a:ext cx="457200" cy="766465"/>
            <a:chOff x="1600200" y="2983468"/>
            <a:chExt cx="457200" cy="766465"/>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7</a:t>
              </a:r>
              <a:endParaRPr lang="en-SG" sz="2400">
                <a:solidFill>
                  <a:srgbClr val="FF0000"/>
                </a:solidFill>
                <a:latin typeface="+mj-lt"/>
              </a:endParaRPr>
            </a:p>
          </p:txBody>
        </p:sp>
        <p:sp>
          <p:nvSpPr>
            <p:cNvPr id="4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39" name="Group 45"/>
          <p:cNvGrpSpPr/>
          <p:nvPr/>
        </p:nvGrpSpPr>
        <p:grpSpPr>
          <a:xfrm>
            <a:off x="6324600" y="5334000"/>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3</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5</a:t>
              </a:r>
              <a:endParaRPr lang="en-SG" sz="2400">
                <a:solidFill>
                  <a:srgbClr val="009900"/>
                </a:solidFill>
                <a:latin typeface="+mj-lt"/>
              </a:endParaRPr>
            </a:p>
          </p:txBody>
        </p:sp>
      </p:grpSp>
      <p:grpSp>
        <p:nvGrpSpPr>
          <p:cNvPr id="42" name="Group 45"/>
          <p:cNvGrpSpPr/>
          <p:nvPr/>
        </p:nvGrpSpPr>
        <p:grpSpPr>
          <a:xfrm>
            <a:off x="2438400" y="5410200"/>
            <a:ext cx="457200" cy="766465"/>
            <a:chOff x="1600200" y="2983468"/>
            <a:chExt cx="457200" cy="766465"/>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4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3</a:t>
            </a:r>
            <a:endParaRPr lang="en-SG" sz="2400"/>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55</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sym typeface="Symbol"/>
                </a:rPr>
                <a:t>1</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98144" cy="766465"/>
            <a:chOff x="1600200" y="2983468"/>
            <a:chExt cx="498144" cy="766465"/>
          </a:xfrm>
        </p:grpSpPr>
        <p:sp>
          <p:nvSpPr>
            <p:cNvPr id="34" name="TextBox 23"/>
            <p:cNvSpPr txBox="1">
              <a:spLocks noChangeArrowheads="1"/>
            </p:cNvSpPr>
            <p:nvPr/>
          </p:nvSpPr>
          <p:spPr bwMode="auto">
            <a:xfrm>
              <a:off x="1605888" y="2983468"/>
              <a:ext cx="492456"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-2</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grpSp>
        <p:nvGrpSpPr>
          <p:cNvPr id="33" name="Group 45"/>
          <p:cNvGrpSpPr/>
          <p:nvPr/>
        </p:nvGrpSpPr>
        <p:grpSpPr>
          <a:xfrm>
            <a:off x="6096000" y="1524000"/>
            <a:ext cx="457200" cy="766465"/>
            <a:chOff x="1600200" y="2983468"/>
            <a:chExt cx="457200" cy="766465"/>
          </a:xfrm>
        </p:grpSpPr>
        <p:sp>
          <p:nvSpPr>
            <p:cNvPr id="37"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6" name="Group 45"/>
          <p:cNvGrpSpPr/>
          <p:nvPr/>
        </p:nvGrpSpPr>
        <p:grpSpPr>
          <a:xfrm>
            <a:off x="7010400" y="3352800"/>
            <a:ext cx="457200" cy="766465"/>
            <a:chOff x="1600200" y="2983468"/>
            <a:chExt cx="457200" cy="766465"/>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6</a:t>
              </a:r>
              <a:endParaRPr lang="en-SG" sz="2400">
                <a:solidFill>
                  <a:srgbClr val="FF0000"/>
                </a:solidFill>
                <a:latin typeface="+mj-lt"/>
              </a:endParaRPr>
            </a:p>
          </p:txBody>
        </p:sp>
        <p:sp>
          <p:nvSpPr>
            <p:cNvPr id="4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grpSp>
        <p:nvGrpSpPr>
          <p:cNvPr id="39" name="Group 45"/>
          <p:cNvGrpSpPr/>
          <p:nvPr/>
        </p:nvGrpSpPr>
        <p:grpSpPr>
          <a:xfrm>
            <a:off x="6324600" y="5334000"/>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3</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5</a:t>
              </a:r>
              <a:endParaRPr lang="en-SG" sz="2400">
                <a:solidFill>
                  <a:srgbClr val="009900"/>
                </a:solidFill>
                <a:latin typeface="+mj-lt"/>
              </a:endParaRPr>
            </a:p>
          </p:txBody>
        </p:sp>
      </p:grpSp>
      <p:grpSp>
        <p:nvGrpSpPr>
          <p:cNvPr id="42" name="Group 45"/>
          <p:cNvGrpSpPr/>
          <p:nvPr/>
        </p:nvGrpSpPr>
        <p:grpSpPr>
          <a:xfrm>
            <a:off x="2438400" y="5410200"/>
            <a:ext cx="457200" cy="766465"/>
            <a:chOff x="1600200" y="2983468"/>
            <a:chExt cx="457200" cy="766465"/>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4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4</a:t>
            </a:r>
            <a:endParaRPr lang="en-SG" sz="2400"/>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56</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41"/>
          <p:cNvCxnSpPr>
            <a:cxnSpLocks noChangeShapeType="1"/>
            <a:stCxn id="7" idx="7"/>
            <a:endCxn id="9" idx="0"/>
          </p:cNvCxnSpPr>
          <p:nvPr/>
        </p:nvCxnSpPr>
        <p:spPr bwMode="auto">
          <a:xfrm rot="5400000" flipH="1" flipV="1">
            <a:off x="4695545" y="647701"/>
            <a:ext cx="66955" cy="2429155"/>
          </a:xfrm>
          <a:prstGeom prst="curvedConnector3">
            <a:avLst>
              <a:gd name="adj1" fmla="val 441423"/>
            </a:avLst>
          </a:prstGeom>
          <a:noFill/>
          <a:ln w="38100" algn="ctr">
            <a:solidFill>
              <a:srgbClr val="002060"/>
            </a:solidFill>
            <a:round/>
            <a:headEnd type="none" w="med" len="med"/>
            <a:tailEnd type="triangle" w="med" len="med"/>
          </a:ln>
        </p:spPr>
      </p:cxnSp>
      <p:sp>
        <p:nvSpPr>
          <p:cNvPr id="7" name="Oval 6"/>
          <p:cNvSpPr>
            <a:spLocks noChangeArrowheads="1"/>
          </p:cNvSpPr>
          <p:nvPr/>
        </p:nvSpPr>
        <p:spPr bwMode="auto">
          <a:xfrm>
            <a:off x="31242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1</a:t>
            </a:r>
            <a:endParaRPr lang="en-SG" sz="2000">
              <a:solidFill>
                <a:srgbClr val="0033CC"/>
              </a:solidFill>
              <a:latin typeface="Arial" charset="0"/>
            </a:endParaRPr>
          </a:p>
        </p:txBody>
      </p:sp>
      <p:sp>
        <p:nvSpPr>
          <p:cNvPr id="8" name="TextBox 23"/>
          <p:cNvSpPr txBox="1">
            <a:spLocks noChangeArrowheads="1"/>
          </p:cNvSpPr>
          <p:nvPr/>
        </p:nvSpPr>
        <p:spPr bwMode="auto">
          <a:xfrm>
            <a:off x="4572000" y="1219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9" name="Oval 8"/>
          <p:cNvSpPr>
            <a:spLocks noChangeArrowheads="1"/>
          </p:cNvSpPr>
          <p:nvPr/>
        </p:nvSpPr>
        <p:spPr bwMode="auto">
          <a:xfrm>
            <a:off x="5715000" y="182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2</a:t>
            </a:r>
            <a:endParaRPr lang="en-SG" sz="2000">
              <a:solidFill>
                <a:srgbClr val="0033CC"/>
              </a:solidFill>
              <a:latin typeface="Arial" charset="0"/>
            </a:endParaRPr>
          </a:p>
        </p:txBody>
      </p:sp>
      <p:cxnSp>
        <p:nvCxnSpPr>
          <p:cNvPr id="10" name="Straight Connector 41"/>
          <p:cNvCxnSpPr>
            <a:cxnSpLocks noChangeShapeType="1"/>
            <a:stCxn id="9" idx="3"/>
            <a:endCxn id="7" idx="5"/>
          </p:cNvCxnSpPr>
          <p:nvPr/>
        </p:nvCxnSpPr>
        <p:spPr bwMode="auto">
          <a:xfrm rot="5400000">
            <a:off x="4648200" y="1085290"/>
            <a:ext cx="1588" cy="2267510"/>
          </a:xfrm>
          <a:prstGeom prst="curvedConnector3">
            <a:avLst>
              <a:gd name="adj1" fmla="val 18611776"/>
            </a:avLst>
          </a:prstGeom>
          <a:noFill/>
          <a:ln w="38100" algn="ctr">
            <a:solidFill>
              <a:srgbClr val="002060"/>
            </a:solidFill>
            <a:round/>
            <a:headEnd type="none" w="med" len="med"/>
            <a:tailEnd type="triangle" w="med" len="med"/>
          </a:ln>
        </p:spPr>
      </p:cxnSp>
      <p:sp>
        <p:nvSpPr>
          <p:cNvPr id="11" name="TextBox 23"/>
          <p:cNvSpPr txBox="1">
            <a:spLocks noChangeArrowheads="1"/>
          </p:cNvSpPr>
          <p:nvPr/>
        </p:nvSpPr>
        <p:spPr bwMode="auto">
          <a:xfrm>
            <a:off x="4495800" y="2133600"/>
            <a:ext cx="457200" cy="369332"/>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2" name="Oval 11"/>
          <p:cNvSpPr>
            <a:spLocks noChangeArrowheads="1"/>
          </p:cNvSpPr>
          <p:nvPr/>
        </p:nvSpPr>
        <p:spPr bwMode="auto">
          <a:xfrm>
            <a:off x="2057400" y="35052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3</a:t>
            </a:r>
            <a:endParaRPr lang="en-SG" sz="2000">
              <a:solidFill>
                <a:srgbClr val="0033CC"/>
              </a:solidFill>
              <a:latin typeface="Arial" charset="0"/>
            </a:endParaRPr>
          </a:p>
        </p:txBody>
      </p:sp>
      <p:cxnSp>
        <p:nvCxnSpPr>
          <p:cNvPr id="13" name="Straight Connector 41"/>
          <p:cNvCxnSpPr>
            <a:cxnSpLocks noChangeShapeType="1"/>
            <a:stCxn id="7" idx="3"/>
            <a:endCxn id="12" idx="0"/>
          </p:cNvCxnSpPr>
          <p:nvPr/>
        </p:nvCxnSpPr>
        <p:spPr bwMode="auto">
          <a:xfrm rot="5400000">
            <a:off x="2095501" y="2409545"/>
            <a:ext cx="1286155" cy="905155"/>
          </a:xfrm>
          <a:prstGeom prst="straightConnector1">
            <a:avLst/>
          </a:prstGeom>
          <a:noFill/>
          <a:ln w="38100" algn="ctr">
            <a:solidFill>
              <a:srgbClr val="002060"/>
            </a:solidFill>
            <a:round/>
            <a:headEnd type="none" w="med" len="med"/>
            <a:tailEnd type="triangle" w="med" len="med"/>
          </a:ln>
        </p:spPr>
      </p:cxnSp>
      <p:sp>
        <p:nvSpPr>
          <p:cNvPr id="14" name="TextBox 23"/>
          <p:cNvSpPr txBox="1">
            <a:spLocks noChangeArrowheads="1"/>
          </p:cNvSpPr>
          <p:nvPr/>
        </p:nvSpPr>
        <p:spPr bwMode="auto">
          <a:xfrm>
            <a:off x="2438400" y="25908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sp>
        <p:nvSpPr>
          <p:cNvPr id="15" name="Oval 14"/>
          <p:cNvSpPr>
            <a:spLocks noChangeArrowheads="1"/>
          </p:cNvSpPr>
          <p:nvPr/>
        </p:nvSpPr>
        <p:spPr bwMode="auto">
          <a:xfrm>
            <a:off x="6629400" y="3657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4</a:t>
            </a:r>
            <a:endParaRPr lang="en-SG" sz="2000">
              <a:solidFill>
                <a:srgbClr val="0033CC"/>
              </a:solidFill>
              <a:latin typeface="Arial" charset="0"/>
            </a:endParaRPr>
          </a:p>
        </p:txBody>
      </p:sp>
      <p:cxnSp>
        <p:nvCxnSpPr>
          <p:cNvPr id="16" name="Straight Connector 41"/>
          <p:cNvCxnSpPr>
            <a:cxnSpLocks noChangeShapeType="1"/>
            <a:stCxn id="9" idx="5"/>
            <a:endCxn id="15" idx="0"/>
          </p:cNvCxnSpPr>
          <p:nvPr/>
        </p:nvCxnSpPr>
        <p:spPr bwMode="auto">
          <a:xfrm rot="16200000" flipH="1">
            <a:off x="5762345" y="2561944"/>
            <a:ext cx="1438555" cy="752755"/>
          </a:xfrm>
          <a:prstGeom prst="straightConnector1">
            <a:avLst/>
          </a:prstGeom>
          <a:noFill/>
          <a:ln w="38100" algn="ctr">
            <a:solidFill>
              <a:srgbClr val="002060"/>
            </a:solidFill>
            <a:round/>
            <a:headEnd type="none" w="med" len="med"/>
            <a:tailEnd type="triangle" w="med" len="med"/>
          </a:ln>
        </p:spPr>
      </p:cxnSp>
      <p:sp>
        <p:nvSpPr>
          <p:cNvPr id="17" name="TextBox 23"/>
          <p:cNvSpPr txBox="1">
            <a:spLocks noChangeArrowheads="1"/>
          </p:cNvSpPr>
          <p:nvPr/>
        </p:nvSpPr>
        <p:spPr bwMode="auto">
          <a:xfrm>
            <a:off x="6400800" y="2514600"/>
            <a:ext cx="304800" cy="369888"/>
          </a:xfrm>
          <a:prstGeom prst="rect">
            <a:avLst/>
          </a:prstGeom>
          <a:noFill/>
          <a:ln w="9525">
            <a:noFill/>
            <a:miter lim="800000"/>
            <a:headEnd/>
            <a:tailEnd/>
          </a:ln>
        </p:spPr>
        <p:txBody>
          <a:bodyPr wrap="square">
            <a:spAutoFit/>
          </a:bodyPr>
          <a:lstStyle/>
          <a:p>
            <a:r>
              <a:rPr lang="en-US" smtClean="0">
                <a:solidFill>
                  <a:srgbClr val="002060"/>
                </a:solidFill>
              </a:rPr>
              <a:t>8</a:t>
            </a:r>
            <a:endParaRPr lang="en-SG">
              <a:solidFill>
                <a:srgbClr val="002060"/>
              </a:solidFill>
            </a:endParaRPr>
          </a:p>
        </p:txBody>
      </p:sp>
      <p:sp>
        <p:nvSpPr>
          <p:cNvPr id="18" name="TextBox 23"/>
          <p:cNvSpPr txBox="1">
            <a:spLocks noChangeArrowheads="1"/>
          </p:cNvSpPr>
          <p:nvPr/>
        </p:nvSpPr>
        <p:spPr bwMode="auto">
          <a:xfrm>
            <a:off x="4648200" y="3505200"/>
            <a:ext cx="304800" cy="369888"/>
          </a:xfrm>
          <a:prstGeom prst="rect">
            <a:avLst/>
          </a:prstGeom>
          <a:noFill/>
          <a:ln w="9525">
            <a:noFill/>
            <a:miter lim="800000"/>
            <a:headEnd/>
            <a:tailEnd/>
          </a:ln>
        </p:spPr>
        <p:txBody>
          <a:bodyPr wrap="square">
            <a:spAutoFit/>
          </a:bodyPr>
          <a:lstStyle/>
          <a:p>
            <a:r>
              <a:rPr lang="en-US" smtClean="0">
                <a:solidFill>
                  <a:srgbClr val="002060"/>
                </a:solidFill>
              </a:rPr>
              <a:t>5</a:t>
            </a:r>
            <a:endParaRPr lang="en-SG">
              <a:solidFill>
                <a:srgbClr val="002060"/>
              </a:solidFill>
            </a:endParaRPr>
          </a:p>
        </p:txBody>
      </p:sp>
      <p:cxnSp>
        <p:nvCxnSpPr>
          <p:cNvPr id="19" name="Straight Connector 41"/>
          <p:cNvCxnSpPr>
            <a:cxnSpLocks noChangeShapeType="1"/>
            <a:stCxn id="12" idx="6"/>
            <a:endCxn id="15" idx="2"/>
          </p:cNvCxnSpPr>
          <p:nvPr/>
        </p:nvCxnSpPr>
        <p:spPr bwMode="auto">
          <a:xfrm>
            <a:off x="2514600" y="3733800"/>
            <a:ext cx="4114800" cy="152400"/>
          </a:xfrm>
          <a:prstGeom prst="straightConnector1">
            <a:avLst/>
          </a:prstGeom>
          <a:noFill/>
          <a:ln w="38100" algn="ctr">
            <a:solidFill>
              <a:srgbClr val="002060"/>
            </a:solidFill>
            <a:round/>
            <a:headEnd type="none" w="med" len="med"/>
            <a:tailEnd type="triangle" w="med" len="med"/>
          </a:ln>
        </p:spPr>
      </p:cxnSp>
      <p:sp>
        <p:nvSpPr>
          <p:cNvPr id="20" name="Oval 19"/>
          <p:cNvSpPr>
            <a:spLocks noChangeArrowheads="1"/>
          </p:cNvSpPr>
          <p:nvPr/>
        </p:nvSpPr>
        <p:spPr bwMode="auto">
          <a:xfrm>
            <a:off x="5867400" y="55626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6</a:t>
            </a:r>
            <a:endParaRPr lang="en-SG" sz="2000">
              <a:solidFill>
                <a:srgbClr val="0033CC"/>
              </a:solidFill>
              <a:latin typeface="Arial" charset="0"/>
            </a:endParaRPr>
          </a:p>
        </p:txBody>
      </p:sp>
      <p:sp>
        <p:nvSpPr>
          <p:cNvPr id="21" name="Oval 20"/>
          <p:cNvSpPr>
            <a:spLocks noChangeArrowheads="1"/>
          </p:cNvSpPr>
          <p:nvPr/>
        </p:nvSpPr>
        <p:spPr bwMode="auto">
          <a:xfrm>
            <a:off x="2895600" y="5638800"/>
            <a:ext cx="457200" cy="457200"/>
          </a:xfrm>
          <a:prstGeom prst="ellipse">
            <a:avLst/>
          </a:prstGeom>
          <a:noFill/>
          <a:ln w="28575" algn="ctr">
            <a:solidFill>
              <a:srgbClr val="002060"/>
            </a:solidFill>
            <a:round/>
            <a:headEnd/>
            <a:tailEnd/>
          </a:ln>
        </p:spPr>
        <p:txBody>
          <a:bodyPr/>
          <a:lstStyle/>
          <a:p>
            <a:pPr algn="ctr" eaLnBrk="1" hangingPunct="1">
              <a:spcBef>
                <a:spcPts val="0"/>
              </a:spcBef>
            </a:pPr>
            <a:r>
              <a:rPr lang="en-US" sz="2000" smtClean="0">
                <a:solidFill>
                  <a:srgbClr val="0033CC"/>
                </a:solidFill>
                <a:latin typeface="Arial" charset="0"/>
              </a:rPr>
              <a:t>5</a:t>
            </a:r>
            <a:endParaRPr lang="en-SG" sz="2000">
              <a:solidFill>
                <a:srgbClr val="0033CC"/>
              </a:solidFill>
              <a:latin typeface="Arial" charset="0"/>
            </a:endParaRPr>
          </a:p>
        </p:txBody>
      </p:sp>
      <p:cxnSp>
        <p:nvCxnSpPr>
          <p:cNvPr id="22" name="Straight Connector 41"/>
          <p:cNvCxnSpPr>
            <a:cxnSpLocks noChangeShapeType="1"/>
            <a:stCxn id="20" idx="7"/>
            <a:endCxn id="15" idx="4"/>
          </p:cNvCxnSpPr>
          <p:nvPr/>
        </p:nvCxnSpPr>
        <p:spPr bwMode="auto">
          <a:xfrm rot="5400000" flipH="1" flipV="1">
            <a:off x="5800445" y="4572001"/>
            <a:ext cx="1514755" cy="600355"/>
          </a:xfrm>
          <a:prstGeom prst="straightConnector1">
            <a:avLst/>
          </a:prstGeom>
          <a:noFill/>
          <a:ln w="38100" algn="ctr">
            <a:solidFill>
              <a:srgbClr val="002060"/>
            </a:solidFill>
            <a:round/>
            <a:headEnd type="none" w="med" len="med"/>
            <a:tailEnd type="triangle" w="med" len="med"/>
          </a:ln>
        </p:spPr>
      </p:cxnSp>
      <p:sp>
        <p:nvSpPr>
          <p:cNvPr id="23" name="TextBox 23"/>
          <p:cNvSpPr txBox="1">
            <a:spLocks noChangeArrowheads="1"/>
          </p:cNvSpPr>
          <p:nvPr/>
        </p:nvSpPr>
        <p:spPr bwMode="auto">
          <a:xfrm>
            <a:off x="6248400" y="4648200"/>
            <a:ext cx="304800" cy="369888"/>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cxnSp>
        <p:nvCxnSpPr>
          <p:cNvPr id="24" name="Straight Connector 41"/>
          <p:cNvCxnSpPr>
            <a:cxnSpLocks noChangeShapeType="1"/>
            <a:stCxn id="12" idx="5"/>
            <a:endCxn id="20" idx="1"/>
          </p:cNvCxnSpPr>
          <p:nvPr/>
        </p:nvCxnSpPr>
        <p:spPr bwMode="auto">
          <a:xfrm rot="16200000" flipH="1">
            <a:off x="3323945" y="3019145"/>
            <a:ext cx="1734110" cy="3486710"/>
          </a:xfrm>
          <a:prstGeom prst="straightConnector1">
            <a:avLst/>
          </a:prstGeom>
          <a:noFill/>
          <a:ln w="38100" algn="ctr">
            <a:solidFill>
              <a:srgbClr val="002060"/>
            </a:solidFill>
            <a:round/>
            <a:headEnd type="none" w="med" len="med"/>
            <a:tailEnd type="triangle" w="med" len="med"/>
          </a:ln>
        </p:spPr>
      </p:cxnSp>
      <p:sp>
        <p:nvSpPr>
          <p:cNvPr id="25" name="TextBox 23"/>
          <p:cNvSpPr txBox="1">
            <a:spLocks noChangeArrowheads="1"/>
          </p:cNvSpPr>
          <p:nvPr/>
        </p:nvSpPr>
        <p:spPr bwMode="auto">
          <a:xfrm>
            <a:off x="4191000" y="4495800"/>
            <a:ext cx="304800" cy="369888"/>
          </a:xfrm>
          <a:prstGeom prst="rect">
            <a:avLst/>
          </a:prstGeom>
          <a:noFill/>
          <a:ln w="9525">
            <a:noFill/>
            <a:miter lim="800000"/>
            <a:headEnd/>
            <a:tailEnd/>
          </a:ln>
        </p:spPr>
        <p:txBody>
          <a:bodyPr wrap="square">
            <a:spAutoFit/>
          </a:bodyPr>
          <a:lstStyle/>
          <a:p>
            <a:r>
              <a:rPr lang="en-US" smtClean="0">
                <a:solidFill>
                  <a:srgbClr val="002060"/>
                </a:solidFill>
              </a:rPr>
              <a:t>4</a:t>
            </a:r>
            <a:endParaRPr lang="en-SG">
              <a:solidFill>
                <a:srgbClr val="002060"/>
              </a:solidFill>
            </a:endParaRPr>
          </a:p>
        </p:txBody>
      </p:sp>
      <p:cxnSp>
        <p:nvCxnSpPr>
          <p:cNvPr id="26" name="Straight Connector 41"/>
          <p:cNvCxnSpPr>
            <a:cxnSpLocks noChangeShapeType="1"/>
            <a:stCxn id="12" idx="4"/>
            <a:endCxn id="21" idx="1"/>
          </p:cNvCxnSpPr>
          <p:nvPr/>
        </p:nvCxnSpPr>
        <p:spPr bwMode="auto">
          <a:xfrm rot="16200000" flipH="1">
            <a:off x="1752600" y="4495799"/>
            <a:ext cx="1743355" cy="676555"/>
          </a:xfrm>
          <a:prstGeom prst="straightConnector1">
            <a:avLst/>
          </a:prstGeom>
          <a:noFill/>
          <a:ln w="38100" algn="ctr">
            <a:solidFill>
              <a:srgbClr val="002060"/>
            </a:solidFill>
            <a:round/>
            <a:headEnd type="none" w="med" len="med"/>
            <a:tailEnd type="triangle" w="med" len="med"/>
          </a:ln>
        </p:spPr>
      </p:cxnSp>
      <p:cxnSp>
        <p:nvCxnSpPr>
          <p:cNvPr id="27" name="Straight Connector 41"/>
          <p:cNvCxnSpPr>
            <a:cxnSpLocks noChangeShapeType="1"/>
            <a:stCxn id="21" idx="6"/>
            <a:endCxn id="20" idx="2"/>
          </p:cNvCxnSpPr>
          <p:nvPr/>
        </p:nvCxnSpPr>
        <p:spPr bwMode="auto">
          <a:xfrm flipV="1">
            <a:off x="3352800" y="5791200"/>
            <a:ext cx="2514600" cy="76200"/>
          </a:xfrm>
          <a:prstGeom prst="straightConnector1">
            <a:avLst/>
          </a:prstGeom>
          <a:noFill/>
          <a:ln w="38100" algn="ctr">
            <a:solidFill>
              <a:srgbClr val="002060"/>
            </a:solidFill>
            <a:round/>
            <a:headEnd type="none" w="med" len="med"/>
            <a:tailEnd type="triangle" w="med" len="med"/>
          </a:ln>
        </p:spPr>
      </p:cxnSp>
      <p:sp>
        <p:nvSpPr>
          <p:cNvPr id="28" name="TextBox 23"/>
          <p:cNvSpPr txBox="1">
            <a:spLocks noChangeArrowheads="1"/>
          </p:cNvSpPr>
          <p:nvPr/>
        </p:nvSpPr>
        <p:spPr bwMode="auto">
          <a:xfrm>
            <a:off x="2209800" y="4724400"/>
            <a:ext cx="457200" cy="369332"/>
          </a:xfrm>
          <a:prstGeom prst="rect">
            <a:avLst/>
          </a:prstGeom>
          <a:noFill/>
          <a:ln w="9525">
            <a:noFill/>
            <a:miter lim="800000"/>
            <a:headEnd/>
            <a:tailEnd/>
          </a:ln>
        </p:spPr>
        <p:txBody>
          <a:bodyPr wrap="square">
            <a:spAutoFit/>
          </a:bodyPr>
          <a:lstStyle/>
          <a:p>
            <a:r>
              <a:rPr lang="en-US" smtClean="0">
                <a:solidFill>
                  <a:srgbClr val="002060"/>
                </a:solidFill>
              </a:rPr>
              <a:t>-1</a:t>
            </a:r>
            <a:endParaRPr lang="en-SG">
              <a:solidFill>
                <a:srgbClr val="002060"/>
              </a:solidFill>
            </a:endParaRPr>
          </a:p>
        </p:txBody>
      </p:sp>
      <p:sp>
        <p:nvSpPr>
          <p:cNvPr id="29" name="TextBox 23"/>
          <p:cNvSpPr txBox="1">
            <a:spLocks noChangeArrowheads="1"/>
          </p:cNvSpPr>
          <p:nvPr/>
        </p:nvSpPr>
        <p:spPr bwMode="auto">
          <a:xfrm>
            <a:off x="4114800" y="5486400"/>
            <a:ext cx="304800" cy="369888"/>
          </a:xfrm>
          <a:prstGeom prst="rect">
            <a:avLst/>
          </a:prstGeom>
          <a:noFill/>
          <a:ln w="9525">
            <a:noFill/>
            <a:miter lim="800000"/>
            <a:headEnd/>
            <a:tailEnd/>
          </a:ln>
        </p:spPr>
        <p:txBody>
          <a:bodyPr wrap="square">
            <a:spAutoFit/>
          </a:bodyPr>
          <a:lstStyle/>
          <a:p>
            <a:r>
              <a:rPr lang="en-US" smtClean="0">
                <a:solidFill>
                  <a:srgbClr val="002060"/>
                </a:solidFill>
              </a:rPr>
              <a:t>2</a:t>
            </a:r>
            <a:endParaRPr lang="en-SG">
              <a:solidFill>
                <a:srgbClr val="002060"/>
              </a:solidFill>
            </a:endParaRPr>
          </a:p>
        </p:txBody>
      </p:sp>
      <p:grpSp>
        <p:nvGrpSpPr>
          <p:cNvPr id="2" name="Group 45"/>
          <p:cNvGrpSpPr/>
          <p:nvPr/>
        </p:nvGrpSpPr>
        <p:grpSpPr>
          <a:xfrm>
            <a:off x="1676400" y="3272135"/>
            <a:ext cx="457200" cy="766465"/>
            <a:chOff x="1600200" y="2983468"/>
            <a:chExt cx="457200" cy="766465"/>
          </a:xfrm>
        </p:grpSpPr>
        <p:sp>
          <p:nvSpPr>
            <p:cNvPr id="31"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sym typeface="Symbol"/>
                </a:rPr>
                <a:t>0</a:t>
              </a:r>
              <a:endParaRPr lang="en-SG" sz="2400">
                <a:solidFill>
                  <a:srgbClr val="FF0000"/>
                </a:solidFill>
                <a:latin typeface="+mj-lt"/>
              </a:endParaRPr>
            </a:p>
          </p:txBody>
        </p:sp>
        <p:sp>
          <p:nvSpPr>
            <p:cNvPr id="32"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0" name="Group 45"/>
          <p:cNvGrpSpPr/>
          <p:nvPr/>
        </p:nvGrpSpPr>
        <p:grpSpPr>
          <a:xfrm>
            <a:off x="2702256" y="1586552"/>
            <a:ext cx="498144" cy="766465"/>
            <a:chOff x="1600200" y="2983468"/>
            <a:chExt cx="498144" cy="766465"/>
          </a:xfrm>
        </p:grpSpPr>
        <p:sp>
          <p:nvSpPr>
            <p:cNvPr id="34" name="TextBox 23"/>
            <p:cNvSpPr txBox="1">
              <a:spLocks noChangeArrowheads="1"/>
            </p:cNvSpPr>
            <p:nvPr/>
          </p:nvSpPr>
          <p:spPr bwMode="auto">
            <a:xfrm>
              <a:off x="1605888" y="2983468"/>
              <a:ext cx="492456"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-2</a:t>
              </a:r>
              <a:endParaRPr lang="en-SG" sz="2400">
                <a:solidFill>
                  <a:srgbClr val="FF0000"/>
                </a:solidFill>
                <a:latin typeface="+mj-lt"/>
              </a:endParaRPr>
            </a:p>
          </p:txBody>
        </p:sp>
        <p:sp>
          <p:nvSpPr>
            <p:cNvPr id="35"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2</a:t>
              </a:r>
              <a:endParaRPr lang="en-SG" sz="2400">
                <a:solidFill>
                  <a:srgbClr val="009900"/>
                </a:solidFill>
                <a:latin typeface="+mj-lt"/>
              </a:endParaRPr>
            </a:p>
          </p:txBody>
        </p:sp>
      </p:grpSp>
      <p:grpSp>
        <p:nvGrpSpPr>
          <p:cNvPr id="33" name="Group 45"/>
          <p:cNvGrpSpPr/>
          <p:nvPr/>
        </p:nvGrpSpPr>
        <p:grpSpPr>
          <a:xfrm>
            <a:off x="6096000" y="1524000"/>
            <a:ext cx="533400" cy="766465"/>
            <a:chOff x="1600200" y="2983468"/>
            <a:chExt cx="533400" cy="766465"/>
          </a:xfrm>
        </p:grpSpPr>
        <p:sp>
          <p:nvSpPr>
            <p:cNvPr id="37" name="TextBox 23"/>
            <p:cNvSpPr txBox="1">
              <a:spLocks noChangeArrowheads="1"/>
            </p:cNvSpPr>
            <p:nvPr/>
          </p:nvSpPr>
          <p:spPr bwMode="auto">
            <a:xfrm>
              <a:off x="1676400" y="2983468"/>
              <a:ext cx="4572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-1</a:t>
              </a:r>
              <a:endParaRPr lang="en-SG" sz="2400">
                <a:solidFill>
                  <a:srgbClr val="FF0000"/>
                </a:solidFill>
                <a:latin typeface="+mj-lt"/>
              </a:endParaRPr>
            </a:p>
          </p:txBody>
        </p:sp>
        <p:sp>
          <p:nvSpPr>
            <p:cNvPr id="38"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1</a:t>
              </a:r>
              <a:endParaRPr lang="en-SG" sz="2400">
                <a:solidFill>
                  <a:srgbClr val="009900"/>
                </a:solidFill>
                <a:latin typeface="+mj-lt"/>
              </a:endParaRPr>
            </a:p>
          </p:txBody>
        </p:sp>
      </p:grpSp>
      <p:grpSp>
        <p:nvGrpSpPr>
          <p:cNvPr id="36" name="Group 45"/>
          <p:cNvGrpSpPr/>
          <p:nvPr/>
        </p:nvGrpSpPr>
        <p:grpSpPr>
          <a:xfrm>
            <a:off x="7010400" y="3352800"/>
            <a:ext cx="457200" cy="766465"/>
            <a:chOff x="1600200" y="2983468"/>
            <a:chExt cx="457200" cy="766465"/>
          </a:xfrm>
        </p:grpSpPr>
        <p:sp>
          <p:nvSpPr>
            <p:cNvPr id="40"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4</a:t>
              </a:r>
              <a:endParaRPr lang="en-SG" sz="2400">
                <a:solidFill>
                  <a:srgbClr val="FF0000"/>
                </a:solidFill>
                <a:latin typeface="+mj-lt"/>
              </a:endParaRPr>
            </a:p>
          </p:txBody>
        </p:sp>
        <p:sp>
          <p:nvSpPr>
            <p:cNvPr id="41"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6</a:t>
              </a:r>
              <a:endParaRPr lang="en-SG" sz="2400">
                <a:solidFill>
                  <a:srgbClr val="009900"/>
                </a:solidFill>
                <a:latin typeface="+mj-lt"/>
              </a:endParaRPr>
            </a:p>
          </p:txBody>
        </p:sp>
      </p:grpSp>
      <p:grpSp>
        <p:nvGrpSpPr>
          <p:cNvPr id="39" name="Group 45"/>
          <p:cNvGrpSpPr/>
          <p:nvPr/>
        </p:nvGrpSpPr>
        <p:grpSpPr>
          <a:xfrm>
            <a:off x="6324600" y="5334000"/>
            <a:ext cx="457200" cy="766465"/>
            <a:chOff x="1600200" y="2983468"/>
            <a:chExt cx="457200" cy="766465"/>
          </a:xfrm>
        </p:grpSpPr>
        <p:sp>
          <p:nvSpPr>
            <p:cNvPr id="43"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2</a:t>
              </a:r>
              <a:endParaRPr lang="en-SG" sz="2400">
                <a:solidFill>
                  <a:srgbClr val="FF0000"/>
                </a:solidFill>
                <a:latin typeface="+mj-lt"/>
              </a:endParaRPr>
            </a:p>
          </p:txBody>
        </p:sp>
        <p:sp>
          <p:nvSpPr>
            <p:cNvPr id="44"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5</a:t>
              </a:r>
              <a:endParaRPr lang="en-SG" sz="2400">
                <a:solidFill>
                  <a:srgbClr val="009900"/>
                </a:solidFill>
                <a:latin typeface="+mj-lt"/>
              </a:endParaRPr>
            </a:p>
          </p:txBody>
        </p:sp>
      </p:grpSp>
      <p:grpSp>
        <p:nvGrpSpPr>
          <p:cNvPr id="42" name="Group 45"/>
          <p:cNvGrpSpPr/>
          <p:nvPr/>
        </p:nvGrpSpPr>
        <p:grpSpPr>
          <a:xfrm>
            <a:off x="2438400" y="5410200"/>
            <a:ext cx="457200" cy="766465"/>
            <a:chOff x="1600200" y="2983468"/>
            <a:chExt cx="457200" cy="766465"/>
          </a:xfrm>
        </p:grpSpPr>
        <p:sp>
          <p:nvSpPr>
            <p:cNvPr id="46" name="TextBox 23"/>
            <p:cNvSpPr txBox="1">
              <a:spLocks noChangeArrowheads="1"/>
            </p:cNvSpPr>
            <p:nvPr/>
          </p:nvSpPr>
          <p:spPr bwMode="auto">
            <a:xfrm>
              <a:off x="1676400" y="2983468"/>
              <a:ext cx="304800" cy="461665"/>
            </a:xfrm>
            <a:prstGeom prst="rect">
              <a:avLst/>
            </a:prstGeom>
            <a:noFill/>
            <a:ln w="9525">
              <a:noFill/>
              <a:miter lim="800000"/>
              <a:headEnd/>
              <a:tailEnd/>
            </a:ln>
          </p:spPr>
          <p:txBody>
            <a:bodyPr wrap="square">
              <a:spAutoFit/>
            </a:bodyPr>
            <a:lstStyle/>
            <a:p>
              <a:r>
                <a:rPr lang="en-US" sz="2400" smtClean="0">
                  <a:solidFill>
                    <a:srgbClr val="FF0000"/>
                  </a:solidFill>
                  <a:latin typeface="+mj-lt"/>
                  <a:sym typeface="Symbol"/>
                </a:rPr>
                <a:t>0</a:t>
              </a:r>
              <a:endParaRPr lang="en-SG" sz="2400">
                <a:solidFill>
                  <a:srgbClr val="FF0000"/>
                </a:solidFill>
                <a:latin typeface="+mj-lt"/>
              </a:endParaRPr>
            </a:p>
          </p:txBody>
        </p:sp>
        <p:sp>
          <p:nvSpPr>
            <p:cNvPr id="47" name="TextBox 23"/>
            <p:cNvSpPr txBox="1">
              <a:spLocks noChangeArrowheads="1"/>
            </p:cNvSpPr>
            <p:nvPr/>
          </p:nvSpPr>
          <p:spPr bwMode="auto">
            <a:xfrm>
              <a:off x="1600200" y="3288268"/>
              <a:ext cx="457200" cy="461665"/>
            </a:xfrm>
            <a:prstGeom prst="rect">
              <a:avLst/>
            </a:prstGeom>
            <a:noFill/>
            <a:ln w="9525">
              <a:noFill/>
              <a:miter lim="800000"/>
              <a:headEnd/>
              <a:tailEnd/>
            </a:ln>
          </p:spPr>
          <p:txBody>
            <a:bodyPr wrap="square">
              <a:spAutoFit/>
            </a:bodyPr>
            <a:lstStyle/>
            <a:p>
              <a:pPr algn="ctr"/>
              <a:r>
                <a:rPr lang="en-US" sz="2400" smtClean="0">
                  <a:solidFill>
                    <a:srgbClr val="009900"/>
                  </a:solidFill>
                  <a:latin typeface="+mj-lt"/>
                </a:rPr>
                <a:t>3</a:t>
              </a:r>
              <a:endParaRPr lang="en-SG" sz="2400">
                <a:solidFill>
                  <a:srgbClr val="009900"/>
                </a:solidFill>
                <a:latin typeface="+mj-lt"/>
              </a:endParaRPr>
            </a:p>
          </p:txBody>
        </p:sp>
      </p:grpSp>
      <p:sp>
        <p:nvSpPr>
          <p:cNvPr id="48" name="Content Placeholder 2"/>
          <p:cNvSpPr>
            <a:spLocks noGrp="1"/>
          </p:cNvSpPr>
          <p:nvPr>
            <p:ph sz="half" idx="1"/>
          </p:nvPr>
        </p:nvSpPr>
        <p:spPr>
          <a:xfrm>
            <a:off x="1295400" y="1066800"/>
            <a:ext cx="914400" cy="533400"/>
          </a:xfrm>
        </p:spPr>
        <p:txBody>
          <a:bodyPr/>
          <a:lstStyle/>
          <a:p>
            <a:pPr marL="0" indent="0" algn="just">
              <a:buNone/>
            </a:pPr>
            <a:r>
              <a:rPr lang="en-US" sz="2400" smtClean="0"/>
              <a:t>k = 5</a:t>
            </a:r>
            <a:endParaRPr lang="en-SG" sz="2400"/>
          </a:p>
        </p:txBody>
      </p:sp>
      <p:grpSp>
        <p:nvGrpSpPr>
          <p:cNvPr id="50" name="Group 49"/>
          <p:cNvGrpSpPr/>
          <p:nvPr/>
        </p:nvGrpSpPr>
        <p:grpSpPr>
          <a:xfrm>
            <a:off x="228600" y="1447800"/>
            <a:ext cx="1981200" cy="1676400"/>
            <a:chOff x="228600" y="1447800"/>
            <a:chExt cx="1981200" cy="1676400"/>
          </a:xfrm>
        </p:grpSpPr>
        <p:sp>
          <p:nvSpPr>
            <p:cNvPr id="51" name="Hexagon 50"/>
            <p:cNvSpPr/>
            <p:nvPr/>
          </p:nvSpPr>
          <p:spPr bwMode="auto">
            <a:xfrm>
              <a:off x="228600" y="1447800"/>
              <a:ext cx="1981200" cy="1676400"/>
            </a:xfrm>
            <a:prstGeom prst="hexagon">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18900000" scaled="1"/>
              <a:tileRect/>
            </a:gra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Blip>
                  <a:blip r:embed="rId2"/>
                </a:buBlip>
                <a:tabLst/>
              </a:pPr>
              <a:endParaRPr kumimoji="0" lang="en-SG" sz="3200" i="0" u="none" strike="noStrike" cap="none" normalizeH="0" baseline="0" smtClean="0">
                <a:ln>
                  <a:noFill/>
                </a:ln>
                <a:solidFill>
                  <a:srgbClr val="0033CC"/>
                </a:solidFill>
                <a:effectLst/>
                <a:latin typeface="Arial" charset="0"/>
              </a:endParaRPr>
            </a:p>
          </p:txBody>
        </p:sp>
        <p:sp>
          <p:nvSpPr>
            <p:cNvPr id="52" name="Content Placeholder 1"/>
            <p:cNvSpPr txBox="1">
              <a:spLocks/>
            </p:cNvSpPr>
            <p:nvPr/>
          </p:nvSpPr>
          <p:spPr bwMode="auto">
            <a:xfrm>
              <a:off x="228600" y="1676400"/>
              <a:ext cx="1981200" cy="95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800" i="0" u="none" strike="noStrike" kern="0" cap="none" spc="0" normalizeH="0" baseline="0" noProof="0" smtClean="0">
                  <a:ln>
                    <a:noFill/>
                  </a:ln>
                  <a:solidFill>
                    <a:srgbClr val="0033CC"/>
                  </a:solidFill>
                  <a:effectLst/>
                  <a:uLnTx/>
                  <a:uFillTx/>
                  <a:latin typeface="+mn-lt"/>
                  <a:ea typeface="+mn-ea"/>
                  <a:cs typeface="+mn-cs"/>
                </a:rPr>
                <a:t>DỪNG – CÓ</a:t>
              </a:r>
              <a:r>
                <a:rPr kumimoji="0" lang="en-US" sz="2800" i="0" u="none" strike="noStrike" kern="0" cap="none" spc="0" normalizeH="0" noProof="0" smtClean="0">
                  <a:ln>
                    <a:noFill/>
                  </a:ln>
                  <a:solidFill>
                    <a:srgbClr val="0033CC"/>
                  </a:solidFill>
                  <a:effectLst/>
                  <a:uLnTx/>
                  <a:uFillTx/>
                  <a:latin typeface="+mn-lt"/>
                  <a:ea typeface="+mn-ea"/>
                  <a:cs typeface="+mn-cs"/>
                </a:rPr>
                <a:t> MẠCH ÂM</a:t>
              </a:r>
              <a:endParaRPr kumimoji="0" lang="en-SG" sz="2800" i="0" u="none" strike="noStrike" kern="0" cap="none" spc="0" normalizeH="0" baseline="0" noProof="0">
                <a:ln>
                  <a:noFill/>
                </a:ln>
                <a:solidFill>
                  <a:srgbClr val="0033CC"/>
                </a:solidFill>
                <a:effectLst/>
                <a:uLnTx/>
                <a:uFillTx/>
                <a:latin typeface="+mn-lt"/>
                <a:ea typeface="+mn-ea"/>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Leonhard_Euler_2.jpg"/>
          <p:cNvPicPr>
            <a:picLocks noChangeAspect="1"/>
          </p:cNvPicPr>
          <p:nvPr/>
        </p:nvPicPr>
        <p:blipFill>
          <a:blip r:embed="rId2" cstate="print"/>
          <a:stretch>
            <a:fillRect/>
          </a:stretch>
        </p:blipFill>
        <p:spPr>
          <a:xfrm>
            <a:off x="609600" y="1524000"/>
            <a:ext cx="2540000" cy="3175000"/>
          </a:xfrm>
          <a:prstGeom prst="rect">
            <a:avLst/>
          </a:prstGeom>
        </p:spPr>
      </p:pic>
      <p:pic>
        <p:nvPicPr>
          <p:cNvPr id="38" name="Picture 37" descr="Konigsberg.jpeg"/>
          <p:cNvPicPr>
            <a:picLocks noChangeAspect="1"/>
          </p:cNvPicPr>
          <p:nvPr/>
        </p:nvPicPr>
        <p:blipFill>
          <a:blip r:embed="rId3" cstate="print"/>
          <a:stretch>
            <a:fillRect/>
          </a:stretch>
        </p:blipFill>
        <p:spPr>
          <a:xfrm>
            <a:off x="3810000" y="1651000"/>
            <a:ext cx="4953000" cy="3530600"/>
          </a:xfrm>
          <a:prstGeom prst="rect">
            <a:avLst/>
          </a:prstGeom>
        </p:spPr>
      </p:pic>
      <p:sp>
        <p:nvSpPr>
          <p:cNvPr id="2" name="Title 1"/>
          <p:cNvSpPr>
            <a:spLocks noGrp="1"/>
          </p:cNvSpPr>
          <p:nvPr>
            <p:ph type="title"/>
          </p:nvPr>
        </p:nvSpPr>
        <p:spPr>
          <a:xfrm>
            <a:off x="722313" y="5257800"/>
            <a:ext cx="7772400" cy="990600"/>
          </a:xfrm>
        </p:spPr>
        <p:txBody>
          <a:bodyPr/>
          <a:lstStyle/>
          <a:p>
            <a:r>
              <a:rPr lang="en-US" smtClean="0"/>
              <a:t>ĐỒ THỊ EULER</a:t>
            </a:r>
            <a:endParaRPr lang="en-SG"/>
          </a:p>
        </p:txBody>
      </p:sp>
      <p:sp>
        <p:nvSpPr>
          <p:cNvPr id="4" name="Footer Placeholder 3"/>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5" name="Slide Number Placeholder 4"/>
          <p:cNvSpPr>
            <a:spLocks noGrp="1"/>
          </p:cNvSpPr>
          <p:nvPr>
            <p:ph type="sldNum" sz="quarter" idx="12"/>
          </p:nvPr>
        </p:nvSpPr>
        <p:spPr/>
        <p:txBody>
          <a:bodyPr/>
          <a:lstStyle/>
          <a:p>
            <a:pPr>
              <a:defRPr/>
            </a:pPr>
            <a:fld id="{6E68620B-4D47-4978-9491-EE94180F5057}" type="slidenum">
              <a:rPr lang="en-US" smtClean="0"/>
              <a:pPr>
                <a:defRPr/>
              </a:pPr>
              <a:t>57</a:t>
            </a:fld>
            <a:endParaRPr lang="en-US"/>
          </a:p>
        </p:txBody>
      </p:sp>
      <p:sp>
        <p:nvSpPr>
          <p:cNvPr id="39" name="Cloud Callout 38"/>
          <p:cNvSpPr/>
          <p:nvPr/>
        </p:nvSpPr>
        <p:spPr bwMode="auto">
          <a:xfrm>
            <a:off x="2819400" y="457200"/>
            <a:ext cx="2895600" cy="990600"/>
          </a:xfrm>
          <a:prstGeom prst="cloudCallout">
            <a:avLst>
              <a:gd name="adj1" fmla="val -36506"/>
              <a:gd name="adj2" fmla="val 168536"/>
            </a:avLst>
          </a:prstGeom>
          <a:noFill/>
          <a:ln w="28575" cap="flat" cmpd="sng" algn="ctr">
            <a:solidFill>
              <a:srgbClr val="66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Tx/>
              <a:buSzTx/>
              <a:tabLst/>
            </a:pPr>
            <a:r>
              <a:rPr lang="en-US" sz="2400" b="0" smtClean="0">
                <a:solidFill>
                  <a:srgbClr val="0033CC"/>
                </a:solidFill>
                <a:latin typeface="Arial" charset="0"/>
              </a:rPr>
              <a:t>Konigsberg, Hmmm</a:t>
            </a:r>
            <a:endParaRPr kumimoji="0" lang="en-SG" sz="2400" b="0" i="0" u="none" strike="noStrike" cap="none" normalizeH="0" baseline="0" smtClean="0">
              <a:ln>
                <a:noFill/>
              </a:ln>
              <a:solidFill>
                <a:srgbClr val="0033CC"/>
              </a:solidFill>
              <a:effectLst/>
              <a:latin typeface="Arial" charset="0"/>
            </a:endParaRPr>
          </a:p>
        </p:txBody>
      </p:sp>
      <p:sp>
        <p:nvSpPr>
          <p:cNvPr id="41" name="Rectangle 40"/>
          <p:cNvSpPr/>
          <p:nvPr/>
        </p:nvSpPr>
        <p:spPr>
          <a:xfrm>
            <a:off x="838200" y="4648200"/>
            <a:ext cx="1938351" cy="646331"/>
          </a:xfrm>
          <a:prstGeom prst="rect">
            <a:avLst/>
          </a:prstGeom>
        </p:spPr>
        <p:txBody>
          <a:bodyPr wrap="none">
            <a:spAutoFit/>
          </a:bodyPr>
          <a:lstStyle/>
          <a:p>
            <a:pPr algn="ctr"/>
            <a:r>
              <a:rPr lang="en-SG" smtClean="0">
                <a:solidFill>
                  <a:srgbClr val="0070C0"/>
                </a:solidFill>
              </a:rPr>
              <a:t>Leonhard Euler</a:t>
            </a:r>
          </a:p>
          <a:p>
            <a:pPr algn="ctr"/>
            <a:r>
              <a:rPr lang="en-US" smtClean="0">
                <a:solidFill>
                  <a:srgbClr val="0070C0"/>
                </a:solidFill>
              </a:rPr>
              <a:t>(1707 – 1783)</a:t>
            </a:r>
            <a:endParaRPr lang="en-SG">
              <a:solidFill>
                <a:srgbClr val="0070C0"/>
              </a:solidFill>
            </a:endParaRP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mtClean="0"/>
              <a:t>Thành phố</a:t>
            </a:r>
            <a:r>
              <a:rPr lang="vi-VN" smtClean="0"/>
              <a:t> Konigsberg (Đức)</a:t>
            </a:r>
            <a:r>
              <a:rPr lang="en-US" smtClean="0"/>
              <a:t> bị chia thành 4 vùng do 2 nhánh của 1 dòng sông. Có</a:t>
            </a:r>
            <a:r>
              <a:rPr lang="vi-VN" smtClean="0"/>
              <a:t> 7 chiếc cầu nối những vùng nầy với nhau. </a:t>
            </a:r>
            <a:endParaRPr lang="en-US" smtClean="0"/>
          </a:p>
          <a:p>
            <a:pPr marL="0" indent="0">
              <a:buNone/>
            </a:pPr>
            <a:r>
              <a:rPr lang="en-US" smtClean="0"/>
              <a:t>Bài toán: x</a:t>
            </a:r>
            <a:r>
              <a:rPr lang="vi-VN" smtClean="0"/>
              <a:t>uất phát từ một vùng đi dạo qua mỗi chiếc cầu đúng một lần và trở về nơi xuất phát.</a:t>
            </a:r>
            <a:endParaRPr lang="en-US" smtClean="0"/>
          </a:p>
          <a:p>
            <a:pPr marL="0" indent="0">
              <a:buNone/>
            </a:pPr>
            <a:r>
              <a:rPr lang="vi-VN" smtClean="0"/>
              <a:t>Năm 1736, nhà toán học Euler đã mô hình bài toán nầy bằng một đồ thị vô hướng với mỗi đỉnh ứng với một vùng, mỗi cạnh ứng với một chiếc cầu</a:t>
            </a:r>
            <a:endParaRPr lang="en-SG"/>
          </a:p>
        </p:txBody>
      </p:sp>
      <p:sp>
        <p:nvSpPr>
          <p:cNvPr id="3" name="Title 2"/>
          <p:cNvSpPr>
            <a:spLocks noGrp="1"/>
          </p:cNvSpPr>
          <p:nvPr>
            <p:ph type="title"/>
          </p:nvPr>
        </p:nvSpPr>
        <p:spPr/>
        <p:txBody>
          <a:bodyPr/>
          <a:lstStyle/>
          <a:p>
            <a:r>
              <a:rPr lang="en-US" smtClean="0"/>
              <a:t>BÀI TOÁN 7 CHIẾC CẦU</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58</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BÀI TOÁN 7 CHIẾC CẦU</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59</a:t>
            </a:fld>
            <a:endParaRPr lang="en-US"/>
          </a:p>
        </p:txBody>
      </p:sp>
      <p:pic>
        <p:nvPicPr>
          <p:cNvPr id="88066" name="Picture 2"/>
          <p:cNvPicPr>
            <a:picLocks noChangeAspect="1" noChangeArrowheads="1"/>
          </p:cNvPicPr>
          <p:nvPr/>
        </p:nvPicPr>
        <p:blipFill>
          <a:blip r:embed="rId2" cstate="print"/>
          <a:srcRect/>
          <a:stretch>
            <a:fillRect/>
          </a:stretch>
        </p:blipFill>
        <p:spPr bwMode="auto">
          <a:xfrm>
            <a:off x="4591050" y="1143000"/>
            <a:ext cx="4171950" cy="2441278"/>
          </a:xfrm>
          <a:prstGeom prst="rect">
            <a:avLst/>
          </a:prstGeom>
          <a:noFill/>
          <a:ln w="9525">
            <a:noFill/>
            <a:miter lim="800000"/>
            <a:headEnd/>
            <a:tailEnd/>
          </a:ln>
        </p:spPr>
      </p:pic>
      <p:pic>
        <p:nvPicPr>
          <p:cNvPr id="8" name="Picture 7" descr="Konigsberg.jpeg"/>
          <p:cNvPicPr>
            <a:picLocks noChangeAspect="1"/>
          </p:cNvPicPr>
          <p:nvPr/>
        </p:nvPicPr>
        <p:blipFill>
          <a:blip r:embed="rId3" cstate="print"/>
          <a:stretch>
            <a:fillRect/>
          </a:stretch>
        </p:blipFill>
        <p:spPr>
          <a:xfrm>
            <a:off x="228600" y="1524000"/>
            <a:ext cx="4083004" cy="2910449"/>
          </a:xfrm>
          <a:prstGeom prst="rect">
            <a:avLst/>
          </a:prstGeom>
        </p:spPr>
      </p:pic>
      <p:sp>
        <p:nvSpPr>
          <p:cNvPr id="11" name="Content Placeholder 2"/>
          <p:cNvSpPr>
            <a:spLocks noGrp="1"/>
          </p:cNvSpPr>
          <p:nvPr>
            <p:ph sz="half" idx="1"/>
          </p:nvPr>
        </p:nvSpPr>
        <p:spPr>
          <a:xfrm>
            <a:off x="5943600" y="1066800"/>
            <a:ext cx="685800" cy="533400"/>
          </a:xfrm>
        </p:spPr>
        <p:txBody>
          <a:bodyPr/>
          <a:lstStyle/>
          <a:p>
            <a:pPr marL="0" indent="0" algn="ctr">
              <a:buNone/>
            </a:pPr>
            <a:r>
              <a:rPr lang="en-US" sz="2400" smtClean="0"/>
              <a:t>A</a:t>
            </a:r>
            <a:endParaRPr lang="en-SG" sz="2400"/>
          </a:p>
        </p:txBody>
      </p:sp>
      <p:sp>
        <p:nvSpPr>
          <p:cNvPr id="12" name="Content Placeholder 2"/>
          <p:cNvSpPr txBox="1">
            <a:spLocks/>
          </p:cNvSpPr>
          <p:nvPr/>
        </p:nvSpPr>
        <p:spPr bwMode="auto">
          <a:xfrm>
            <a:off x="5867400" y="2743200"/>
            <a:ext cx="685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B</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13" name="Content Placeholder 2"/>
          <p:cNvSpPr txBox="1">
            <a:spLocks/>
          </p:cNvSpPr>
          <p:nvPr/>
        </p:nvSpPr>
        <p:spPr bwMode="auto">
          <a:xfrm>
            <a:off x="6324600" y="1828800"/>
            <a:ext cx="685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C</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sp>
        <p:nvSpPr>
          <p:cNvPr id="14" name="Content Placeholder 2"/>
          <p:cNvSpPr txBox="1">
            <a:spLocks/>
          </p:cNvSpPr>
          <p:nvPr/>
        </p:nvSpPr>
        <p:spPr bwMode="auto">
          <a:xfrm>
            <a:off x="8077200" y="2286000"/>
            <a:ext cx="685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600"/>
              </a:spcBef>
              <a:spcAft>
                <a:spcPct val="0"/>
              </a:spcAft>
              <a:buClrTx/>
              <a:buSzTx/>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mn-lt"/>
                <a:ea typeface="+mn-ea"/>
                <a:cs typeface="+mn-cs"/>
              </a:rPr>
              <a:t>D</a:t>
            </a:r>
            <a:endParaRPr kumimoji="0" lang="en-SG" sz="2400" b="0" i="0" u="none" strike="noStrike" kern="0" cap="none" spc="0" normalizeH="0" baseline="0" noProof="0">
              <a:ln>
                <a:noFill/>
              </a:ln>
              <a:solidFill>
                <a:srgbClr val="0033CC"/>
              </a:solidFill>
              <a:effectLst/>
              <a:uLnTx/>
              <a:uFillTx/>
              <a:latin typeface="+mn-lt"/>
              <a:ea typeface="+mn-ea"/>
              <a:cs typeface="+mn-cs"/>
            </a:endParaRPr>
          </a:p>
        </p:txBody>
      </p:sp>
      <p:grpSp>
        <p:nvGrpSpPr>
          <p:cNvPr id="50" name="Group 49"/>
          <p:cNvGrpSpPr/>
          <p:nvPr/>
        </p:nvGrpSpPr>
        <p:grpSpPr>
          <a:xfrm>
            <a:off x="4114800" y="3581400"/>
            <a:ext cx="3657600" cy="2895600"/>
            <a:chOff x="4114800" y="3581400"/>
            <a:chExt cx="3657600" cy="2895600"/>
          </a:xfrm>
        </p:grpSpPr>
        <p:sp>
          <p:nvSpPr>
            <p:cNvPr id="9" name="Oval 8"/>
            <p:cNvSpPr>
              <a:spLocks noChangeArrowheads="1"/>
            </p:cNvSpPr>
            <p:nvPr/>
          </p:nvSpPr>
          <p:spPr bwMode="auto">
            <a:xfrm>
              <a:off x="5715000" y="4800600"/>
              <a:ext cx="609600" cy="6858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C</a:t>
              </a:r>
              <a:endParaRPr lang="en-SG" sz="2400">
                <a:solidFill>
                  <a:srgbClr val="0033CC"/>
                </a:solidFill>
                <a:latin typeface="Arial" charset="0"/>
              </a:endParaRPr>
            </a:p>
          </p:txBody>
        </p:sp>
        <p:cxnSp>
          <p:nvCxnSpPr>
            <p:cNvPr id="10" name="Straight Connector 41"/>
            <p:cNvCxnSpPr>
              <a:cxnSpLocks noChangeShapeType="1"/>
              <a:stCxn id="17" idx="4"/>
              <a:endCxn id="9" idx="2"/>
            </p:cNvCxnSpPr>
            <p:nvPr/>
          </p:nvCxnSpPr>
          <p:spPr bwMode="auto">
            <a:xfrm rot="16200000" flipH="1">
              <a:off x="4895850" y="4324350"/>
              <a:ext cx="876300" cy="762000"/>
            </a:xfrm>
            <a:prstGeom prst="curvedConnector2">
              <a:avLst/>
            </a:prstGeom>
            <a:noFill/>
            <a:ln w="38100" algn="ctr">
              <a:solidFill>
                <a:srgbClr val="002060"/>
              </a:solidFill>
              <a:round/>
              <a:headEnd type="none" w="med" len="med"/>
              <a:tailEnd type="none" w="med" len="med"/>
            </a:ln>
          </p:spPr>
        </p:cxnSp>
        <p:sp>
          <p:nvSpPr>
            <p:cNvPr id="17" name="Oval 16"/>
            <p:cNvSpPr>
              <a:spLocks noChangeArrowheads="1"/>
            </p:cNvSpPr>
            <p:nvPr/>
          </p:nvSpPr>
          <p:spPr bwMode="auto">
            <a:xfrm>
              <a:off x="4648200" y="3581400"/>
              <a:ext cx="609600" cy="6858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A</a:t>
              </a:r>
              <a:endParaRPr lang="en-SG" sz="2400">
                <a:solidFill>
                  <a:srgbClr val="0033CC"/>
                </a:solidFill>
                <a:latin typeface="Arial" charset="0"/>
              </a:endParaRPr>
            </a:p>
          </p:txBody>
        </p:sp>
        <p:sp>
          <p:nvSpPr>
            <p:cNvPr id="18" name="Oval 17"/>
            <p:cNvSpPr>
              <a:spLocks noChangeArrowheads="1"/>
            </p:cNvSpPr>
            <p:nvPr/>
          </p:nvSpPr>
          <p:spPr bwMode="auto">
            <a:xfrm>
              <a:off x="7162800" y="4953000"/>
              <a:ext cx="609600" cy="6858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D</a:t>
              </a:r>
              <a:endParaRPr lang="en-SG" sz="2400">
                <a:solidFill>
                  <a:srgbClr val="0033CC"/>
                </a:solidFill>
                <a:latin typeface="Arial" charset="0"/>
              </a:endParaRPr>
            </a:p>
          </p:txBody>
        </p:sp>
        <p:sp>
          <p:nvSpPr>
            <p:cNvPr id="19" name="Oval 18"/>
            <p:cNvSpPr>
              <a:spLocks noChangeArrowheads="1"/>
            </p:cNvSpPr>
            <p:nvPr/>
          </p:nvSpPr>
          <p:spPr bwMode="auto">
            <a:xfrm>
              <a:off x="4114800" y="5791200"/>
              <a:ext cx="609600" cy="6858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B</a:t>
              </a:r>
              <a:endParaRPr lang="en-SG" sz="2400">
                <a:solidFill>
                  <a:srgbClr val="0033CC"/>
                </a:solidFill>
                <a:latin typeface="Arial" charset="0"/>
              </a:endParaRPr>
            </a:p>
          </p:txBody>
        </p:sp>
        <p:cxnSp>
          <p:nvCxnSpPr>
            <p:cNvPr id="23" name="Straight Connector 41"/>
            <p:cNvCxnSpPr>
              <a:cxnSpLocks noChangeShapeType="1"/>
              <a:stCxn id="17" idx="6"/>
              <a:endCxn id="9" idx="7"/>
            </p:cNvCxnSpPr>
            <p:nvPr/>
          </p:nvCxnSpPr>
          <p:spPr bwMode="auto">
            <a:xfrm>
              <a:off x="5257800" y="3924300"/>
              <a:ext cx="977526" cy="976733"/>
            </a:xfrm>
            <a:prstGeom prst="curvedConnector2">
              <a:avLst/>
            </a:prstGeom>
            <a:noFill/>
            <a:ln w="38100" algn="ctr">
              <a:solidFill>
                <a:srgbClr val="002060"/>
              </a:solidFill>
              <a:round/>
              <a:headEnd type="none" w="med" len="med"/>
              <a:tailEnd type="none" w="med" len="med"/>
            </a:ln>
          </p:spPr>
        </p:cxnSp>
        <p:cxnSp>
          <p:nvCxnSpPr>
            <p:cNvPr id="26" name="Straight Connector 41"/>
            <p:cNvCxnSpPr>
              <a:cxnSpLocks noChangeShapeType="1"/>
              <a:stCxn id="17" idx="7"/>
              <a:endCxn id="18" idx="0"/>
            </p:cNvCxnSpPr>
            <p:nvPr/>
          </p:nvCxnSpPr>
          <p:spPr bwMode="auto">
            <a:xfrm rot="16200000" flipH="1">
              <a:off x="5682479" y="3167879"/>
              <a:ext cx="1271167" cy="2299074"/>
            </a:xfrm>
            <a:prstGeom prst="curvedConnector3">
              <a:avLst>
                <a:gd name="adj1" fmla="val -25884"/>
              </a:avLst>
            </a:prstGeom>
            <a:noFill/>
            <a:ln w="38100" algn="ctr">
              <a:solidFill>
                <a:srgbClr val="002060"/>
              </a:solidFill>
              <a:round/>
              <a:headEnd type="none" w="med" len="med"/>
              <a:tailEnd type="none" w="med" len="med"/>
            </a:ln>
          </p:spPr>
        </p:cxnSp>
        <p:cxnSp>
          <p:nvCxnSpPr>
            <p:cNvPr id="30" name="Straight Connector 41"/>
            <p:cNvCxnSpPr>
              <a:cxnSpLocks noChangeShapeType="1"/>
              <a:stCxn id="19" idx="6"/>
              <a:endCxn id="18" idx="3"/>
            </p:cNvCxnSpPr>
            <p:nvPr/>
          </p:nvCxnSpPr>
          <p:spPr bwMode="auto">
            <a:xfrm flipV="1">
              <a:off x="4724400" y="5538367"/>
              <a:ext cx="2527674" cy="595733"/>
            </a:xfrm>
            <a:prstGeom prst="curvedConnector2">
              <a:avLst/>
            </a:prstGeom>
            <a:noFill/>
            <a:ln w="38100" algn="ctr">
              <a:solidFill>
                <a:srgbClr val="002060"/>
              </a:solidFill>
              <a:round/>
              <a:headEnd type="none" w="med" len="med"/>
              <a:tailEnd type="none" w="med" len="med"/>
            </a:ln>
          </p:spPr>
        </p:cxnSp>
        <p:cxnSp>
          <p:nvCxnSpPr>
            <p:cNvPr id="34" name="Straight Connector 41"/>
            <p:cNvCxnSpPr>
              <a:cxnSpLocks noChangeShapeType="1"/>
              <a:stCxn id="19" idx="6"/>
              <a:endCxn id="9" idx="4"/>
            </p:cNvCxnSpPr>
            <p:nvPr/>
          </p:nvCxnSpPr>
          <p:spPr bwMode="auto">
            <a:xfrm flipV="1">
              <a:off x="4724400" y="5486400"/>
              <a:ext cx="1295400" cy="647700"/>
            </a:xfrm>
            <a:prstGeom prst="curvedConnector2">
              <a:avLst/>
            </a:prstGeom>
            <a:noFill/>
            <a:ln w="38100" algn="ctr">
              <a:solidFill>
                <a:srgbClr val="002060"/>
              </a:solidFill>
              <a:round/>
              <a:headEnd type="none" w="med" len="med"/>
              <a:tailEnd type="none" w="med" len="med"/>
            </a:ln>
          </p:spPr>
        </p:cxnSp>
        <p:cxnSp>
          <p:nvCxnSpPr>
            <p:cNvPr id="37" name="Straight Connector 41"/>
            <p:cNvCxnSpPr>
              <a:cxnSpLocks noChangeShapeType="1"/>
              <a:stCxn id="19" idx="7"/>
              <a:endCxn id="9" idx="2"/>
            </p:cNvCxnSpPr>
            <p:nvPr/>
          </p:nvCxnSpPr>
          <p:spPr bwMode="auto">
            <a:xfrm rot="5400000" flipH="1" flipV="1">
              <a:off x="4800997" y="4977630"/>
              <a:ext cx="748133" cy="1079874"/>
            </a:xfrm>
            <a:prstGeom prst="curvedConnector2">
              <a:avLst/>
            </a:prstGeom>
            <a:noFill/>
            <a:ln w="38100" algn="ctr">
              <a:solidFill>
                <a:srgbClr val="002060"/>
              </a:solidFill>
              <a:round/>
              <a:headEnd type="none" w="med" len="med"/>
              <a:tailEnd type="none" w="med" len="med"/>
            </a:ln>
          </p:spPr>
        </p:cxnSp>
        <p:cxnSp>
          <p:nvCxnSpPr>
            <p:cNvPr id="47" name="Straight Connector 41"/>
            <p:cNvCxnSpPr>
              <a:cxnSpLocks noChangeShapeType="1"/>
              <a:stCxn id="9" idx="6"/>
              <a:endCxn id="18" idx="2"/>
            </p:cNvCxnSpPr>
            <p:nvPr/>
          </p:nvCxnSpPr>
          <p:spPr bwMode="auto">
            <a:xfrm>
              <a:off x="6324600" y="5143500"/>
              <a:ext cx="838200" cy="152400"/>
            </a:xfrm>
            <a:prstGeom prst="straightConnector1">
              <a:avLst/>
            </a:prstGeom>
            <a:noFill/>
            <a:ln w="38100" algn="ctr">
              <a:solidFill>
                <a:srgbClr val="002060"/>
              </a:solidFill>
              <a:round/>
              <a:headEnd type="none" w="med" len="med"/>
              <a:tailEnd type="none" w="med" len="med"/>
            </a:ln>
          </p:spPr>
        </p:cxnSp>
      </p:grpSp>
      <p:sp>
        <p:nvSpPr>
          <p:cNvPr id="51" name="Footer Placeholder 4"/>
          <p:cNvSpPr>
            <a:spLocks noGrp="1"/>
          </p:cNvSpPr>
          <p:nvPr>
            <p:ph type="ftr" sz="quarter" idx="12"/>
          </p:nvPr>
        </p:nvSpPr>
        <p:spPr>
          <a:xfrm>
            <a:off x="1371600" y="6553200"/>
            <a:ext cx="6781800" cy="304800"/>
          </a:xfrm>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additive="base">
                                        <p:cTn id="7" dur="500" fill="hold"/>
                                        <p:tgtEl>
                                          <p:spTgt spid="88066"/>
                                        </p:tgtEl>
                                        <p:attrNameLst>
                                          <p:attrName>ppt_x</p:attrName>
                                        </p:attrNameLst>
                                      </p:cBhvr>
                                      <p:tavLst>
                                        <p:tav tm="0">
                                          <p:val>
                                            <p:strVal val="#ppt_x"/>
                                          </p:val>
                                        </p:tav>
                                        <p:tav tm="100000">
                                          <p:val>
                                            <p:strVal val="#ppt_x"/>
                                          </p:val>
                                        </p:tav>
                                      </p:tavLst>
                                    </p:anim>
                                    <p:anim calcmode="lin" valueType="num">
                                      <p:cBhvr additive="base">
                                        <p:cTn id="8" dur="500" fill="hold"/>
                                        <p:tgtEl>
                                          <p:spTgt spid="880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blinds(horizontal)">
                                      <p:cBhvr>
                                        <p:cTn id="13" dur="3000"/>
                                        <p:tgtEl>
                                          <p:spTgt spid="11">
                                            <p:txEl>
                                              <p:pRg st="0" end="0"/>
                                            </p:txEl>
                                          </p:spTgt>
                                        </p:tgtEl>
                                      </p:cBhvr>
                                    </p:animEffect>
                                  </p:childTnLst>
                                </p:cTn>
                              </p:par>
                            </p:childTnLst>
                          </p:cTn>
                        </p:par>
                        <p:par>
                          <p:cTn id="14" fill="hold">
                            <p:stCondLst>
                              <p:cond delay="3000"/>
                            </p:stCondLst>
                            <p:childTnLst>
                              <p:par>
                                <p:cTn id="15" presetID="3" presetClass="entr" presetSubtype="1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3000"/>
                                        <p:tgtEl>
                                          <p:spTgt spid="12"/>
                                        </p:tgtEl>
                                      </p:cBhvr>
                                    </p:animEffect>
                                  </p:childTnLst>
                                </p:cTn>
                              </p:par>
                            </p:childTnLst>
                          </p:cTn>
                        </p:par>
                        <p:par>
                          <p:cTn id="18" fill="hold">
                            <p:stCondLst>
                              <p:cond delay="6000"/>
                            </p:stCondLst>
                            <p:childTnLst>
                              <p:par>
                                <p:cTn id="19" presetID="3"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3000"/>
                                        <p:tgtEl>
                                          <p:spTgt spid="13"/>
                                        </p:tgtEl>
                                      </p:cBhvr>
                                    </p:animEffect>
                                  </p:childTnLst>
                                </p:cTn>
                              </p:par>
                            </p:childTnLst>
                          </p:cTn>
                        </p:par>
                        <p:par>
                          <p:cTn id="22" fill="hold">
                            <p:stCondLst>
                              <p:cond delay="9000"/>
                            </p:stCondLst>
                            <p:childTnLst>
                              <p:par>
                                <p:cTn id="23" presetID="3" presetClass="entr" presetSubtype="1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3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base">
                                        <p:cTn id="30" dur="500" fill="hold"/>
                                        <p:tgtEl>
                                          <p:spTgt spid="50"/>
                                        </p:tgtEl>
                                        <p:attrNameLst>
                                          <p:attrName>ppt_x</p:attrName>
                                        </p:attrNameLst>
                                      </p:cBhvr>
                                      <p:tavLst>
                                        <p:tav tm="0">
                                          <p:val>
                                            <p:strVal val="#ppt_x"/>
                                          </p:val>
                                        </p:tav>
                                        <p:tav tm="100000">
                                          <p:val>
                                            <p:strVal val="#ppt_x"/>
                                          </p:val>
                                        </p:tav>
                                      </p:tavLst>
                                    </p:anim>
                                    <p:anim calcmode="lin" valueType="num">
                                      <p:cBhvr additive="base">
                                        <p:cTn id="3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3505200"/>
          </a:xfrm>
        </p:spPr>
        <p:txBody>
          <a:bodyPr/>
          <a:lstStyle/>
          <a:p>
            <a:pPr marL="0" indent="0">
              <a:buNone/>
            </a:pPr>
            <a:r>
              <a:rPr lang="vi-VN" smtClean="0"/>
              <a:t>P là một đường đi từ </a:t>
            </a:r>
            <a:r>
              <a:rPr lang="en-US" smtClean="0"/>
              <a:t>s</a:t>
            </a:r>
            <a:r>
              <a:rPr lang="vi-VN" smtClean="0"/>
              <a:t> đến </a:t>
            </a:r>
            <a:r>
              <a:rPr lang="en-US" smtClean="0"/>
              <a:t>t</a:t>
            </a:r>
            <a:r>
              <a:rPr lang="vi-VN" smtClean="0"/>
              <a:t>, giả sử P có chứa một mạch </a:t>
            </a:r>
            <a:r>
              <a:rPr lang="vi-VN" smtClean="0">
                <a:sym typeface="Symbol"/>
              </a:rPr>
              <a:t>. </a:t>
            </a:r>
          </a:p>
          <a:p>
            <a:pPr lvl="1"/>
            <a:r>
              <a:rPr lang="vi-VN" smtClean="0"/>
              <a:t>Nếu L(</a:t>
            </a:r>
            <a:r>
              <a:rPr lang="vi-VN" smtClean="0">
                <a:sym typeface="Symbol"/>
              </a:rPr>
              <a:t>)</a:t>
            </a:r>
            <a:r>
              <a:rPr lang="en-US" smtClean="0">
                <a:sym typeface="Symbol"/>
              </a:rPr>
              <a:t> </a:t>
            </a:r>
            <a:r>
              <a:rPr lang="vi-VN" smtClean="0">
                <a:sym typeface="Symbol"/>
              </a:rPr>
              <a:t></a:t>
            </a:r>
            <a:r>
              <a:rPr lang="en-US" smtClean="0">
                <a:sym typeface="Symbol"/>
              </a:rPr>
              <a:t> </a:t>
            </a:r>
            <a:r>
              <a:rPr lang="vi-VN" smtClean="0">
                <a:sym typeface="Symbol"/>
              </a:rPr>
              <a:t>0 thì có thể cải tiến đường đi P bằng cách bỏ đi mạch . </a:t>
            </a:r>
          </a:p>
          <a:p>
            <a:pPr lvl="1"/>
            <a:r>
              <a:rPr lang="vi-VN" smtClean="0"/>
              <a:t>Nếu L(</a:t>
            </a:r>
            <a:r>
              <a:rPr lang="vi-VN" smtClean="0">
                <a:sym typeface="Symbol"/>
              </a:rPr>
              <a:t>)</a:t>
            </a:r>
            <a:r>
              <a:rPr lang="en-US" smtClean="0">
                <a:sym typeface="Symbol"/>
              </a:rPr>
              <a:t> </a:t>
            </a:r>
            <a:r>
              <a:rPr lang="vi-VN" smtClean="0">
                <a:sym typeface="Symbol"/>
              </a:rPr>
              <a:t>&lt;</a:t>
            </a:r>
            <a:r>
              <a:rPr lang="en-US" smtClean="0">
                <a:sym typeface="Symbol"/>
              </a:rPr>
              <a:t> </a:t>
            </a:r>
            <a:r>
              <a:rPr lang="vi-VN" smtClean="0">
                <a:sym typeface="Symbol"/>
              </a:rPr>
              <a:t>0 thì không tồn tại đường đi ngắn nhất từ đỉnh </a:t>
            </a:r>
            <a:r>
              <a:rPr lang="en-US" smtClean="0">
                <a:sym typeface="Symbol"/>
              </a:rPr>
              <a:t>s</a:t>
            </a:r>
            <a:r>
              <a:rPr lang="vi-VN" smtClean="0">
                <a:sym typeface="Symbol"/>
              </a:rPr>
              <a:t> đến đỉnh </a:t>
            </a:r>
            <a:r>
              <a:rPr lang="en-US" smtClean="0">
                <a:sym typeface="Symbol"/>
              </a:rPr>
              <a:t>t</a:t>
            </a:r>
            <a:r>
              <a:rPr lang="vi-VN" smtClean="0">
                <a:sym typeface="Symbol"/>
              </a:rPr>
              <a:t> vì nếu quay vòng tại  càng nhiều vòng thì trọng lượng đường đi P càng nhỏ đi, tức là L(P) -.</a:t>
            </a:r>
          </a:p>
        </p:txBody>
      </p:sp>
      <p:sp>
        <p:nvSpPr>
          <p:cNvPr id="3" name="Title 2"/>
          <p:cNvSpPr>
            <a:spLocks noGrp="1"/>
          </p:cNvSpPr>
          <p:nvPr>
            <p:ph type="title"/>
          </p:nvPr>
        </p:nvSpPr>
        <p:spPr>
          <a:xfrm>
            <a:off x="457200" y="457200"/>
            <a:ext cx="8229600" cy="609600"/>
          </a:xfrm>
        </p:spPr>
        <p:txBody>
          <a:bodyPr/>
          <a:lstStyle/>
          <a:p>
            <a:r>
              <a:rPr lang="en-US" smtClean="0"/>
              <a:t>ĐIỀU KIỆN TỒN TẠI LỜI GiẢI</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6</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Nguyễn Thanh Sơn</a:t>
            </a:r>
            <a:endParaRPr lang="en-US"/>
          </a:p>
        </p:txBody>
      </p:sp>
      <p:sp>
        <p:nvSpPr>
          <p:cNvPr id="6" name="Arc 5"/>
          <p:cNvSpPr/>
          <p:nvPr/>
        </p:nvSpPr>
        <p:spPr bwMode="auto">
          <a:xfrm>
            <a:off x="4114800" y="5257800"/>
            <a:ext cx="1295400" cy="762000"/>
          </a:xfrm>
          <a:prstGeom prst="arc">
            <a:avLst>
              <a:gd name="adj1" fmla="val 5346405"/>
              <a:gd name="adj2" fmla="val 5263817"/>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8" name="Arc 7"/>
          <p:cNvSpPr/>
          <p:nvPr/>
        </p:nvSpPr>
        <p:spPr bwMode="auto">
          <a:xfrm>
            <a:off x="2590800" y="5257800"/>
            <a:ext cx="4038600" cy="914400"/>
          </a:xfrm>
          <a:prstGeom prst="arc">
            <a:avLst>
              <a:gd name="adj1" fmla="val 11233921"/>
              <a:gd name="adj2" fmla="val 16607908"/>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9" name="Arc 8"/>
          <p:cNvSpPr/>
          <p:nvPr/>
        </p:nvSpPr>
        <p:spPr bwMode="auto">
          <a:xfrm>
            <a:off x="2667000" y="5257800"/>
            <a:ext cx="4495800" cy="914400"/>
          </a:xfrm>
          <a:prstGeom prst="arc">
            <a:avLst>
              <a:gd name="adj1" fmla="val 16033187"/>
              <a:gd name="adj2" fmla="val 21127704"/>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0" name="Oval 9"/>
          <p:cNvSpPr/>
          <p:nvPr/>
        </p:nvSpPr>
        <p:spPr bwMode="auto">
          <a:xfrm>
            <a:off x="2667000" y="5410200"/>
            <a:ext cx="228600" cy="228600"/>
          </a:xfrm>
          <a:prstGeom prst="ellips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tabLst/>
            </a:pPr>
            <a:endParaRPr kumimoji="0" lang="en-SG" sz="3200" b="0" i="0" u="none" strike="noStrike" cap="none" normalizeH="0" baseline="0" smtClean="0">
              <a:ln>
                <a:noFill/>
              </a:ln>
              <a:solidFill>
                <a:srgbClr val="0033CC"/>
              </a:solidFill>
              <a:effectLst/>
              <a:latin typeface="Arial" charset="0"/>
            </a:endParaRPr>
          </a:p>
        </p:txBody>
      </p:sp>
      <p:sp>
        <p:nvSpPr>
          <p:cNvPr id="11" name="Oval 10"/>
          <p:cNvSpPr/>
          <p:nvPr/>
        </p:nvSpPr>
        <p:spPr bwMode="auto">
          <a:xfrm>
            <a:off x="4648200" y="5105400"/>
            <a:ext cx="228600" cy="228600"/>
          </a:xfrm>
          <a:prstGeom prst="ellipse">
            <a:avLst/>
          </a:prstGeom>
          <a:solidFill>
            <a:srgbClr val="F8F8F8"/>
          </a:solid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2" name="Oval 11"/>
          <p:cNvSpPr/>
          <p:nvPr/>
        </p:nvSpPr>
        <p:spPr bwMode="auto">
          <a:xfrm>
            <a:off x="6781800" y="5334000"/>
            <a:ext cx="228600" cy="228600"/>
          </a:xfrm>
          <a:prstGeom prst="ellips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3" name="TextBox 12"/>
          <p:cNvSpPr txBox="1"/>
          <p:nvPr/>
        </p:nvSpPr>
        <p:spPr>
          <a:xfrm>
            <a:off x="2438400" y="5029200"/>
            <a:ext cx="533400" cy="461665"/>
          </a:xfrm>
          <a:prstGeom prst="rect">
            <a:avLst/>
          </a:prstGeom>
          <a:noFill/>
        </p:spPr>
        <p:txBody>
          <a:bodyPr wrap="square" rtlCol="0">
            <a:spAutoFit/>
          </a:bodyPr>
          <a:lstStyle/>
          <a:p>
            <a:pPr algn="ctr"/>
            <a:r>
              <a:rPr lang="en-US" sz="2400" smtClean="0">
                <a:solidFill>
                  <a:srgbClr val="0070C0"/>
                </a:solidFill>
                <a:latin typeface="+mj-lt"/>
              </a:rPr>
              <a:t>s</a:t>
            </a:r>
            <a:endParaRPr lang="en-SG" sz="2400">
              <a:solidFill>
                <a:srgbClr val="0070C0"/>
              </a:solidFill>
              <a:latin typeface="+mj-lt"/>
            </a:endParaRPr>
          </a:p>
        </p:txBody>
      </p:sp>
      <p:sp>
        <p:nvSpPr>
          <p:cNvPr id="14" name="TextBox 13"/>
          <p:cNvSpPr txBox="1"/>
          <p:nvPr/>
        </p:nvSpPr>
        <p:spPr>
          <a:xfrm>
            <a:off x="6781800" y="4953000"/>
            <a:ext cx="533400" cy="461665"/>
          </a:xfrm>
          <a:prstGeom prst="rect">
            <a:avLst/>
          </a:prstGeom>
          <a:noFill/>
        </p:spPr>
        <p:txBody>
          <a:bodyPr wrap="square" rtlCol="0">
            <a:spAutoFit/>
          </a:bodyPr>
          <a:lstStyle/>
          <a:p>
            <a:pPr algn="ctr"/>
            <a:r>
              <a:rPr lang="en-US" sz="2400" smtClean="0">
                <a:solidFill>
                  <a:srgbClr val="0070C0"/>
                </a:solidFill>
                <a:latin typeface="+mj-lt"/>
              </a:rPr>
              <a:t>t</a:t>
            </a:r>
            <a:endParaRPr lang="en-SG" sz="2400">
              <a:solidFill>
                <a:srgbClr val="0070C0"/>
              </a:solidFill>
              <a:latin typeface="+mj-lt"/>
            </a:endParaRPr>
          </a:p>
        </p:txBody>
      </p:sp>
      <p:sp>
        <p:nvSpPr>
          <p:cNvPr id="15" name="TextBox 14"/>
          <p:cNvSpPr txBox="1"/>
          <p:nvPr/>
        </p:nvSpPr>
        <p:spPr>
          <a:xfrm>
            <a:off x="4495800" y="4648200"/>
            <a:ext cx="533400" cy="461665"/>
          </a:xfrm>
          <a:prstGeom prst="rect">
            <a:avLst/>
          </a:prstGeom>
          <a:noFill/>
        </p:spPr>
        <p:txBody>
          <a:bodyPr wrap="square" rtlCol="0">
            <a:spAutoFit/>
          </a:bodyPr>
          <a:lstStyle/>
          <a:p>
            <a:pPr algn="ctr"/>
            <a:r>
              <a:rPr lang="en-US" sz="2400" smtClean="0">
                <a:solidFill>
                  <a:srgbClr val="0070C0"/>
                </a:solidFill>
                <a:latin typeface="+mj-lt"/>
              </a:rPr>
              <a:t>k</a:t>
            </a:r>
            <a:endParaRPr lang="en-SG" sz="2400">
              <a:solidFill>
                <a:srgbClr val="0070C0"/>
              </a:solidFill>
              <a:latin typeface="+mj-lt"/>
            </a:endParaRPr>
          </a:p>
        </p:txBody>
      </p:sp>
      <p:sp>
        <p:nvSpPr>
          <p:cNvPr id="16" name="Rectangle 15"/>
          <p:cNvSpPr/>
          <p:nvPr/>
        </p:nvSpPr>
        <p:spPr>
          <a:xfrm>
            <a:off x="4572000" y="5562600"/>
            <a:ext cx="362600" cy="461665"/>
          </a:xfrm>
          <a:prstGeom prst="rect">
            <a:avLst/>
          </a:prstGeom>
        </p:spPr>
        <p:txBody>
          <a:bodyPr wrap="none">
            <a:spAutoFit/>
          </a:bodyPr>
          <a:lstStyle/>
          <a:p>
            <a:r>
              <a:rPr lang="vi-VN" sz="2400" smtClean="0">
                <a:solidFill>
                  <a:srgbClr val="0000FF"/>
                </a:solidFill>
                <a:latin typeface="+mj-lt"/>
                <a:sym typeface="Symbol"/>
              </a:rPr>
              <a:t></a:t>
            </a:r>
            <a:endParaRPr lang="en-SG" sz="2400">
              <a:solidFill>
                <a:srgbClr val="0000FF"/>
              </a:solidFill>
              <a:latin typeface="+mj-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smtClean="0"/>
              <a:t>DÂY CHUYỀN EULER:</a:t>
            </a:r>
            <a:r>
              <a:rPr lang="vi-VN" sz="2400" smtClean="0"/>
              <a:t> dây chuyền đi qua tất cả các cạnh trong đồ thị</a:t>
            </a:r>
            <a:r>
              <a:rPr lang="en-US" sz="2400" smtClean="0"/>
              <a:t>,</a:t>
            </a:r>
            <a:r>
              <a:rPr lang="vi-VN" sz="2400" smtClean="0"/>
              <a:t> mỗi cạnh đúng một lần.</a:t>
            </a:r>
          </a:p>
          <a:p>
            <a:r>
              <a:rPr lang="en-US" sz="2400" smtClean="0"/>
              <a:t>CHU TRÌNH EULER: </a:t>
            </a:r>
            <a:r>
              <a:rPr lang="vi-VN" sz="2400" smtClean="0"/>
              <a:t>dây chuyền Euler có đỉnh đầu trùng với đỉnh cuối.</a:t>
            </a:r>
          </a:p>
          <a:p>
            <a:r>
              <a:rPr lang="en-US" sz="2400" smtClean="0"/>
              <a:t>ĐƯỜNG ĐI EULER: </a:t>
            </a:r>
            <a:r>
              <a:rPr lang="vi-VN" sz="2400" smtClean="0"/>
              <a:t>đường đi qua tất cả các cạnh của đồ thị</a:t>
            </a:r>
            <a:r>
              <a:rPr lang="en-US" sz="2400" smtClean="0"/>
              <a:t>, </a:t>
            </a:r>
            <a:r>
              <a:rPr lang="vi-VN" sz="2400" smtClean="0"/>
              <a:t>mỗi cạnh đúng một lần.</a:t>
            </a:r>
          </a:p>
          <a:p>
            <a:r>
              <a:rPr lang="en-US" sz="2400" smtClean="0"/>
              <a:t>MẠCH EULER: </a:t>
            </a:r>
            <a:r>
              <a:rPr lang="vi-VN" sz="2400" smtClean="0"/>
              <a:t>đường đi Euler có đỉnh đầu trùng với đỉnh cuối.</a:t>
            </a:r>
            <a:endParaRPr lang="en-US" sz="2400" smtClean="0"/>
          </a:p>
          <a:p>
            <a:r>
              <a:rPr lang="en-US" sz="2400" smtClean="0"/>
              <a:t>ĐỒ THỊ EULER VÔ HƯỚNG:</a:t>
            </a:r>
            <a:r>
              <a:rPr lang="vi-VN" sz="2400" smtClean="0"/>
              <a:t> đồ thị vô hướng có chứa một chu trình Euler.</a:t>
            </a:r>
          </a:p>
          <a:p>
            <a:r>
              <a:rPr lang="en-US" sz="2400" smtClean="0"/>
              <a:t>ĐỒ THỊ EULER CÓ HƯỚNG: </a:t>
            </a:r>
            <a:r>
              <a:rPr lang="vi-VN" sz="2400" smtClean="0"/>
              <a:t>đồ thị có hướng có chứa một mạch Euler.</a:t>
            </a:r>
            <a:endParaRPr lang="en-SG" sz="2400"/>
          </a:p>
        </p:txBody>
      </p:sp>
      <p:sp>
        <p:nvSpPr>
          <p:cNvPr id="3" name="Title 2"/>
          <p:cNvSpPr>
            <a:spLocks noGrp="1"/>
          </p:cNvSpPr>
          <p:nvPr>
            <p:ph type="title"/>
          </p:nvPr>
        </p:nvSpPr>
        <p:spPr/>
        <p:txBody>
          <a:bodyPr/>
          <a:lstStyle/>
          <a:p>
            <a:r>
              <a:rPr lang="en-US" smtClean="0"/>
              <a:t>ĐỊNH NGHĨA</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60</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None/>
            </a:pPr>
            <a:r>
              <a:rPr lang="en-US" b="1" smtClean="0"/>
              <a:t>Đồ thị vô hướng </a:t>
            </a:r>
            <a:r>
              <a:rPr lang="vi-VN" b="1" smtClean="0"/>
              <a:t>G=(X, E)</a:t>
            </a:r>
            <a:endParaRPr lang="en-US" b="1" smtClean="0"/>
          </a:p>
          <a:p>
            <a:pPr marL="514350" indent="-514350">
              <a:buFont typeface="+mj-lt"/>
              <a:buAutoNum type="arabicPeriod"/>
            </a:pPr>
            <a:r>
              <a:rPr lang="vi-VN" smtClean="0"/>
              <a:t>G là đồ thị Euler </a:t>
            </a:r>
            <a:r>
              <a:rPr lang="vi-VN" smtClean="0">
                <a:sym typeface="Symbol"/>
              </a:rPr>
              <a:t> G liên thông và d(x) chẵn xX.</a:t>
            </a:r>
          </a:p>
          <a:p>
            <a:pPr marL="514350" indent="-514350">
              <a:buFont typeface="+mj-lt"/>
              <a:buAutoNum type="arabicPeriod"/>
            </a:pPr>
            <a:r>
              <a:rPr lang="vi-VN" smtClean="0"/>
              <a:t>G có chứa dây chuyền Euler và không chứa chu trình chu trình Euler </a:t>
            </a:r>
            <a:r>
              <a:rPr lang="vi-VN" smtClean="0">
                <a:sym typeface="Symbol"/>
              </a:rPr>
              <a:t> </a:t>
            </a:r>
            <a:r>
              <a:rPr lang="vi-VN" smtClean="0"/>
              <a:t>G liên thông có chứa đúng hai đỉnh bậc lẻ.</a:t>
            </a:r>
          </a:p>
          <a:p>
            <a:pPr marL="514350" indent="-514350">
              <a:buNone/>
            </a:pPr>
            <a:r>
              <a:rPr lang="en-US" b="1" smtClean="0"/>
              <a:t>Đồ thị có hướng </a:t>
            </a:r>
            <a:r>
              <a:rPr lang="vi-VN" b="1" smtClean="0"/>
              <a:t>G=(X, E)</a:t>
            </a:r>
            <a:endParaRPr lang="en-US" b="1" smtClean="0"/>
          </a:p>
          <a:p>
            <a:pPr marL="514350" indent="-514350">
              <a:buFont typeface="+mj-lt"/>
              <a:buAutoNum type="arabicPeriod"/>
            </a:pPr>
            <a:r>
              <a:rPr lang="vi-VN" smtClean="0"/>
              <a:t>G là đồ thị Euler </a:t>
            </a:r>
            <a:r>
              <a:rPr lang="vi-VN" smtClean="0">
                <a:sym typeface="Symbol"/>
              </a:rPr>
              <a:t> G liên thông và d</a:t>
            </a:r>
            <a:r>
              <a:rPr lang="vi-VN" baseline="30000" smtClean="0">
                <a:sym typeface="Symbol"/>
              </a:rPr>
              <a:t>+</a:t>
            </a:r>
            <a:r>
              <a:rPr lang="vi-VN" smtClean="0">
                <a:sym typeface="Symbol"/>
              </a:rPr>
              <a:t>(x)=d</a:t>
            </a:r>
            <a:r>
              <a:rPr lang="vi-VN" baseline="30000" smtClean="0">
                <a:sym typeface="Symbol"/>
              </a:rPr>
              <a:t>-</a:t>
            </a:r>
            <a:r>
              <a:rPr lang="vi-VN" smtClean="0">
                <a:sym typeface="Symbol"/>
              </a:rPr>
              <a:t>(x) x  X.</a:t>
            </a:r>
            <a:endParaRPr lang="en-SG"/>
          </a:p>
        </p:txBody>
      </p:sp>
      <p:sp>
        <p:nvSpPr>
          <p:cNvPr id="3" name="Title 2"/>
          <p:cNvSpPr>
            <a:spLocks noGrp="1"/>
          </p:cNvSpPr>
          <p:nvPr>
            <p:ph type="title"/>
          </p:nvPr>
        </p:nvSpPr>
        <p:spPr/>
        <p:txBody>
          <a:bodyPr/>
          <a:lstStyle/>
          <a:p>
            <a:r>
              <a:rPr lang="en-US" smtClean="0"/>
              <a:t>ĐỊNH LÝ EULER</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61</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62</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grpSp>
        <p:nvGrpSpPr>
          <p:cNvPr id="6" name="Group 4"/>
          <p:cNvGrpSpPr>
            <a:grpSpLocks noGrp="1"/>
          </p:cNvGrpSpPr>
          <p:nvPr>
            <p:ph idx="1"/>
          </p:nvPr>
        </p:nvGrpSpPr>
        <p:grpSpPr bwMode="auto">
          <a:xfrm>
            <a:off x="457200" y="990600"/>
            <a:ext cx="8229600" cy="3276600"/>
            <a:chOff x="1876" y="11032"/>
            <a:chExt cx="8876" cy="4228"/>
          </a:xfrm>
        </p:grpSpPr>
        <p:sp>
          <p:nvSpPr>
            <p:cNvPr id="7" name="Rectangle 5"/>
            <p:cNvSpPr>
              <a:spLocks noChangeArrowheads="1"/>
            </p:cNvSpPr>
            <p:nvPr/>
          </p:nvSpPr>
          <p:spPr bwMode="auto">
            <a:xfrm>
              <a:off x="2352" y="12712"/>
              <a:ext cx="1624" cy="1554"/>
            </a:xfrm>
            <a:prstGeom prst="rect">
              <a:avLst/>
            </a:prstGeom>
            <a:noFill/>
            <a:ln w="38100">
              <a:solidFill>
                <a:srgbClr val="002060"/>
              </a:solidFill>
              <a:miter lim="800000"/>
              <a:headEnd/>
              <a:tailEnd/>
            </a:ln>
          </p:spPr>
          <p:txBody>
            <a:bodyPr/>
            <a:lstStyle/>
            <a:p>
              <a:endParaRPr lang="en-SG"/>
            </a:p>
          </p:txBody>
        </p:sp>
        <p:sp>
          <p:nvSpPr>
            <p:cNvPr id="8" name="Line 6"/>
            <p:cNvSpPr>
              <a:spLocks noChangeShapeType="1"/>
            </p:cNvSpPr>
            <p:nvPr/>
          </p:nvSpPr>
          <p:spPr bwMode="auto">
            <a:xfrm>
              <a:off x="2352" y="12712"/>
              <a:ext cx="1624" cy="1554"/>
            </a:xfrm>
            <a:prstGeom prst="line">
              <a:avLst/>
            </a:prstGeom>
            <a:noFill/>
            <a:ln w="38100">
              <a:solidFill>
                <a:srgbClr val="002060"/>
              </a:solidFill>
              <a:round/>
              <a:headEnd/>
              <a:tailEnd/>
            </a:ln>
          </p:spPr>
          <p:txBody>
            <a:bodyPr/>
            <a:lstStyle/>
            <a:p>
              <a:endParaRPr lang="en-SG"/>
            </a:p>
          </p:txBody>
        </p:sp>
        <p:sp>
          <p:nvSpPr>
            <p:cNvPr id="9" name="Line 7"/>
            <p:cNvSpPr>
              <a:spLocks noChangeShapeType="1"/>
            </p:cNvSpPr>
            <p:nvPr/>
          </p:nvSpPr>
          <p:spPr bwMode="auto">
            <a:xfrm flipV="1">
              <a:off x="2352" y="12712"/>
              <a:ext cx="1624" cy="1554"/>
            </a:xfrm>
            <a:prstGeom prst="line">
              <a:avLst/>
            </a:prstGeom>
            <a:noFill/>
            <a:ln w="38100">
              <a:solidFill>
                <a:srgbClr val="002060"/>
              </a:solidFill>
              <a:round/>
              <a:headEnd/>
              <a:tailEnd/>
            </a:ln>
          </p:spPr>
          <p:txBody>
            <a:bodyPr/>
            <a:lstStyle/>
            <a:p>
              <a:endParaRPr lang="en-SG"/>
            </a:p>
          </p:txBody>
        </p:sp>
        <p:sp>
          <p:nvSpPr>
            <p:cNvPr id="10" name="Line 8"/>
            <p:cNvSpPr>
              <a:spLocks noChangeShapeType="1"/>
            </p:cNvSpPr>
            <p:nvPr/>
          </p:nvSpPr>
          <p:spPr bwMode="auto">
            <a:xfrm flipV="1">
              <a:off x="2352" y="11872"/>
              <a:ext cx="826" cy="840"/>
            </a:xfrm>
            <a:prstGeom prst="line">
              <a:avLst/>
            </a:prstGeom>
            <a:noFill/>
            <a:ln w="38100">
              <a:solidFill>
                <a:srgbClr val="002060"/>
              </a:solidFill>
              <a:round/>
              <a:headEnd/>
              <a:tailEnd/>
            </a:ln>
          </p:spPr>
          <p:txBody>
            <a:bodyPr/>
            <a:lstStyle/>
            <a:p>
              <a:endParaRPr lang="en-SG"/>
            </a:p>
          </p:txBody>
        </p:sp>
        <p:sp>
          <p:nvSpPr>
            <p:cNvPr id="11" name="Line 9"/>
            <p:cNvSpPr>
              <a:spLocks noChangeShapeType="1"/>
            </p:cNvSpPr>
            <p:nvPr/>
          </p:nvSpPr>
          <p:spPr bwMode="auto">
            <a:xfrm flipH="1" flipV="1">
              <a:off x="3150" y="11872"/>
              <a:ext cx="826" cy="840"/>
            </a:xfrm>
            <a:prstGeom prst="line">
              <a:avLst/>
            </a:prstGeom>
            <a:noFill/>
            <a:ln w="38100">
              <a:solidFill>
                <a:srgbClr val="002060"/>
              </a:solidFill>
              <a:round/>
              <a:headEnd/>
              <a:tailEnd/>
            </a:ln>
          </p:spPr>
          <p:txBody>
            <a:bodyPr/>
            <a:lstStyle/>
            <a:p>
              <a:endParaRPr lang="en-SG"/>
            </a:p>
          </p:txBody>
        </p:sp>
        <p:sp>
          <p:nvSpPr>
            <p:cNvPr id="12" name="Oval 10"/>
            <p:cNvSpPr>
              <a:spLocks noChangeArrowheads="1"/>
            </p:cNvSpPr>
            <p:nvPr/>
          </p:nvSpPr>
          <p:spPr bwMode="auto">
            <a:xfrm>
              <a:off x="3114" y="11830"/>
              <a:ext cx="84" cy="112"/>
            </a:xfrm>
            <a:prstGeom prst="ellipse">
              <a:avLst/>
            </a:prstGeom>
            <a:noFill/>
            <a:ln w="9525">
              <a:solidFill>
                <a:srgbClr val="000000"/>
              </a:solidFill>
              <a:round/>
              <a:headEnd/>
              <a:tailEnd/>
            </a:ln>
          </p:spPr>
          <p:txBody>
            <a:bodyPr/>
            <a:lstStyle/>
            <a:p>
              <a:endParaRPr lang="en-SG"/>
            </a:p>
          </p:txBody>
        </p:sp>
        <p:sp>
          <p:nvSpPr>
            <p:cNvPr id="13" name="Oval 11"/>
            <p:cNvSpPr>
              <a:spLocks noChangeArrowheads="1"/>
            </p:cNvSpPr>
            <p:nvPr/>
          </p:nvSpPr>
          <p:spPr bwMode="auto">
            <a:xfrm>
              <a:off x="3906" y="12656"/>
              <a:ext cx="84" cy="112"/>
            </a:xfrm>
            <a:prstGeom prst="ellipse">
              <a:avLst/>
            </a:prstGeom>
            <a:noFill/>
            <a:ln w="9525">
              <a:solidFill>
                <a:srgbClr val="000000"/>
              </a:solidFill>
              <a:round/>
              <a:headEnd/>
              <a:tailEnd/>
            </a:ln>
          </p:spPr>
          <p:txBody>
            <a:bodyPr/>
            <a:lstStyle/>
            <a:p>
              <a:endParaRPr lang="en-SG"/>
            </a:p>
          </p:txBody>
        </p:sp>
        <p:sp>
          <p:nvSpPr>
            <p:cNvPr id="14" name="Oval 12"/>
            <p:cNvSpPr>
              <a:spLocks noChangeArrowheads="1"/>
            </p:cNvSpPr>
            <p:nvPr/>
          </p:nvSpPr>
          <p:spPr bwMode="auto">
            <a:xfrm>
              <a:off x="3948" y="14196"/>
              <a:ext cx="84" cy="112"/>
            </a:xfrm>
            <a:prstGeom prst="ellipse">
              <a:avLst/>
            </a:prstGeom>
            <a:noFill/>
            <a:ln w="9525">
              <a:solidFill>
                <a:srgbClr val="000000"/>
              </a:solidFill>
              <a:round/>
              <a:headEnd/>
              <a:tailEnd/>
            </a:ln>
          </p:spPr>
          <p:txBody>
            <a:bodyPr/>
            <a:lstStyle/>
            <a:p>
              <a:endParaRPr lang="en-SG"/>
            </a:p>
          </p:txBody>
        </p:sp>
        <p:sp>
          <p:nvSpPr>
            <p:cNvPr id="15" name="Oval 13"/>
            <p:cNvSpPr>
              <a:spLocks noChangeArrowheads="1"/>
            </p:cNvSpPr>
            <p:nvPr/>
          </p:nvSpPr>
          <p:spPr bwMode="auto">
            <a:xfrm>
              <a:off x="2310" y="14196"/>
              <a:ext cx="84" cy="112"/>
            </a:xfrm>
            <a:prstGeom prst="ellipse">
              <a:avLst/>
            </a:prstGeom>
            <a:noFill/>
            <a:ln w="9525">
              <a:solidFill>
                <a:srgbClr val="000000"/>
              </a:solidFill>
              <a:round/>
              <a:headEnd/>
              <a:tailEnd/>
            </a:ln>
          </p:spPr>
          <p:txBody>
            <a:bodyPr/>
            <a:lstStyle/>
            <a:p>
              <a:endParaRPr lang="en-SG"/>
            </a:p>
          </p:txBody>
        </p:sp>
        <p:sp>
          <p:nvSpPr>
            <p:cNvPr id="16" name="Oval 14"/>
            <p:cNvSpPr>
              <a:spLocks noChangeArrowheads="1"/>
            </p:cNvSpPr>
            <p:nvPr/>
          </p:nvSpPr>
          <p:spPr bwMode="auto">
            <a:xfrm>
              <a:off x="2324" y="12698"/>
              <a:ext cx="84" cy="112"/>
            </a:xfrm>
            <a:prstGeom prst="ellipse">
              <a:avLst/>
            </a:prstGeom>
            <a:noFill/>
            <a:ln w="9525">
              <a:solidFill>
                <a:srgbClr val="000000"/>
              </a:solidFill>
              <a:round/>
              <a:headEnd/>
              <a:tailEnd/>
            </a:ln>
          </p:spPr>
          <p:txBody>
            <a:bodyPr/>
            <a:lstStyle/>
            <a:p>
              <a:endParaRPr lang="en-SG"/>
            </a:p>
          </p:txBody>
        </p:sp>
        <p:sp>
          <p:nvSpPr>
            <p:cNvPr id="17" name="Text Box 15"/>
            <p:cNvSpPr txBox="1">
              <a:spLocks noChangeArrowheads="1"/>
            </p:cNvSpPr>
            <p:nvPr/>
          </p:nvSpPr>
          <p:spPr bwMode="auto">
            <a:xfrm>
              <a:off x="1932" y="12348"/>
              <a:ext cx="406"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a</a:t>
              </a:r>
              <a:endParaRPr lang="en-US" sz="2800">
                <a:solidFill>
                  <a:srgbClr val="0070C0"/>
                </a:solidFill>
                <a:latin typeface="+mj-lt"/>
                <a:cs typeface="Times New Roman" pitchFamily="18" charset="0"/>
              </a:endParaRPr>
            </a:p>
          </p:txBody>
        </p:sp>
        <p:sp>
          <p:nvSpPr>
            <p:cNvPr id="18" name="Text Box 16"/>
            <p:cNvSpPr txBox="1">
              <a:spLocks noChangeArrowheads="1"/>
            </p:cNvSpPr>
            <p:nvPr/>
          </p:nvSpPr>
          <p:spPr bwMode="auto">
            <a:xfrm>
              <a:off x="1876" y="14172"/>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b</a:t>
              </a:r>
              <a:endParaRPr lang="en-US" sz="2800">
                <a:solidFill>
                  <a:srgbClr val="0070C0"/>
                </a:solidFill>
                <a:latin typeface="+mj-lt"/>
                <a:cs typeface="Times New Roman" pitchFamily="18" charset="0"/>
              </a:endParaRPr>
            </a:p>
          </p:txBody>
        </p:sp>
        <p:sp>
          <p:nvSpPr>
            <p:cNvPr id="19" name="Text Box 17"/>
            <p:cNvSpPr txBox="1">
              <a:spLocks noChangeArrowheads="1"/>
            </p:cNvSpPr>
            <p:nvPr/>
          </p:nvSpPr>
          <p:spPr bwMode="auto">
            <a:xfrm>
              <a:off x="3906" y="14196"/>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c</a:t>
              </a:r>
              <a:endParaRPr lang="en-US" sz="2800">
                <a:solidFill>
                  <a:srgbClr val="0070C0"/>
                </a:solidFill>
                <a:latin typeface="+mj-lt"/>
                <a:cs typeface="Times New Roman" pitchFamily="18" charset="0"/>
              </a:endParaRPr>
            </a:p>
          </p:txBody>
        </p:sp>
        <p:sp>
          <p:nvSpPr>
            <p:cNvPr id="20" name="Text Box 18"/>
            <p:cNvSpPr txBox="1">
              <a:spLocks noChangeArrowheads="1"/>
            </p:cNvSpPr>
            <p:nvPr/>
          </p:nvSpPr>
          <p:spPr bwMode="auto">
            <a:xfrm>
              <a:off x="3892" y="12404"/>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d</a:t>
              </a:r>
              <a:endParaRPr lang="en-US" sz="2800">
                <a:solidFill>
                  <a:srgbClr val="0070C0"/>
                </a:solidFill>
                <a:latin typeface="+mj-lt"/>
                <a:cs typeface="Times New Roman" pitchFamily="18" charset="0"/>
              </a:endParaRPr>
            </a:p>
          </p:txBody>
        </p:sp>
        <p:sp>
          <p:nvSpPr>
            <p:cNvPr id="21" name="Text Box 19"/>
            <p:cNvSpPr txBox="1">
              <a:spLocks noChangeArrowheads="1"/>
            </p:cNvSpPr>
            <p:nvPr/>
          </p:nvSpPr>
          <p:spPr bwMode="auto">
            <a:xfrm>
              <a:off x="2926" y="11340"/>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e</a:t>
              </a:r>
              <a:endParaRPr lang="en-US" sz="2800">
                <a:solidFill>
                  <a:srgbClr val="0070C0"/>
                </a:solidFill>
                <a:latin typeface="+mj-lt"/>
                <a:cs typeface="Times New Roman" pitchFamily="18" charset="0"/>
              </a:endParaRPr>
            </a:p>
          </p:txBody>
        </p:sp>
        <p:sp>
          <p:nvSpPr>
            <p:cNvPr id="22" name="Line 20"/>
            <p:cNvSpPr>
              <a:spLocks noChangeShapeType="1"/>
            </p:cNvSpPr>
            <p:nvPr/>
          </p:nvSpPr>
          <p:spPr bwMode="auto">
            <a:xfrm flipV="1">
              <a:off x="5208" y="11536"/>
              <a:ext cx="966" cy="1442"/>
            </a:xfrm>
            <a:prstGeom prst="line">
              <a:avLst/>
            </a:prstGeom>
            <a:noFill/>
            <a:ln w="38100">
              <a:solidFill>
                <a:srgbClr val="002060"/>
              </a:solidFill>
              <a:round/>
              <a:headEnd/>
              <a:tailEnd type="triangle" w="med" len="med"/>
            </a:ln>
          </p:spPr>
          <p:txBody>
            <a:bodyPr/>
            <a:lstStyle/>
            <a:p>
              <a:endParaRPr lang="en-SG"/>
            </a:p>
          </p:txBody>
        </p:sp>
        <p:sp>
          <p:nvSpPr>
            <p:cNvPr id="23" name="Line 21"/>
            <p:cNvSpPr>
              <a:spLocks noChangeShapeType="1"/>
            </p:cNvSpPr>
            <p:nvPr/>
          </p:nvSpPr>
          <p:spPr bwMode="auto">
            <a:xfrm>
              <a:off x="6188" y="11536"/>
              <a:ext cx="1078" cy="1316"/>
            </a:xfrm>
            <a:prstGeom prst="line">
              <a:avLst/>
            </a:prstGeom>
            <a:noFill/>
            <a:ln w="38100">
              <a:solidFill>
                <a:srgbClr val="002060"/>
              </a:solidFill>
              <a:round/>
              <a:headEnd/>
              <a:tailEnd type="triangle" w="med" len="med"/>
            </a:ln>
          </p:spPr>
          <p:txBody>
            <a:bodyPr/>
            <a:lstStyle/>
            <a:p>
              <a:endParaRPr lang="en-SG"/>
            </a:p>
          </p:txBody>
        </p:sp>
        <p:sp>
          <p:nvSpPr>
            <p:cNvPr id="24" name="Line 22"/>
            <p:cNvSpPr>
              <a:spLocks noChangeShapeType="1"/>
            </p:cNvSpPr>
            <p:nvPr/>
          </p:nvSpPr>
          <p:spPr bwMode="auto">
            <a:xfrm flipH="1">
              <a:off x="5236" y="12936"/>
              <a:ext cx="2044" cy="112"/>
            </a:xfrm>
            <a:prstGeom prst="line">
              <a:avLst/>
            </a:prstGeom>
            <a:noFill/>
            <a:ln w="38100">
              <a:solidFill>
                <a:srgbClr val="002060"/>
              </a:solidFill>
              <a:round/>
              <a:headEnd/>
              <a:tailEnd type="triangle" w="med" len="med"/>
            </a:ln>
          </p:spPr>
          <p:txBody>
            <a:bodyPr/>
            <a:lstStyle/>
            <a:p>
              <a:endParaRPr lang="en-SG"/>
            </a:p>
          </p:txBody>
        </p:sp>
        <p:sp>
          <p:nvSpPr>
            <p:cNvPr id="25" name="Line 23"/>
            <p:cNvSpPr>
              <a:spLocks noChangeShapeType="1"/>
            </p:cNvSpPr>
            <p:nvPr/>
          </p:nvSpPr>
          <p:spPr bwMode="auto">
            <a:xfrm>
              <a:off x="5194" y="13076"/>
              <a:ext cx="910" cy="1358"/>
            </a:xfrm>
            <a:prstGeom prst="line">
              <a:avLst/>
            </a:prstGeom>
            <a:noFill/>
            <a:ln w="38100">
              <a:solidFill>
                <a:srgbClr val="002060"/>
              </a:solidFill>
              <a:round/>
              <a:headEnd/>
              <a:tailEnd type="triangle" w="med" len="med"/>
            </a:ln>
          </p:spPr>
          <p:txBody>
            <a:bodyPr/>
            <a:lstStyle/>
            <a:p>
              <a:endParaRPr lang="en-SG"/>
            </a:p>
          </p:txBody>
        </p:sp>
        <p:sp>
          <p:nvSpPr>
            <p:cNvPr id="26" name="Oval 24"/>
            <p:cNvSpPr>
              <a:spLocks noChangeArrowheads="1"/>
            </p:cNvSpPr>
            <p:nvPr/>
          </p:nvSpPr>
          <p:spPr bwMode="auto">
            <a:xfrm>
              <a:off x="6146" y="11468"/>
              <a:ext cx="70" cy="70"/>
            </a:xfrm>
            <a:prstGeom prst="ellipse">
              <a:avLst/>
            </a:prstGeom>
            <a:noFill/>
            <a:ln w="9525">
              <a:solidFill>
                <a:srgbClr val="000000"/>
              </a:solidFill>
              <a:round/>
              <a:headEnd/>
              <a:tailEnd/>
            </a:ln>
          </p:spPr>
          <p:txBody>
            <a:bodyPr/>
            <a:lstStyle/>
            <a:p>
              <a:endParaRPr lang="en-SG"/>
            </a:p>
          </p:txBody>
        </p:sp>
        <p:sp>
          <p:nvSpPr>
            <p:cNvPr id="27" name="Oval 25"/>
            <p:cNvSpPr>
              <a:spLocks noChangeArrowheads="1"/>
            </p:cNvSpPr>
            <p:nvPr/>
          </p:nvSpPr>
          <p:spPr bwMode="auto">
            <a:xfrm>
              <a:off x="7266" y="12852"/>
              <a:ext cx="70" cy="70"/>
            </a:xfrm>
            <a:prstGeom prst="ellipse">
              <a:avLst/>
            </a:prstGeom>
            <a:noFill/>
            <a:ln w="9525">
              <a:solidFill>
                <a:srgbClr val="000000"/>
              </a:solidFill>
              <a:round/>
              <a:headEnd/>
              <a:tailEnd/>
            </a:ln>
          </p:spPr>
          <p:txBody>
            <a:bodyPr/>
            <a:lstStyle/>
            <a:p>
              <a:endParaRPr lang="en-SG"/>
            </a:p>
          </p:txBody>
        </p:sp>
        <p:sp>
          <p:nvSpPr>
            <p:cNvPr id="28" name="Oval 26"/>
            <p:cNvSpPr>
              <a:spLocks noChangeArrowheads="1"/>
            </p:cNvSpPr>
            <p:nvPr/>
          </p:nvSpPr>
          <p:spPr bwMode="auto">
            <a:xfrm>
              <a:off x="5124" y="12978"/>
              <a:ext cx="70" cy="70"/>
            </a:xfrm>
            <a:prstGeom prst="ellipse">
              <a:avLst/>
            </a:prstGeom>
            <a:noFill/>
            <a:ln w="9525">
              <a:solidFill>
                <a:srgbClr val="000000"/>
              </a:solidFill>
              <a:round/>
              <a:headEnd/>
              <a:tailEnd/>
            </a:ln>
          </p:spPr>
          <p:txBody>
            <a:bodyPr/>
            <a:lstStyle/>
            <a:p>
              <a:endParaRPr lang="en-SG"/>
            </a:p>
          </p:txBody>
        </p:sp>
        <p:sp>
          <p:nvSpPr>
            <p:cNvPr id="29" name="Oval 27"/>
            <p:cNvSpPr>
              <a:spLocks noChangeArrowheads="1"/>
            </p:cNvSpPr>
            <p:nvPr/>
          </p:nvSpPr>
          <p:spPr bwMode="auto">
            <a:xfrm>
              <a:off x="6090" y="14420"/>
              <a:ext cx="70" cy="70"/>
            </a:xfrm>
            <a:prstGeom prst="ellipse">
              <a:avLst/>
            </a:prstGeom>
            <a:noFill/>
            <a:ln w="9525">
              <a:solidFill>
                <a:srgbClr val="000000"/>
              </a:solidFill>
              <a:round/>
              <a:headEnd/>
              <a:tailEnd/>
            </a:ln>
          </p:spPr>
          <p:txBody>
            <a:bodyPr/>
            <a:lstStyle/>
            <a:p>
              <a:endParaRPr lang="en-SG"/>
            </a:p>
          </p:txBody>
        </p:sp>
        <p:sp>
          <p:nvSpPr>
            <p:cNvPr id="30" name="Text Box 28"/>
            <p:cNvSpPr txBox="1">
              <a:spLocks noChangeArrowheads="1"/>
            </p:cNvSpPr>
            <p:nvPr/>
          </p:nvSpPr>
          <p:spPr bwMode="auto">
            <a:xfrm>
              <a:off x="6006" y="11032"/>
              <a:ext cx="406"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a</a:t>
              </a:r>
              <a:endParaRPr lang="en-US" sz="2800">
                <a:solidFill>
                  <a:srgbClr val="0070C0"/>
                </a:solidFill>
                <a:latin typeface="+mj-lt"/>
                <a:cs typeface="Times New Roman" pitchFamily="18" charset="0"/>
              </a:endParaRPr>
            </a:p>
          </p:txBody>
        </p:sp>
        <p:sp>
          <p:nvSpPr>
            <p:cNvPr id="31" name="Text Box 29"/>
            <p:cNvSpPr txBox="1">
              <a:spLocks noChangeArrowheads="1"/>
            </p:cNvSpPr>
            <p:nvPr/>
          </p:nvSpPr>
          <p:spPr bwMode="auto">
            <a:xfrm>
              <a:off x="4816" y="12516"/>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b</a:t>
              </a:r>
              <a:endParaRPr lang="en-US" sz="2800">
                <a:solidFill>
                  <a:srgbClr val="0070C0"/>
                </a:solidFill>
                <a:latin typeface="+mj-lt"/>
                <a:cs typeface="Times New Roman" pitchFamily="18" charset="0"/>
              </a:endParaRPr>
            </a:p>
          </p:txBody>
        </p:sp>
        <p:sp>
          <p:nvSpPr>
            <p:cNvPr id="32" name="Text Box 30"/>
            <p:cNvSpPr txBox="1">
              <a:spLocks noChangeArrowheads="1"/>
            </p:cNvSpPr>
            <p:nvPr/>
          </p:nvSpPr>
          <p:spPr bwMode="auto">
            <a:xfrm>
              <a:off x="7126" y="12390"/>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c</a:t>
              </a:r>
              <a:endParaRPr lang="en-US" sz="2800">
                <a:solidFill>
                  <a:srgbClr val="0070C0"/>
                </a:solidFill>
                <a:latin typeface="+mj-lt"/>
                <a:cs typeface="Times New Roman" pitchFamily="18" charset="0"/>
              </a:endParaRPr>
            </a:p>
          </p:txBody>
        </p:sp>
        <p:sp>
          <p:nvSpPr>
            <p:cNvPr id="33" name="Text Box 31"/>
            <p:cNvSpPr txBox="1">
              <a:spLocks noChangeArrowheads="1"/>
            </p:cNvSpPr>
            <p:nvPr/>
          </p:nvSpPr>
          <p:spPr bwMode="auto">
            <a:xfrm>
              <a:off x="5978" y="13972"/>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d</a:t>
              </a:r>
              <a:endParaRPr lang="en-US" sz="2800">
                <a:solidFill>
                  <a:srgbClr val="0070C0"/>
                </a:solidFill>
                <a:latin typeface="+mj-lt"/>
                <a:cs typeface="Times New Roman" pitchFamily="18" charset="0"/>
              </a:endParaRPr>
            </a:p>
          </p:txBody>
        </p:sp>
        <p:sp>
          <p:nvSpPr>
            <p:cNvPr id="34" name="Rectangle 32"/>
            <p:cNvSpPr>
              <a:spLocks noChangeArrowheads="1"/>
            </p:cNvSpPr>
            <p:nvPr/>
          </p:nvSpPr>
          <p:spPr bwMode="auto">
            <a:xfrm>
              <a:off x="8428" y="12754"/>
              <a:ext cx="1624" cy="1554"/>
            </a:xfrm>
            <a:prstGeom prst="rect">
              <a:avLst/>
            </a:prstGeom>
            <a:noFill/>
            <a:ln w="38100">
              <a:solidFill>
                <a:srgbClr val="002060"/>
              </a:solidFill>
              <a:miter lim="800000"/>
              <a:headEnd/>
              <a:tailEnd/>
            </a:ln>
          </p:spPr>
          <p:txBody>
            <a:bodyPr/>
            <a:lstStyle/>
            <a:p>
              <a:endParaRPr lang="en-SG"/>
            </a:p>
          </p:txBody>
        </p:sp>
        <p:sp>
          <p:nvSpPr>
            <p:cNvPr id="35" name="Line 33"/>
            <p:cNvSpPr>
              <a:spLocks noChangeShapeType="1"/>
            </p:cNvSpPr>
            <p:nvPr/>
          </p:nvSpPr>
          <p:spPr bwMode="auto">
            <a:xfrm>
              <a:off x="8428" y="12754"/>
              <a:ext cx="1624" cy="1554"/>
            </a:xfrm>
            <a:prstGeom prst="line">
              <a:avLst/>
            </a:prstGeom>
            <a:noFill/>
            <a:ln w="38100">
              <a:solidFill>
                <a:srgbClr val="002060"/>
              </a:solidFill>
              <a:round/>
              <a:headEnd/>
              <a:tailEnd/>
            </a:ln>
          </p:spPr>
          <p:txBody>
            <a:bodyPr/>
            <a:lstStyle/>
            <a:p>
              <a:endParaRPr lang="en-SG"/>
            </a:p>
          </p:txBody>
        </p:sp>
        <p:sp>
          <p:nvSpPr>
            <p:cNvPr id="36" name="Line 34"/>
            <p:cNvSpPr>
              <a:spLocks noChangeShapeType="1"/>
            </p:cNvSpPr>
            <p:nvPr/>
          </p:nvSpPr>
          <p:spPr bwMode="auto">
            <a:xfrm flipV="1">
              <a:off x="8428" y="12754"/>
              <a:ext cx="1624" cy="1554"/>
            </a:xfrm>
            <a:prstGeom prst="line">
              <a:avLst/>
            </a:prstGeom>
            <a:noFill/>
            <a:ln w="38100">
              <a:solidFill>
                <a:srgbClr val="002060"/>
              </a:solidFill>
              <a:round/>
              <a:headEnd/>
              <a:tailEnd/>
            </a:ln>
          </p:spPr>
          <p:txBody>
            <a:bodyPr/>
            <a:lstStyle/>
            <a:p>
              <a:endParaRPr lang="en-SG"/>
            </a:p>
          </p:txBody>
        </p:sp>
        <p:sp>
          <p:nvSpPr>
            <p:cNvPr id="37" name="Line 35"/>
            <p:cNvSpPr>
              <a:spLocks noChangeShapeType="1"/>
            </p:cNvSpPr>
            <p:nvPr/>
          </p:nvSpPr>
          <p:spPr bwMode="auto">
            <a:xfrm flipV="1">
              <a:off x="8428" y="11914"/>
              <a:ext cx="826" cy="840"/>
            </a:xfrm>
            <a:prstGeom prst="line">
              <a:avLst/>
            </a:prstGeom>
            <a:noFill/>
            <a:ln w="38100">
              <a:solidFill>
                <a:srgbClr val="002060"/>
              </a:solidFill>
              <a:round/>
              <a:headEnd/>
              <a:tailEnd/>
            </a:ln>
          </p:spPr>
          <p:txBody>
            <a:bodyPr/>
            <a:lstStyle/>
            <a:p>
              <a:endParaRPr lang="en-SG"/>
            </a:p>
          </p:txBody>
        </p:sp>
        <p:sp>
          <p:nvSpPr>
            <p:cNvPr id="38" name="Line 36"/>
            <p:cNvSpPr>
              <a:spLocks noChangeShapeType="1"/>
            </p:cNvSpPr>
            <p:nvPr/>
          </p:nvSpPr>
          <p:spPr bwMode="auto">
            <a:xfrm flipH="1" flipV="1">
              <a:off x="9226" y="11914"/>
              <a:ext cx="826" cy="840"/>
            </a:xfrm>
            <a:prstGeom prst="line">
              <a:avLst/>
            </a:prstGeom>
            <a:noFill/>
            <a:ln w="38100">
              <a:solidFill>
                <a:srgbClr val="002060"/>
              </a:solidFill>
              <a:round/>
              <a:headEnd/>
              <a:tailEnd/>
            </a:ln>
          </p:spPr>
          <p:txBody>
            <a:bodyPr/>
            <a:lstStyle/>
            <a:p>
              <a:endParaRPr lang="en-SG"/>
            </a:p>
          </p:txBody>
        </p:sp>
        <p:sp>
          <p:nvSpPr>
            <p:cNvPr id="39" name="Oval 37"/>
            <p:cNvSpPr>
              <a:spLocks noChangeArrowheads="1"/>
            </p:cNvSpPr>
            <p:nvPr/>
          </p:nvSpPr>
          <p:spPr bwMode="auto">
            <a:xfrm>
              <a:off x="9190" y="11872"/>
              <a:ext cx="84" cy="112"/>
            </a:xfrm>
            <a:prstGeom prst="ellipse">
              <a:avLst/>
            </a:prstGeom>
            <a:noFill/>
            <a:ln w="9525">
              <a:solidFill>
                <a:srgbClr val="000000"/>
              </a:solidFill>
              <a:round/>
              <a:headEnd/>
              <a:tailEnd/>
            </a:ln>
          </p:spPr>
          <p:txBody>
            <a:bodyPr/>
            <a:lstStyle/>
            <a:p>
              <a:endParaRPr lang="en-SG"/>
            </a:p>
          </p:txBody>
        </p:sp>
        <p:sp>
          <p:nvSpPr>
            <p:cNvPr id="40" name="Oval 38"/>
            <p:cNvSpPr>
              <a:spLocks noChangeArrowheads="1"/>
            </p:cNvSpPr>
            <p:nvPr/>
          </p:nvSpPr>
          <p:spPr bwMode="auto">
            <a:xfrm>
              <a:off x="9982" y="12698"/>
              <a:ext cx="84" cy="112"/>
            </a:xfrm>
            <a:prstGeom prst="ellipse">
              <a:avLst/>
            </a:prstGeom>
            <a:noFill/>
            <a:ln w="9525">
              <a:solidFill>
                <a:srgbClr val="000000"/>
              </a:solidFill>
              <a:round/>
              <a:headEnd/>
              <a:tailEnd/>
            </a:ln>
          </p:spPr>
          <p:txBody>
            <a:bodyPr/>
            <a:lstStyle/>
            <a:p>
              <a:endParaRPr lang="en-SG"/>
            </a:p>
          </p:txBody>
        </p:sp>
        <p:sp>
          <p:nvSpPr>
            <p:cNvPr id="41" name="Oval 39"/>
            <p:cNvSpPr>
              <a:spLocks noChangeArrowheads="1"/>
            </p:cNvSpPr>
            <p:nvPr/>
          </p:nvSpPr>
          <p:spPr bwMode="auto">
            <a:xfrm>
              <a:off x="10024" y="14238"/>
              <a:ext cx="84" cy="112"/>
            </a:xfrm>
            <a:prstGeom prst="ellipse">
              <a:avLst/>
            </a:prstGeom>
            <a:noFill/>
            <a:ln w="9525">
              <a:solidFill>
                <a:srgbClr val="000000"/>
              </a:solidFill>
              <a:round/>
              <a:headEnd/>
              <a:tailEnd/>
            </a:ln>
          </p:spPr>
          <p:txBody>
            <a:bodyPr/>
            <a:lstStyle/>
            <a:p>
              <a:endParaRPr lang="en-SG"/>
            </a:p>
          </p:txBody>
        </p:sp>
        <p:sp>
          <p:nvSpPr>
            <p:cNvPr id="42" name="Oval 40"/>
            <p:cNvSpPr>
              <a:spLocks noChangeArrowheads="1"/>
            </p:cNvSpPr>
            <p:nvPr/>
          </p:nvSpPr>
          <p:spPr bwMode="auto">
            <a:xfrm>
              <a:off x="8386" y="14238"/>
              <a:ext cx="84" cy="112"/>
            </a:xfrm>
            <a:prstGeom prst="ellipse">
              <a:avLst/>
            </a:prstGeom>
            <a:noFill/>
            <a:ln w="9525">
              <a:solidFill>
                <a:srgbClr val="000000"/>
              </a:solidFill>
              <a:round/>
              <a:headEnd/>
              <a:tailEnd/>
            </a:ln>
          </p:spPr>
          <p:txBody>
            <a:bodyPr/>
            <a:lstStyle/>
            <a:p>
              <a:endParaRPr lang="en-SG"/>
            </a:p>
          </p:txBody>
        </p:sp>
        <p:sp>
          <p:nvSpPr>
            <p:cNvPr id="43" name="Oval 41"/>
            <p:cNvSpPr>
              <a:spLocks noChangeArrowheads="1"/>
            </p:cNvSpPr>
            <p:nvPr/>
          </p:nvSpPr>
          <p:spPr bwMode="auto">
            <a:xfrm>
              <a:off x="8400" y="12740"/>
              <a:ext cx="84" cy="112"/>
            </a:xfrm>
            <a:prstGeom prst="ellipse">
              <a:avLst/>
            </a:prstGeom>
            <a:noFill/>
            <a:ln w="9525">
              <a:solidFill>
                <a:srgbClr val="000000"/>
              </a:solidFill>
              <a:round/>
              <a:headEnd/>
              <a:tailEnd/>
            </a:ln>
          </p:spPr>
          <p:txBody>
            <a:bodyPr/>
            <a:lstStyle/>
            <a:p>
              <a:endParaRPr lang="en-SG"/>
            </a:p>
          </p:txBody>
        </p:sp>
        <p:sp>
          <p:nvSpPr>
            <p:cNvPr id="44" name="Text Box 42"/>
            <p:cNvSpPr txBox="1">
              <a:spLocks noChangeArrowheads="1"/>
            </p:cNvSpPr>
            <p:nvPr/>
          </p:nvSpPr>
          <p:spPr bwMode="auto">
            <a:xfrm>
              <a:off x="8008" y="12390"/>
              <a:ext cx="406"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a</a:t>
              </a:r>
              <a:endParaRPr lang="en-US" sz="2800">
                <a:solidFill>
                  <a:srgbClr val="0070C0"/>
                </a:solidFill>
                <a:latin typeface="+mj-lt"/>
                <a:cs typeface="Times New Roman" pitchFamily="18" charset="0"/>
              </a:endParaRPr>
            </a:p>
          </p:txBody>
        </p:sp>
        <p:sp>
          <p:nvSpPr>
            <p:cNvPr id="45" name="Text Box 43"/>
            <p:cNvSpPr txBox="1">
              <a:spLocks noChangeArrowheads="1"/>
            </p:cNvSpPr>
            <p:nvPr/>
          </p:nvSpPr>
          <p:spPr bwMode="auto">
            <a:xfrm>
              <a:off x="7952" y="14214"/>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b</a:t>
              </a:r>
              <a:endParaRPr lang="en-US" sz="2800">
                <a:solidFill>
                  <a:srgbClr val="0070C0"/>
                </a:solidFill>
                <a:latin typeface="+mj-lt"/>
                <a:cs typeface="Times New Roman" pitchFamily="18" charset="0"/>
              </a:endParaRPr>
            </a:p>
          </p:txBody>
        </p:sp>
        <p:sp>
          <p:nvSpPr>
            <p:cNvPr id="46" name="Text Box 44"/>
            <p:cNvSpPr txBox="1">
              <a:spLocks noChangeArrowheads="1"/>
            </p:cNvSpPr>
            <p:nvPr/>
          </p:nvSpPr>
          <p:spPr bwMode="auto">
            <a:xfrm>
              <a:off x="9982" y="14238"/>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c</a:t>
              </a:r>
              <a:endParaRPr lang="en-US" sz="2800">
                <a:solidFill>
                  <a:srgbClr val="0070C0"/>
                </a:solidFill>
                <a:latin typeface="+mj-lt"/>
                <a:cs typeface="Times New Roman" pitchFamily="18" charset="0"/>
              </a:endParaRPr>
            </a:p>
          </p:txBody>
        </p:sp>
        <p:sp>
          <p:nvSpPr>
            <p:cNvPr id="47" name="Text Box 45"/>
            <p:cNvSpPr txBox="1">
              <a:spLocks noChangeArrowheads="1"/>
            </p:cNvSpPr>
            <p:nvPr/>
          </p:nvSpPr>
          <p:spPr bwMode="auto">
            <a:xfrm>
              <a:off x="9968" y="12446"/>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d</a:t>
              </a:r>
              <a:endParaRPr lang="en-US" sz="2800">
                <a:solidFill>
                  <a:srgbClr val="0070C0"/>
                </a:solidFill>
                <a:latin typeface="+mj-lt"/>
                <a:cs typeface="Times New Roman" pitchFamily="18" charset="0"/>
              </a:endParaRPr>
            </a:p>
          </p:txBody>
        </p:sp>
        <p:sp>
          <p:nvSpPr>
            <p:cNvPr id="48" name="Text Box 46"/>
            <p:cNvSpPr txBox="1">
              <a:spLocks noChangeArrowheads="1"/>
            </p:cNvSpPr>
            <p:nvPr/>
          </p:nvSpPr>
          <p:spPr bwMode="auto">
            <a:xfrm>
              <a:off x="9002" y="11382"/>
              <a:ext cx="462" cy="560"/>
            </a:xfrm>
            <a:prstGeom prst="rect">
              <a:avLst/>
            </a:prstGeom>
            <a:noFill/>
            <a:ln w="9525">
              <a:noFill/>
              <a:miter lim="800000"/>
              <a:headEnd/>
              <a:tailEnd/>
            </a:ln>
          </p:spPr>
          <p:txBody>
            <a:bodyPr/>
            <a:lstStyle/>
            <a:p>
              <a:r>
                <a:rPr lang="en-US" sz="2400">
                  <a:solidFill>
                    <a:srgbClr val="0070C0"/>
                  </a:solidFill>
                  <a:latin typeface="+mj-lt"/>
                  <a:cs typeface="Times New Roman" pitchFamily="18" charset="0"/>
                </a:rPr>
                <a:t>e</a:t>
              </a:r>
              <a:endParaRPr lang="en-US" sz="2800">
                <a:solidFill>
                  <a:srgbClr val="0070C0"/>
                </a:solidFill>
                <a:latin typeface="+mj-lt"/>
                <a:cs typeface="Times New Roman" pitchFamily="18" charset="0"/>
              </a:endParaRPr>
            </a:p>
          </p:txBody>
        </p:sp>
        <p:sp>
          <p:nvSpPr>
            <p:cNvPr id="49" name="Arc 47"/>
            <p:cNvSpPr>
              <a:spLocks/>
            </p:cNvSpPr>
            <p:nvPr/>
          </p:nvSpPr>
          <p:spPr bwMode="auto">
            <a:xfrm flipV="1">
              <a:off x="9142" y="14280"/>
              <a:ext cx="924" cy="742"/>
            </a:xfrm>
            <a:custGeom>
              <a:avLst/>
              <a:gdLst>
                <a:gd name="T0" fmla="*/ 0 w 21600"/>
                <a:gd name="T1" fmla="*/ 0 h 21600"/>
                <a:gd name="T2" fmla="*/ 40 w 21600"/>
                <a:gd name="T3" fmla="*/ 25 h 21600"/>
                <a:gd name="T4" fmla="*/ 0 w 21600"/>
                <a:gd name="T5" fmla="*/ 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2060"/>
              </a:solidFill>
              <a:round/>
              <a:headEnd/>
              <a:tailEnd/>
            </a:ln>
          </p:spPr>
          <p:txBody>
            <a:bodyPr/>
            <a:lstStyle/>
            <a:p>
              <a:endParaRPr lang="en-SG"/>
            </a:p>
          </p:txBody>
        </p:sp>
        <p:sp>
          <p:nvSpPr>
            <p:cNvPr id="50" name="Arc 48"/>
            <p:cNvSpPr>
              <a:spLocks/>
            </p:cNvSpPr>
            <p:nvPr/>
          </p:nvSpPr>
          <p:spPr bwMode="auto">
            <a:xfrm flipH="1" flipV="1">
              <a:off x="8414" y="14294"/>
              <a:ext cx="770" cy="728"/>
            </a:xfrm>
            <a:custGeom>
              <a:avLst/>
              <a:gdLst>
                <a:gd name="T0" fmla="*/ 0 w 21600"/>
                <a:gd name="T1" fmla="*/ 0 h 21600"/>
                <a:gd name="T2" fmla="*/ 27 w 21600"/>
                <a:gd name="T3" fmla="*/ 25 h 21600"/>
                <a:gd name="T4" fmla="*/ 0 w 21600"/>
                <a:gd name="T5" fmla="*/ 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2060"/>
              </a:solidFill>
              <a:round/>
              <a:headEnd/>
              <a:tailEnd/>
            </a:ln>
          </p:spPr>
          <p:txBody>
            <a:bodyPr/>
            <a:lstStyle/>
            <a:p>
              <a:endParaRPr lang="en-SG"/>
            </a:p>
          </p:txBody>
        </p:sp>
        <p:sp>
          <p:nvSpPr>
            <p:cNvPr id="51" name="Text Box 49"/>
            <p:cNvSpPr txBox="1">
              <a:spLocks noChangeArrowheads="1"/>
            </p:cNvSpPr>
            <p:nvPr/>
          </p:nvSpPr>
          <p:spPr bwMode="auto">
            <a:xfrm>
              <a:off x="2604" y="14588"/>
              <a:ext cx="1092" cy="560"/>
            </a:xfrm>
            <a:prstGeom prst="rect">
              <a:avLst/>
            </a:prstGeom>
            <a:noFill/>
            <a:ln w="9525">
              <a:noFill/>
              <a:miter lim="800000"/>
              <a:headEnd/>
              <a:tailEnd/>
            </a:ln>
          </p:spPr>
          <p:txBody>
            <a:bodyPr/>
            <a:lstStyle/>
            <a:p>
              <a:pPr algn="ctr"/>
              <a:r>
                <a:rPr lang="en-US" sz="2400">
                  <a:solidFill>
                    <a:srgbClr val="0070C0"/>
                  </a:solidFill>
                  <a:latin typeface="+mj-lt"/>
                  <a:cs typeface="Times New Roman" pitchFamily="18" charset="0"/>
                </a:rPr>
                <a:t>(G</a:t>
              </a:r>
              <a:r>
                <a:rPr lang="en-US" sz="2400" baseline="-25000">
                  <a:solidFill>
                    <a:srgbClr val="0070C0"/>
                  </a:solidFill>
                  <a:latin typeface="+mj-lt"/>
                  <a:cs typeface="Times New Roman" pitchFamily="18" charset="0"/>
                </a:rPr>
                <a:t>1</a:t>
              </a:r>
              <a:r>
                <a:rPr lang="en-US" sz="2400">
                  <a:solidFill>
                    <a:srgbClr val="0070C0"/>
                  </a:solidFill>
                  <a:latin typeface="+mj-lt"/>
                  <a:cs typeface="Times New Roman" pitchFamily="18" charset="0"/>
                </a:rPr>
                <a:t>)</a:t>
              </a:r>
              <a:endParaRPr lang="en-US" sz="2800">
                <a:solidFill>
                  <a:srgbClr val="0070C0"/>
                </a:solidFill>
                <a:latin typeface="+mj-lt"/>
                <a:cs typeface="Times New Roman" pitchFamily="18" charset="0"/>
              </a:endParaRPr>
            </a:p>
          </p:txBody>
        </p:sp>
        <p:sp>
          <p:nvSpPr>
            <p:cNvPr id="52" name="Text Box 50"/>
            <p:cNvSpPr txBox="1">
              <a:spLocks noChangeArrowheads="1"/>
            </p:cNvSpPr>
            <p:nvPr/>
          </p:nvSpPr>
          <p:spPr bwMode="auto">
            <a:xfrm>
              <a:off x="5712" y="14574"/>
              <a:ext cx="1092" cy="560"/>
            </a:xfrm>
            <a:prstGeom prst="rect">
              <a:avLst/>
            </a:prstGeom>
            <a:noFill/>
            <a:ln w="9525">
              <a:noFill/>
              <a:miter lim="800000"/>
              <a:headEnd/>
              <a:tailEnd/>
            </a:ln>
          </p:spPr>
          <p:txBody>
            <a:bodyPr/>
            <a:lstStyle/>
            <a:p>
              <a:pPr algn="ctr"/>
              <a:r>
                <a:rPr lang="en-US" sz="2400">
                  <a:solidFill>
                    <a:srgbClr val="0070C0"/>
                  </a:solidFill>
                  <a:latin typeface="+mj-lt"/>
                  <a:cs typeface="Times New Roman" pitchFamily="18" charset="0"/>
                </a:rPr>
                <a:t>(G</a:t>
              </a:r>
              <a:r>
                <a:rPr lang="en-US" sz="2400" baseline="-25000">
                  <a:solidFill>
                    <a:srgbClr val="0070C0"/>
                  </a:solidFill>
                  <a:latin typeface="+mj-lt"/>
                  <a:cs typeface="Times New Roman" pitchFamily="18" charset="0"/>
                </a:rPr>
                <a:t>2</a:t>
              </a:r>
              <a:r>
                <a:rPr lang="en-US" sz="2400">
                  <a:solidFill>
                    <a:srgbClr val="0070C0"/>
                  </a:solidFill>
                  <a:latin typeface="+mj-lt"/>
                  <a:cs typeface="Times New Roman" pitchFamily="18" charset="0"/>
                </a:rPr>
                <a:t>)</a:t>
              </a:r>
              <a:endParaRPr lang="en-US" sz="2800">
                <a:solidFill>
                  <a:srgbClr val="0070C0"/>
                </a:solidFill>
                <a:latin typeface="+mj-lt"/>
                <a:cs typeface="Times New Roman" pitchFamily="18" charset="0"/>
              </a:endParaRPr>
            </a:p>
          </p:txBody>
        </p:sp>
        <p:sp>
          <p:nvSpPr>
            <p:cNvPr id="53" name="Text Box 51"/>
            <p:cNvSpPr txBox="1">
              <a:spLocks noChangeArrowheads="1"/>
            </p:cNvSpPr>
            <p:nvPr/>
          </p:nvSpPr>
          <p:spPr bwMode="auto">
            <a:xfrm>
              <a:off x="9660" y="14700"/>
              <a:ext cx="1092" cy="560"/>
            </a:xfrm>
            <a:prstGeom prst="rect">
              <a:avLst/>
            </a:prstGeom>
            <a:noFill/>
            <a:ln w="9525">
              <a:noFill/>
              <a:miter lim="800000"/>
              <a:headEnd/>
              <a:tailEnd/>
            </a:ln>
          </p:spPr>
          <p:txBody>
            <a:bodyPr/>
            <a:lstStyle/>
            <a:p>
              <a:pPr algn="ctr"/>
              <a:r>
                <a:rPr lang="en-US" sz="2400">
                  <a:solidFill>
                    <a:srgbClr val="0070C0"/>
                  </a:solidFill>
                  <a:latin typeface="+mj-lt"/>
                  <a:cs typeface="Times New Roman" pitchFamily="18" charset="0"/>
                </a:rPr>
                <a:t>(G</a:t>
              </a:r>
              <a:r>
                <a:rPr lang="en-US" sz="2400" baseline="-25000">
                  <a:solidFill>
                    <a:srgbClr val="0070C0"/>
                  </a:solidFill>
                  <a:latin typeface="+mj-lt"/>
                  <a:cs typeface="Times New Roman" pitchFamily="18" charset="0"/>
                </a:rPr>
                <a:t>3</a:t>
              </a:r>
              <a:r>
                <a:rPr lang="en-US" sz="2400">
                  <a:solidFill>
                    <a:srgbClr val="0070C0"/>
                  </a:solidFill>
                  <a:latin typeface="+mj-lt"/>
                  <a:cs typeface="Times New Roman" pitchFamily="18" charset="0"/>
                </a:rPr>
                <a:t>)</a:t>
              </a:r>
              <a:endParaRPr lang="en-US" sz="2800">
                <a:solidFill>
                  <a:srgbClr val="0070C0"/>
                </a:solidFill>
                <a:latin typeface="+mj-lt"/>
                <a:cs typeface="Times New Roman" pitchFamily="18" charset="0"/>
              </a:endParaRPr>
            </a:p>
          </p:txBody>
        </p:sp>
      </p:grpSp>
      <p:sp>
        <p:nvSpPr>
          <p:cNvPr id="54" name="Rounded Rectangular Callout 53"/>
          <p:cNvSpPr/>
          <p:nvPr/>
        </p:nvSpPr>
        <p:spPr bwMode="auto">
          <a:xfrm>
            <a:off x="457200" y="4572000"/>
            <a:ext cx="2514600" cy="1447800"/>
          </a:xfrm>
          <a:prstGeom prst="wedgeRoundRectCallout">
            <a:avLst>
              <a:gd name="adj1" fmla="val -9931"/>
              <a:gd name="adj2" fmla="val -81978"/>
              <a:gd name="adj3" fmla="val 16667"/>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just" defTabSz="914400" rtl="0" eaLnBrk="1" fontAlgn="base" latinLnBrk="0" hangingPunct="1">
              <a:lnSpc>
                <a:spcPct val="100000"/>
              </a:lnSpc>
              <a:spcBef>
                <a:spcPct val="20000"/>
              </a:spcBef>
              <a:spcAft>
                <a:spcPct val="0"/>
              </a:spcAft>
              <a:buClrTx/>
              <a:buSzTx/>
              <a:tabLst/>
            </a:pPr>
            <a:r>
              <a:rPr kumimoji="0" lang="en-US" sz="2000" b="0" i="0" u="none" strike="noStrike" cap="none" normalizeH="0" baseline="0" smtClean="0">
                <a:ln>
                  <a:noFill/>
                </a:ln>
                <a:solidFill>
                  <a:srgbClr val="0033CC"/>
                </a:solidFill>
                <a:effectLst/>
                <a:latin typeface="Arial" charset="0"/>
              </a:rPr>
              <a:t>Liên</a:t>
            </a:r>
            <a:r>
              <a:rPr kumimoji="0" lang="en-US" sz="2000" b="0" i="0" u="none" strike="noStrike" cap="none" normalizeH="0" smtClean="0">
                <a:ln>
                  <a:noFill/>
                </a:ln>
                <a:solidFill>
                  <a:srgbClr val="0033CC"/>
                </a:solidFill>
                <a:effectLst/>
                <a:latin typeface="Arial" charset="0"/>
              </a:rPr>
              <a:t> thông và c</a:t>
            </a:r>
            <a:r>
              <a:rPr kumimoji="0" lang="en-US" sz="2000" b="0" i="0" u="none" strike="noStrike" cap="none" normalizeH="0" baseline="0" smtClean="0">
                <a:ln>
                  <a:noFill/>
                </a:ln>
                <a:solidFill>
                  <a:srgbClr val="0033CC"/>
                </a:solidFill>
                <a:effectLst/>
                <a:latin typeface="Arial" charset="0"/>
              </a:rPr>
              <a:t>ó</a:t>
            </a:r>
            <a:r>
              <a:rPr kumimoji="0" lang="en-US" sz="2000" b="0" i="0" u="none" strike="noStrike" cap="none" normalizeH="0" smtClean="0">
                <a:ln>
                  <a:noFill/>
                </a:ln>
                <a:solidFill>
                  <a:srgbClr val="0033CC"/>
                </a:solidFill>
                <a:effectLst/>
                <a:latin typeface="Arial" charset="0"/>
              </a:rPr>
              <a:t> 2 đỉnh bậc lẻ </a:t>
            </a:r>
            <a:r>
              <a:rPr kumimoji="0" lang="en-US" sz="2000" b="0" i="0" u="none" strike="noStrike" cap="none" normalizeH="0" smtClean="0">
                <a:ln>
                  <a:noFill/>
                </a:ln>
                <a:solidFill>
                  <a:srgbClr val="0033CC"/>
                </a:solidFill>
                <a:effectLst/>
                <a:latin typeface="Arial" charset="0"/>
                <a:sym typeface="Wingdings" pitchFamily="2" charset="2"/>
              </a:rPr>
              <a:t> có dây chuyền Euler: </a:t>
            </a:r>
            <a:r>
              <a:rPr kumimoji="0" lang="en-US" sz="2800" i="0" u="none" strike="noStrike" cap="none" normalizeH="0" smtClean="0">
                <a:ln>
                  <a:noFill/>
                </a:ln>
                <a:solidFill>
                  <a:srgbClr val="0033CC"/>
                </a:solidFill>
                <a:effectLst/>
                <a:latin typeface="Arial" charset="0"/>
                <a:sym typeface="Wingdings" pitchFamily="2" charset="2"/>
              </a:rPr>
              <a:t>bacdaedbc</a:t>
            </a:r>
            <a:endParaRPr kumimoji="0" lang="en-SG" sz="2000" i="0" u="none" strike="noStrike" cap="none" normalizeH="0" baseline="0" smtClean="0">
              <a:ln>
                <a:noFill/>
              </a:ln>
              <a:solidFill>
                <a:srgbClr val="0033CC"/>
              </a:solidFill>
              <a:effectLst/>
              <a:latin typeface="Arial" charset="0"/>
            </a:endParaRPr>
          </a:p>
        </p:txBody>
      </p:sp>
      <p:sp>
        <p:nvSpPr>
          <p:cNvPr id="55" name="Rounded Rectangular Callout 54"/>
          <p:cNvSpPr/>
          <p:nvPr/>
        </p:nvSpPr>
        <p:spPr bwMode="auto">
          <a:xfrm flipH="1">
            <a:off x="6172200" y="4572000"/>
            <a:ext cx="2743200" cy="1447800"/>
          </a:xfrm>
          <a:prstGeom prst="wedgeRoundRectCallout">
            <a:avLst>
              <a:gd name="adj1" fmla="val 18835"/>
              <a:gd name="adj2" fmla="val -80092"/>
              <a:gd name="adj3" fmla="val 16667"/>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just" defTabSz="914400" rtl="0" eaLnBrk="1" fontAlgn="base" latinLnBrk="0" hangingPunct="1">
              <a:lnSpc>
                <a:spcPct val="100000"/>
              </a:lnSpc>
              <a:spcBef>
                <a:spcPct val="20000"/>
              </a:spcBef>
              <a:spcAft>
                <a:spcPct val="0"/>
              </a:spcAft>
              <a:buClrTx/>
              <a:buSzTx/>
              <a:tabLst/>
            </a:pPr>
            <a:r>
              <a:rPr kumimoji="0" lang="en-US" sz="2000" b="0" i="0" u="none" strike="noStrike" cap="none" normalizeH="0" baseline="0" smtClean="0">
                <a:ln>
                  <a:noFill/>
                </a:ln>
                <a:solidFill>
                  <a:srgbClr val="0033CC"/>
                </a:solidFill>
                <a:effectLst/>
                <a:latin typeface="Arial" charset="0"/>
              </a:rPr>
              <a:t>Liên</a:t>
            </a:r>
            <a:r>
              <a:rPr kumimoji="0" lang="en-US" sz="2000" b="0" i="0" u="none" strike="noStrike" cap="none" normalizeH="0" smtClean="0">
                <a:ln>
                  <a:noFill/>
                </a:ln>
                <a:solidFill>
                  <a:srgbClr val="0033CC"/>
                </a:solidFill>
                <a:effectLst/>
                <a:latin typeface="Arial" charset="0"/>
              </a:rPr>
              <a:t> thông và các đỉnh đều có bậc chẵn </a:t>
            </a:r>
            <a:r>
              <a:rPr kumimoji="0" lang="en-US" sz="2000" b="0" i="0" u="none" strike="noStrike" cap="none" normalizeH="0" smtClean="0">
                <a:ln>
                  <a:noFill/>
                </a:ln>
                <a:solidFill>
                  <a:srgbClr val="0033CC"/>
                </a:solidFill>
                <a:effectLst/>
                <a:latin typeface="Arial" charset="0"/>
                <a:sym typeface="Wingdings" pitchFamily="2" charset="2"/>
              </a:rPr>
              <a:t> có chu trình Euler: </a:t>
            </a:r>
            <a:r>
              <a:rPr kumimoji="0" lang="en-US" sz="2800" i="0" u="none" strike="noStrike" cap="none" normalizeH="0" smtClean="0">
                <a:ln>
                  <a:noFill/>
                </a:ln>
                <a:solidFill>
                  <a:srgbClr val="0033CC"/>
                </a:solidFill>
                <a:effectLst/>
                <a:latin typeface="Arial" charset="0"/>
                <a:sym typeface="Wingdings" pitchFamily="2" charset="2"/>
              </a:rPr>
              <a:t>bacdaedbcb</a:t>
            </a:r>
            <a:endParaRPr kumimoji="0" lang="en-SG" sz="2000" i="0" u="none" strike="noStrike" cap="none" normalizeH="0" baseline="0" smtClean="0">
              <a:ln>
                <a:noFill/>
              </a:ln>
              <a:solidFill>
                <a:srgbClr val="0033CC"/>
              </a:solidFill>
              <a:effectLst/>
              <a:latin typeface="Arial" charset="0"/>
            </a:endParaRPr>
          </a:p>
        </p:txBody>
      </p:sp>
      <p:sp>
        <p:nvSpPr>
          <p:cNvPr id="56" name="Rounded Rectangular Callout 55"/>
          <p:cNvSpPr/>
          <p:nvPr/>
        </p:nvSpPr>
        <p:spPr bwMode="auto">
          <a:xfrm flipH="1">
            <a:off x="3505200" y="4953000"/>
            <a:ext cx="2209800" cy="1066800"/>
          </a:xfrm>
          <a:prstGeom prst="wedgeRoundRectCallout">
            <a:avLst>
              <a:gd name="adj1" fmla="val 14512"/>
              <a:gd name="adj2" fmla="val -122310"/>
              <a:gd name="adj3" fmla="val 16667"/>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just" defTabSz="914400" rtl="0" eaLnBrk="1" fontAlgn="base" latinLnBrk="0" hangingPunct="1">
              <a:lnSpc>
                <a:spcPct val="100000"/>
              </a:lnSpc>
              <a:spcBef>
                <a:spcPct val="20000"/>
              </a:spcBef>
              <a:spcAft>
                <a:spcPct val="0"/>
              </a:spcAft>
              <a:buClrTx/>
              <a:buSzTx/>
              <a:tabLst/>
            </a:pPr>
            <a:r>
              <a:rPr kumimoji="0" lang="en-US" sz="2000" b="0" i="0" u="none" strike="noStrike" cap="none" normalizeH="0" smtClean="0">
                <a:ln>
                  <a:noFill/>
                </a:ln>
                <a:solidFill>
                  <a:srgbClr val="0033CC"/>
                </a:solidFill>
                <a:effectLst/>
                <a:latin typeface="Arial" charset="0"/>
                <a:sym typeface="Wingdings" pitchFamily="2" charset="2"/>
              </a:rPr>
              <a:t>có đường đi Euler: </a:t>
            </a:r>
            <a:r>
              <a:rPr kumimoji="0" lang="en-US" sz="2000" i="0" u="none" strike="noStrike" cap="none" normalizeH="0" smtClean="0">
                <a:ln>
                  <a:noFill/>
                </a:ln>
                <a:solidFill>
                  <a:srgbClr val="0033CC"/>
                </a:solidFill>
                <a:effectLst/>
                <a:latin typeface="Arial" charset="0"/>
                <a:sym typeface="Wingdings" pitchFamily="2" charset="2"/>
              </a:rPr>
              <a:t>bacbd</a:t>
            </a:r>
            <a:endParaRPr kumimoji="0" lang="en-SG" sz="2000" i="0" u="none" strike="noStrike" cap="none" normalizeH="0" baseline="0" smtClean="0">
              <a:ln>
                <a:noFill/>
              </a:ln>
              <a:solidFill>
                <a:srgbClr val="0033CC"/>
              </a:solidFill>
              <a:effectLst/>
              <a:latin typeface="Arial" charset="0"/>
            </a:endParaRP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C</a:t>
            </a:r>
            <a:r>
              <a:rPr lang="vi-VN" smtClean="0"/>
              <a:t>ạnh </a:t>
            </a:r>
            <a:r>
              <a:rPr lang="en-US" smtClean="0"/>
              <a:t>e </a:t>
            </a:r>
            <a:r>
              <a:rPr lang="vi-VN" smtClean="0"/>
              <a:t>của đồ thị G được gọi là </a:t>
            </a:r>
            <a:r>
              <a:rPr lang="en-US" smtClean="0"/>
              <a:t>CẦU</a:t>
            </a:r>
            <a:r>
              <a:rPr lang="vi-VN" smtClean="0"/>
              <a:t> nếu xóa </a:t>
            </a:r>
            <a:r>
              <a:rPr lang="en-US" smtClean="0"/>
              <a:t>e </a:t>
            </a:r>
            <a:r>
              <a:rPr lang="vi-VN" smtClean="0"/>
              <a:t>khỏi đồ thị thì làm tăng số thành phần liên thông của </a:t>
            </a:r>
            <a:r>
              <a:rPr lang="en-US" smtClean="0"/>
              <a:t>G</a:t>
            </a:r>
            <a:r>
              <a:rPr lang="vi-VN" smtClean="0"/>
              <a:t>.</a:t>
            </a:r>
          </a:p>
          <a:p>
            <a:pPr>
              <a:buNone/>
            </a:pPr>
            <a:r>
              <a:rPr lang="vi-VN" b="1" smtClean="0"/>
              <a:t>Giải thuật</a:t>
            </a:r>
            <a:r>
              <a:rPr lang="vi-VN" smtClean="0"/>
              <a:t> Gọi chu trình cần tìm là </a:t>
            </a:r>
            <a:r>
              <a:rPr lang="vi-VN" i="1" smtClean="0"/>
              <a:t>C</a:t>
            </a:r>
            <a:endParaRPr lang="vi-VN" smtClean="0"/>
          </a:p>
          <a:p>
            <a:pPr marL="514350" indent="-514350">
              <a:buFont typeface="+mj-lt"/>
              <a:buAutoNum type="arabicPeriod"/>
            </a:pPr>
            <a:r>
              <a:rPr lang="vi-VN" smtClean="0"/>
              <a:t>Khởi tạo: Chọn một đỉnh bất kỳ cho vào </a:t>
            </a:r>
            <a:r>
              <a:rPr lang="vi-VN" i="1" smtClean="0"/>
              <a:t>C</a:t>
            </a:r>
            <a:r>
              <a:rPr lang="vi-VN" smtClean="0"/>
              <a:t>.</a:t>
            </a:r>
          </a:p>
          <a:p>
            <a:pPr marL="514350" indent="-514350">
              <a:buFont typeface="+mj-lt"/>
              <a:buAutoNum type="arabicPeriod"/>
            </a:pPr>
            <a:r>
              <a:rPr lang="en-US" smtClean="0"/>
              <a:t>Lặp trong khi G vẫn còn cạnh</a:t>
            </a:r>
            <a:endParaRPr lang="vi-VN" smtClean="0"/>
          </a:p>
          <a:p>
            <a:pPr marL="914400" lvl="1" indent="-514350">
              <a:buFont typeface="+mj-lt"/>
              <a:buAutoNum type="arabicPeriod"/>
            </a:pPr>
            <a:r>
              <a:rPr lang="vi-VN" smtClean="0"/>
              <a:t>Chọn cạnh </a:t>
            </a:r>
            <a:r>
              <a:rPr lang="en-US" smtClean="0"/>
              <a:t>e </a:t>
            </a:r>
            <a:r>
              <a:rPr lang="vi-VN" smtClean="0"/>
              <a:t>nối đỉnh vừa chọn với một đỉnh kề với nó theo nguyên tắc: chỉ chọn cầu nếu không còn cạnh nào khác để chọn. </a:t>
            </a:r>
            <a:endParaRPr lang="en-US" smtClean="0"/>
          </a:p>
          <a:p>
            <a:pPr marL="914400" lvl="1" indent="-514350">
              <a:buFont typeface="+mj-lt"/>
              <a:buAutoNum type="arabicPeriod"/>
            </a:pPr>
            <a:r>
              <a:rPr lang="vi-VN" smtClean="0"/>
              <a:t>Bổ sung </a:t>
            </a:r>
            <a:r>
              <a:rPr lang="en-US" smtClean="0"/>
              <a:t>e </a:t>
            </a:r>
            <a:r>
              <a:rPr lang="vi-VN" smtClean="0"/>
              <a:t>và đỉnh cuối của nó vào C</a:t>
            </a:r>
            <a:r>
              <a:rPr lang="en-US" smtClean="0"/>
              <a:t>.</a:t>
            </a:r>
          </a:p>
          <a:p>
            <a:pPr marL="914400" lvl="1" indent="-514350">
              <a:buFont typeface="+mj-lt"/>
              <a:buAutoNum type="arabicPeriod"/>
            </a:pPr>
            <a:r>
              <a:rPr lang="en-US" smtClean="0"/>
              <a:t>X</a:t>
            </a:r>
            <a:r>
              <a:rPr lang="vi-VN" smtClean="0"/>
              <a:t>óa </a:t>
            </a:r>
            <a:r>
              <a:rPr lang="en-US" smtClean="0"/>
              <a:t>e </a:t>
            </a:r>
            <a:r>
              <a:rPr lang="vi-VN" smtClean="0"/>
              <a:t>khỏi </a:t>
            </a:r>
            <a:r>
              <a:rPr lang="en-US" smtClean="0"/>
              <a:t>G</a:t>
            </a:r>
            <a:r>
              <a:rPr lang="vi-VN" smtClean="0"/>
              <a:t>. </a:t>
            </a:r>
            <a:endParaRPr lang="en-SG"/>
          </a:p>
        </p:txBody>
      </p:sp>
      <p:sp>
        <p:nvSpPr>
          <p:cNvPr id="3" name="Title 2"/>
          <p:cNvSpPr>
            <a:spLocks noGrp="1"/>
          </p:cNvSpPr>
          <p:nvPr>
            <p:ph type="title"/>
          </p:nvPr>
        </p:nvSpPr>
        <p:spPr/>
        <p:txBody>
          <a:bodyPr/>
          <a:lstStyle/>
          <a:p>
            <a:r>
              <a:rPr lang="en-US" smtClean="0"/>
              <a:t>GIẢI THUẬT FLEURY</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63</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3" name="Footer Placeholder 2"/>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4" name="Slide Number Placeholder 3"/>
          <p:cNvSpPr>
            <a:spLocks noGrp="1"/>
          </p:cNvSpPr>
          <p:nvPr>
            <p:ph type="sldNum" sz="quarter" idx="12"/>
          </p:nvPr>
        </p:nvSpPr>
        <p:spPr/>
        <p:txBody>
          <a:bodyPr/>
          <a:lstStyle/>
          <a:p>
            <a:pPr>
              <a:defRPr/>
            </a:pPr>
            <a:fld id="{52A9AB94-F36F-4608-96D4-5763EAADE100}" type="slidenum">
              <a:rPr lang="en-US" smtClean="0"/>
              <a:pPr>
                <a:defRPr/>
              </a:pPr>
              <a:t>64</a:t>
            </a:fld>
            <a:endParaRPr lang="en-US"/>
          </a:p>
        </p:txBody>
      </p:sp>
      <p:cxnSp>
        <p:nvCxnSpPr>
          <p:cNvPr id="5" name="Straight Connector 4"/>
          <p:cNvCxnSpPr>
            <a:cxnSpLocks noChangeShapeType="1"/>
            <a:stCxn id="7" idx="0"/>
            <a:endCxn id="8" idx="3"/>
          </p:cNvCxnSpPr>
          <p:nvPr/>
        </p:nvCxnSpPr>
        <p:spPr bwMode="auto">
          <a:xfrm rot="5400000" flipH="1" flipV="1">
            <a:off x="1962150" y="2722236"/>
            <a:ext cx="2059315" cy="1487815"/>
          </a:xfrm>
          <a:prstGeom prst="line">
            <a:avLst/>
          </a:prstGeom>
          <a:noFill/>
          <a:ln w="38100" algn="ctr">
            <a:solidFill>
              <a:srgbClr val="002060"/>
            </a:solidFill>
            <a:round/>
            <a:headEnd type="none" w="med" len="med"/>
            <a:tailEnd type="none" w="med" len="med"/>
          </a:ln>
        </p:spPr>
      </p:cxnSp>
      <p:sp>
        <p:nvSpPr>
          <p:cNvPr id="7" name="Oval 6"/>
          <p:cNvSpPr>
            <a:spLocks noChangeArrowheads="1"/>
          </p:cNvSpPr>
          <p:nvPr/>
        </p:nvSpPr>
        <p:spPr bwMode="auto">
          <a:xfrm>
            <a:off x="1981200" y="44958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1</a:t>
            </a:r>
            <a:endParaRPr lang="en-SG" sz="2400">
              <a:solidFill>
                <a:srgbClr val="0033CC"/>
              </a:solidFill>
              <a:latin typeface="Arial" charset="0"/>
            </a:endParaRPr>
          </a:p>
        </p:txBody>
      </p:sp>
      <p:sp>
        <p:nvSpPr>
          <p:cNvPr id="8" name="Oval 7"/>
          <p:cNvSpPr>
            <a:spLocks noChangeArrowheads="1"/>
          </p:cNvSpPr>
          <p:nvPr/>
        </p:nvSpPr>
        <p:spPr bwMode="auto">
          <a:xfrm>
            <a:off x="3657600" y="19812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2</a:t>
            </a:r>
            <a:endParaRPr lang="en-SG" sz="2400">
              <a:solidFill>
                <a:srgbClr val="0033CC"/>
              </a:solidFill>
              <a:latin typeface="Arial" charset="0"/>
            </a:endParaRPr>
          </a:p>
        </p:txBody>
      </p:sp>
      <p:sp>
        <p:nvSpPr>
          <p:cNvPr id="9" name="Oval 8"/>
          <p:cNvSpPr>
            <a:spLocks noChangeArrowheads="1"/>
          </p:cNvSpPr>
          <p:nvPr/>
        </p:nvSpPr>
        <p:spPr bwMode="auto">
          <a:xfrm>
            <a:off x="4343400" y="38100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3</a:t>
            </a:r>
            <a:endParaRPr lang="en-SG" sz="2400">
              <a:solidFill>
                <a:srgbClr val="0033CC"/>
              </a:solidFill>
              <a:latin typeface="Arial" charset="0"/>
            </a:endParaRPr>
          </a:p>
        </p:txBody>
      </p:sp>
      <p:sp>
        <p:nvSpPr>
          <p:cNvPr id="10" name="Oval 9"/>
          <p:cNvSpPr>
            <a:spLocks noChangeArrowheads="1"/>
          </p:cNvSpPr>
          <p:nvPr/>
        </p:nvSpPr>
        <p:spPr bwMode="auto">
          <a:xfrm>
            <a:off x="6096000" y="24384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4</a:t>
            </a:r>
            <a:endParaRPr lang="en-SG" sz="2400">
              <a:solidFill>
                <a:srgbClr val="0033CC"/>
              </a:solidFill>
              <a:latin typeface="Arial" charset="0"/>
            </a:endParaRPr>
          </a:p>
        </p:txBody>
      </p:sp>
      <p:cxnSp>
        <p:nvCxnSpPr>
          <p:cNvPr id="11" name="Straight Connector 10"/>
          <p:cNvCxnSpPr>
            <a:cxnSpLocks noChangeShapeType="1"/>
            <a:stCxn id="9" idx="5"/>
            <a:endCxn id="29" idx="2"/>
          </p:cNvCxnSpPr>
          <p:nvPr/>
        </p:nvCxnSpPr>
        <p:spPr bwMode="auto">
          <a:xfrm rot="16200000" flipH="1">
            <a:off x="4893935" y="4170034"/>
            <a:ext cx="1106815" cy="1297315"/>
          </a:xfrm>
          <a:prstGeom prst="line">
            <a:avLst/>
          </a:prstGeom>
          <a:noFill/>
          <a:ln w="38100" algn="ctr">
            <a:solidFill>
              <a:srgbClr val="002060"/>
            </a:solidFill>
            <a:round/>
            <a:headEnd type="none" w="med" len="med"/>
            <a:tailEnd type="none" w="med" len="med"/>
          </a:ln>
        </p:spPr>
      </p:cxnSp>
      <p:cxnSp>
        <p:nvCxnSpPr>
          <p:cNvPr id="13" name="Straight Connector 12"/>
          <p:cNvCxnSpPr>
            <a:cxnSpLocks noChangeShapeType="1"/>
            <a:stCxn id="29" idx="0"/>
            <a:endCxn id="10" idx="4"/>
          </p:cNvCxnSpPr>
          <p:nvPr/>
        </p:nvCxnSpPr>
        <p:spPr bwMode="auto">
          <a:xfrm rot="5400000" flipH="1" flipV="1">
            <a:off x="5295900" y="4038600"/>
            <a:ext cx="2133600" cy="0"/>
          </a:xfrm>
          <a:prstGeom prst="line">
            <a:avLst/>
          </a:prstGeom>
          <a:noFill/>
          <a:ln w="38100" algn="ctr">
            <a:solidFill>
              <a:srgbClr val="002060"/>
            </a:solidFill>
            <a:round/>
            <a:headEnd type="none" w="med" len="med"/>
            <a:tailEnd type="none" w="med" len="med"/>
          </a:ln>
        </p:spPr>
      </p:cxnSp>
      <p:cxnSp>
        <p:nvCxnSpPr>
          <p:cNvPr id="15" name="Straight Connector 14"/>
          <p:cNvCxnSpPr>
            <a:cxnSpLocks noChangeShapeType="1"/>
            <a:stCxn id="8" idx="5"/>
            <a:endCxn id="9" idx="1"/>
          </p:cNvCxnSpPr>
          <p:nvPr/>
        </p:nvCxnSpPr>
        <p:spPr bwMode="auto">
          <a:xfrm rot="16200000" flipH="1">
            <a:off x="3541385" y="3007985"/>
            <a:ext cx="1451630" cy="308630"/>
          </a:xfrm>
          <a:prstGeom prst="line">
            <a:avLst/>
          </a:prstGeom>
          <a:noFill/>
          <a:ln w="38100" algn="ctr">
            <a:solidFill>
              <a:srgbClr val="002060"/>
            </a:solidFill>
            <a:round/>
            <a:headEnd type="none" w="med" len="med"/>
            <a:tailEnd type="none" w="med" len="med"/>
          </a:ln>
        </p:spPr>
      </p:cxnSp>
      <p:cxnSp>
        <p:nvCxnSpPr>
          <p:cNvPr id="17" name="Straight Connector 16"/>
          <p:cNvCxnSpPr>
            <a:cxnSpLocks noChangeShapeType="1"/>
            <a:stCxn id="10" idx="3"/>
            <a:endCxn id="9" idx="7"/>
          </p:cNvCxnSpPr>
          <p:nvPr/>
        </p:nvCxnSpPr>
        <p:spPr bwMode="auto">
          <a:xfrm rot="5400000">
            <a:off x="4989185" y="2703185"/>
            <a:ext cx="994430" cy="1375430"/>
          </a:xfrm>
          <a:prstGeom prst="line">
            <a:avLst/>
          </a:prstGeom>
          <a:noFill/>
          <a:ln w="38100" algn="ctr">
            <a:solidFill>
              <a:srgbClr val="002060"/>
            </a:solidFill>
            <a:round/>
            <a:headEnd type="none" w="med" len="med"/>
            <a:tailEnd type="none" w="med" len="med"/>
          </a:ln>
        </p:spPr>
      </p:cxnSp>
      <p:cxnSp>
        <p:nvCxnSpPr>
          <p:cNvPr id="19" name="Straight Connector 18"/>
          <p:cNvCxnSpPr>
            <a:cxnSpLocks noChangeShapeType="1"/>
            <a:stCxn id="9" idx="2"/>
            <a:endCxn id="7" idx="6"/>
          </p:cNvCxnSpPr>
          <p:nvPr/>
        </p:nvCxnSpPr>
        <p:spPr bwMode="auto">
          <a:xfrm rot="10800000" flipV="1">
            <a:off x="2514600" y="4076700"/>
            <a:ext cx="1828800" cy="685800"/>
          </a:xfrm>
          <a:prstGeom prst="line">
            <a:avLst/>
          </a:prstGeom>
          <a:noFill/>
          <a:ln w="38100" algn="ctr">
            <a:solidFill>
              <a:srgbClr val="002060"/>
            </a:solidFill>
            <a:round/>
            <a:headEnd type="none" w="med" len="med"/>
            <a:tailEnd type="none" w="med" len="med"/>
          </a:ln>
        </p:spPr>
      </p:cxnSp>
      <p:sp>
        <p:nvSpPr>
          <p:cNvPr id="29" name="Oval 28"/>
          <p:cNvSpPr>
            <a:spLocks noChangeArrowheads="1"/>
          </p:cNvSpPr>
          <p:nvPr/>
        </p:nvSpPr>
        <p:spPr bwMode="auto">
          <a:xfrm>
            <a:off x="6096000" y="51054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5</a:t>
            </a:r>
            <a:endParaRPr lang="en-SG" sz="2400">
              <a:solidFill>
                <a:srgbClr val="0033CC"/>
              </a:solidFill>
              <a:latin typeface="Arial" charset="0"/>
            </a:endParaRPr>
          </a:p>
        </p:txBody>
      </p:sp>
      <p:sp>
        <p:nvSpPr>
          <p:cNvPr id="51" name="TextBox 23"/>
          <p:cNvSpPr txBox="1">
            <a:spLocks noChangeArrowheads="1"/>
          </p:cNvSpPr>
          <p:nvPr/>
        </p:nvSpPr>
        <p:spPr bwMode="auto">
          <a:xfrm>
            <a:off x="16764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1</a:t>
            </a:r>
            <a:endParaRPr lang="en-SG" sz="2400">
              <a:solidFill>
                <a:srgbClr val="0070C0"/>
              </a:solidFill>
              <a:latin typeface="+mj-lt"/>
              <a:cs typeface="Times New Roman" pitchFamily="18" charset="0"/>
            </a:endParaRPr>
          </a:p>
        </p:txBody>
      </p:sp>
      <p:sp>
        <p:nvSpPr>
          <p:cNvPr id="52" name="TextBox 23"/>
          <p:cNvSpPr txBox="1">
            <a:spLocks noChangeArrowheads="1"/>
          </p:cNvSpPr>
          <p:nvPr/>
        </p:nvSpPr>
        <p:spPr bwMode="auto">
          <a:xfrm>
            <a:off x="25908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2</a:t>
            </a:r>
            <a:endParaRPr lang="en-SG" sz="2400">
              <a:solidFill>
                <a:srgbClr val="0070C0"/>
              </a:solidFill>
              <a:latin typeface="+mj-lt"/>
              <a:cs typeface="Times New Roman" pitchFamily="18" charset="0"/>
            </a:endParaRPr>
          </a:p>
        </p:txBody>
      </p:sp>
      <p:sp>
        <p:nvSpPr>
          <p:cNvPr id="53" name="TextBox 23"/>
          <p:cNvSpPr txBox="1">
            <a:spLocks noChangeArrowheads="1"/>
          </p:cNvSpPr>
          <p:nvPr/>
        </p:nvSpPr>
        <p:spPr bwMode="auto">
          <a:xfrm>
            <a:off x="35052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3</a:t>
            </a:r>
            <a:endParaRPr lang="en-SG" sz="2400">
              <a:solidFill>
                <a:srgbClr val="0070C0"/>
              </a:solidFill>
              <a:latin typeface="+mj-lt"/>
              <a:cs typeface="Times New Roman" pitchFamily="18" charset="0"/>
            </a:endParaRPr>
          </a:p>
        </p:txBody>
      </p:sp>
      <p:sp>
        <p:nvSpPr>
          <p:cNvPr id="54" name="TextBox 23"/>
          <p:cNvSpPr txBox="1">
            <a:spLocks noChangeArrowheads="1"/>
          </p:cNvSpPr>
          <p:nvPr/>
        </p:nvSpPr>
        <p:spPr bwMode="auto">
          <a:xfrm>
            <a:off x="44196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4</a:t>
            </a:r>
            <a:endParaRPr lang="en-SG" sz="2400">
              <a:solidFill>
                <a:srgbClr val="0070C0"/>
              </a:solidFill>
              <a:latin typeface="+mj-lt"/>
              <a:cs typeface="Times New Roman" pitchFamily="18" charset="0"/>
            </a:endParaRPr>
          </a:p>
        </p:txBody>
      </p:sp>
      <p:sp>
        <p:nvSpPr>
          <p:cNvPr id="55" name="TextBox 23"/>
          <p:cNvSpPr txBox="1">
            <a:spLocks noChangeArrowheads="1"/>
          </p:cNvSpPr>
          <p:nvPr/>
        </p:nvSpPr>
        <p:spPr bwMode="auto">
          <a:xfrm>
            <a:off x="53340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5</a:t>
            </a:r>
            <a:endParaRPr lang="en-SG" sz="2400">
              <a:solidFill>
                <a:srgbClr val="0070C0"/>
              </a:solidFill>
              <a:latin typeface="+mj-lt"/>
              <a:cs typeface="Times New Roman" pitchFamily="18" charset="0"/>
            </a:endParaRPr>
          </a:p>
        </p:txBody>
      </p:sp>
      <p:sp>
        <p:nvSpPr>
          <p:cNvPr id="56" name="TextBox 23"/>
          <p:cNvSpPr txBox="1">
            <a:spLocks noChangeArrowheads="1"/>
          </p:cNvSpPr>
          <p:nvPr/>
        </p:nvSpPr>
        <p:spPr bwMode="auto">
          <a:xfrm>
            <a:off x="62484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3</a:t>
            </a:r>
            <a:endParaRPr lang="en-SG" sz="2400">
              <a:solidFill>
                <a:srgbClr val="0070C0"/>
              </a:solidFill>
              <a:latin typeface="+mj-lt"/>
              <a:cs typeface="Times New Roman" pitchFamily="18" charset="0"/>
            </a:endParaRPr>
          </a:p>
        </p:txBody>
      </p:sp>
      <p:sp>
        <p:nvSpPr>
          <p:cNvPr id="57" name="TextBox 23"/>
          <p:cNvSpPr txBox="1">
            <a:spLocks noChangeArrowheads="1"/>
          </p:cNvSpPr>
          <p:nvPr/>
        </p:nvSpPr>
        <p:spPr bwMode="auto">
          <a:xfrm>
            <a:off x="71628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1</a:t>
            </a:r>
            <a:endParaRPr lang="en-SG" sz="2400">
              <a:solidFill>
                <a:srgbClr val="0070C0"/>
              </a:solidFill>
              <a:latin typeface="+mj-lt"/>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7"/>
                                        </p:tgtEl>
                                        <p:attrNameLst>
                                          <p:attrName>stroke.color</p:attrName>
                                        </p:attrNameLst>
                                      </p:cBhvr>
                                      <p:to>
                                        <a:schemeClr val="folHlink"/>
                                      </p:to>
                                    </p:animClr>
                                    <p:set>
                                      <p:cBhvr>
                                        <p:cTn id="7" dur="2000" fill="hold"/>
                                        <p:tgtEl>
                                          <p:spTgt spid="7"/>
                                        </p:tgtEl>
                                        <p:attrNameLst>
                                          <p:attrName>stroke.on</p:attrName>
                                        </p:attrNameLst>
                                      </p:cBhvr>
                                      <p:to>
                                        <p:strVal val="true"/>
                                      </p:to>
                                    </p:set>
                                  </p:childTnLst>
                                </p:cTn>
                              </p:par>
                              <p:par>
                                <p:cTn id="8" presetID="1"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7" presetClass="emph" presetSubtype="2" fill="hold" nodeType="clickEffect">
                                  <p:stCondLst>
                                    <p:cond delay="0"/>
                                  </p:stCondLst>
                                  <p:childTnLst>
                                    <p:animClr clrSpc="rgb">
                                      <p:cBhvr>
                                        <p:cTn id="13" dur="2000" fill="hold"/>
                                        <p:tgtEl>
                                          <p:spTgt spid="5"/>
                                        </p:tgtEl>
                                        <p:attrNameLst>
                                          <p:attrName>stroke.color</p:attrName>
                                        </p:attrNameLst>
                                      </p:cBhvr>
                                      <p:to>
                                        <a:srgbClr val="FF0000"/>
                                      </p:to>
                                    </p:animClr>
                                    <p:set>
                                      <p:cBhvr>
                                        <p:cTn id="14" dur="2000" fill="hold"/>
                                        <p:tgtEl>
                                          <p:spTgt spid="5"/>
                                        </p:tgtEl>
                                        <p:attrNameLst>
                                          <p:attrName>stroke.on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p:cBhvr>
                                        <p:cTn id="18" dur="2000" fill="hold"/>
                                        <p:tgtEl>
                                          <p:spTgt spid="7"/>
                                        </p:tgtEl>
                                        <p:attrNameLst>
                                          <p:attrName>stroke.color</p:attrName>
                                        </p:attrNameLst>
                                      </p:cBhvr>
                                      <p:to>
                                        <a:schemeClr val="accent2"/>
                                      </p:to>
                                    </p:animClr>
                                    <p:set>
                                      <p:cBhvr>
                                        <p:cTn id="19" dur="2000" fill="hold"/>
                                        <p:tgtEl>
                                          <p:spTgt spid="7"/>
                                        </p:tgtEl>
                                        <p:attrNameLst>
                                          <p:attrName>stroke.on</p:attrName>
                                        </p:attrNameLst>
                                      </p:cBhvr>
                                      <p:to>
                                        <p:strVal val="true"/>
                                      </p:to>
                                    </p:set>
                                  </p:childTnLst>
                                </p:cTn>
                              </p:par>
                              <p:par>
                                <p:cTn id="20" presetID="7" presetClass="emph" presetSubtype="2" fill="hold" nodeType="withEffect">
                                  <p:stCondLst>
                                    <p:cond delay="0"/>
                                  </p:stCondLst>
                                  <p:childTnLst>
                                    <p:animClr clrSpc="rgb">
                                      <p:cBhvr>
                                        <p:cTn id="21" dur="2000" fill="hold"/>
                                        <p:tgtEl>
                                          <p:spTgt spid="8"/>
                                        </p:tgtEl>
                                        <p:attrNameLst>
                                          <p:attrName>stroke.color</p:attrName>
                                        </p:attrNameLst>
                                      </p:cBhvr>
                                      <p:to>
                                        <a:schemeClr val="folHlink"/>
                                      </p:to>
                                    </p:animClr>
                                    <p:set>
                                      <p:cBhvr>
                                        <p:cTn id="22" dur="2000" fill="hold"/>
                                        <p:tgtEl>
                                          <p:spTgt spid="8"/>
                                        </p:tgtEl>
                                        <p:attrNameLst>
                                          <p:attrName>stroke.on</p:attrName>
                                        </p:attrNameLst>
                                      </p:cBhvr>
                                      <p:to>
                                        <p:strVal val="tru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p:cBhvr>
                                        <p:cTn id="28" dur="2000" fill="hold"/>
                                        <p:tgtEl>
                                          <p:spTgt spid="15"/>
                                        </p:tgtEl>
                                        <p:attrNameLst>
                                          <p:attrName>stroke.color</p:attrName>
                                        </p:attrNameLst>
                                      </p:cBhvr>
                                      <p:to>
                                        <a:srgbClr val="FF0000"/>
                                      </p:to>
                                    </p:animClr>
                                    <p:set>
                                      <p:cBhvr>
                                        <p:cTn id="29" dur="2000" fill="hold"/>
                                        <p:tgtEl>
                                          <p:spTgt spid="15"/>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7" presetClass="emph" presetSubtype="2" fill="hold" nodeType="clickEffect">
                                  <p:stCondLst>
                                    <p:cond delay="0"/>
                                  </p:stCondLst>
                                  <p:childTnLst>
                                    <p:animClr clrSpc="rgb">
                                      <p:cBhvr>
                                        <p:cTn id="33" dur="2000" fill="hold"/>
                                        <p:tgtEl>
                                          <p:spTgt spid="8"/>
                                        </p:tgtEl>
                                        <p:attrNameLst>
                                          <p:attrName>stroke.color</p:attrName>
                                        </p:attrNameLst>
                                      </p:cBhvr>
                                      <p:to>
                                        <a:schemeClr val="accent2"/>
                                      </p:to>
                                    </p:animClr>
                                    <p:set>
                                      <p:cBhvr>
                                        <p:cTn id="34" dur="2000" fill="hold"/>
                                        <p:tgtEl>
                                          <p:spTgt spid="8"/>
                                        </p:tgtEl>
                                        <p:attrNameLst>
                                          <p:attrName>stroke.on</p:attrName>
                                        </p:attrNameLst>
                                      </p:cBhvr>
                                      <p:to>
                                        <p:strVal val="true"/>
                                      </p:to>
                                    </p:set>
                                  </p:childTnLst>
                                </p:cTn>
                              </p:par>
                              <p:par>
                                <p:cTn id="35" presetID="7" presetClass="emph" presetSubtype="2" fill="hold" nodeType="withEffect">
                                  <p:stCondLst>
                                    <p:cond delay="0"/>
                                  </p:stCondLst>
                                  <p:childTnLst>
                                    <p:animClr clrSpc="rgb">
                                      <p:cBhvr>
                                        <p:cTn id="36" dur="2000" fill="hold"/>
                                        <p:tgtEl>
                                          <p:spTgt spid="9"/>
                                        </p:tgtEl>
                                        <p:attrNameLst>
                                          <p:attrName>stroke.color</p:attrName>
                                        </p:attrNameLst>
                                      </p:cBhvr>
                                      <p:to>
                                        <a:schemeClr val="folHlink"/>
                                      </p:to>
                                    </p:animClr>
                                    <p:set>
                                      <p:cBhvr>
                                        <p:cTn id="37" dur="2000" fill="hold"/>
                                        <p:tgtEl>
                                          <p:spTgt spid="9"/>
                                        </p:tgtEl>
                                        <p:attrNameLst>
                                          <p:attrName>stroke.on</p:attrName>
                                        </p:attrNameLst>
                                      </p:cBhvr>
                                      <p:to>
                                        <p:strVal val="true"/>
                                      </p:to>
                                    </p:set>
                                  </p:childTnLst>
                                </p:cTn>
                              </p:par>
                              <p:par>
                                <p:cTn id="38" presetID="1"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2" fill="hold" nodeType="clickEffect">
                                  <p:stCondLst>
                                    <p:cond delay="0"/>
                                  </p:stCondLst>
                                  <p:childTnLst>
                                    <p:animClr clrSpc="rgb">
                                      <p:cBhvr>
                                        <p:cTn id="43" dur="2000" fill="hold"/>
                                        <p:tgtEl>
                                          <p:spTgt spid="17"/>
                                        </p:tgtEl>
                                        <p:attrNameLst>
                                          <p:attrName>stroke.color</p:attrName>
                                        </p:attrNameLst>
                                      </p:cBhvr>
                                      <p:to>
                                        <a:srgbClr val="FF0000"/>
                                      </p:to>
                                    </p:animClr>
                                    <p:set>
                                      <p:cBhvr>
                                        <p:cTn id="44" dur="2000" fill="hold"/>
                                        <p:tgtEl>
                                          <p:spTgt spid="17"/>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p:cBhvr>
                                        <p:cTn id="48" dur="2000" fill="hold"/>
                                        <p:tgtEl>
                                          <p:spTgt spid="9"/>
                                        </p:tgtEl>
                                        <p:attrNameLst>
                                          <p:attrName>stroke.color</p:attrName>
                                        </p:attrNameLst>
                                      </p:cBhvr>
                                      <p:to>
                                        <a:schemeClr val="accent2"/>
                                      </p:to>
                                    </p:animClr>
                                    <p:set>
                                      <p:cBhvr>
                                        <p:cTn id="49" dur="2000" fill="hold"/>
                                        <p:tgtEl>
                                          <p:spTgt spid="9"/>
                                        </p:tgtEl>
                                        <p:attrNameLst>
                                          <p:attrName>stroke.on</p:attrName>
                                        </p:attrNameLst>
                                      </p:cBhvr>
                                      <p:to>
                                        <p:strVal val="true"/>
                                      </p:to>
                                    </p:set>
                                  </p:childTnLst>
                                </p:cTn>
                              </p:par>
                              <p:par>
                                <p:cTn id="50" presetID="7" presetClass="emph" presetSubtype="2" fill="hold" nodeType="withEffect">
                                  <p:stCondLst>
                                    <p:cond delay="0"/>
                                  </p:stCondLst>
                                  <p:childTnLst>
                                    <p:animClr clrSpc="rgb">
                                      <p:cBhvr>
                                        <p:cTn id="51" dur="2000" fill="hold"/>
                                        <p:tgtEl>
                                          <p:spTgt spid="10"/>
                                        </p:tgtEl>
                                        <p:attrNameLst>
                                          <p:attrName>stroke.color</p:attrName>
                                        </p:attrNameLst>
                                      </p:cBhvr>
                                      <p:to>
                                        <a:schemeClr val="folHlink"/>
                                      </p:to>
                                    </p:animClr>
                                    <p:set>
                                      <p:cBhvr>
                                        <p:cTn id="52" dur="2000" fill="hold"/>
                                        <p:tgtEl>
                                          <p:spTgt spid="10"/>
                                        </p:tgtEl>
                                        <p:attrNameLst>
                                          <p:attrName>stroke.on</p:attrName>
                                        </p:attrNameLst>
                                      </p:cBhvr>
                                      <p:to>
                                        <p:strVal val="tru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par>
                          <p:cTn id="55" fill="hold">
                            <p:stCondLst>
                              <p:cond delay="2000"/>
                            </p:stCondLst>
                            <p:childTnLst>
                              <p:par>
                                <p:cTn id="56" presetID="7" presetClass="emph" presetSubtype="2" fill="hold" nodeType="afterEffect">
                                  <p:stCondLst>
                                    <p:cond delay="0"/>
                                  </p:stCondLst>
                                  <p:childTnLst>
                                    <p:animClr clrSpc="rgb">
                                      <p:cBhvr>
                                        <p:cTn id="57" dur="2000" fill="hold"/>
                                        <p:tgtEl>
                                          <p:spTgt spid="13"/>
                                        </p:tgtEl>
                                        <p:attrNameLst>
                                          <p:attrName>stroke.color</p:attrName>
                                        </p:attrNameLst>
                                      </p:cBhvr>
                                      <p:to>
                                        <a:srgbClr val="FF0000"/>
                                      </p:to>
                                    </p:animClr>
                                    <p:set>
                                      <p:cBhvr>
                                        <p:cTn id="58" dur="2000" fill="hold"/>
                                        <p:tgtEl>
                                          <p:spTgt spid="13"/>
                                        </p:tgtEl>
                                        <p:attrNameLst>
                                          <p:attrName>stroke.on</p:attrName>
                                        </p:attrNameLst>
                                      </p:cBhvr>
                                      <p:to>
                                        <p:strVal val="true"/>
                                      </p:to>
                                    </p:set>
                                  </p:childTnLst>
                                </p:cTn>
                              </p:par>
                            </p:childTnLst>
                          </p:cTn>
                        </p:par>
                        <p:par>
                          <p:cTn id="59" fill="hold">
                            <p:stCondLst>
                              <p:cond delay="4000"/>
                            </p:stCondLst>
                            <p:childTnLst>
                              <p:par>
                                <p:cTn id="60" presetID="7" presetClass="emph" presetSubtype="2" fill="hold" nodeType="afterEffect">
                                  <p:stCondLst>
                                    <p:cond delay="0"/>
                                  </p:stCondLst>
                                  <p:childTnLst>
                                    <p:animClr clrSpc="rgb">
                                      <p:cBhvr>
                                        <p:cTn id="61" dur="2000" fill="hold"/>
                                        <p:tgtEl>
                                          <p:spTgt spid="10"/>
                                        </p:tgtEl>
                                        <p:attrNameLst>
                                          <p:attrName>stroke.color</p:attrName>
                                        </p:attrNameLst>
                                      </p:cBhvr>
                                      <p:to>
                                        <a:schemeClr val="accent2"/>
                                      </p:to>
                                    </p:animClr>
                                    <p:set>
                                      <p:cBhvr>
                                        <p:cTn id="62" dur="2000" fill="hold"/>
                                        <p:tgtEl>
                                          <p:spTgt spid="10"/>
                                        </p:tgtEl>
                                        <p:attrNameLst>
                                          <p:attrName>stroke.on</p:attrName>
                                        </p:attrNameLst>
                                      </p:cBhvr>
                                      <p:to>
                                        <p:strVal val="true"/>
                                      </p:to>
                                    </p:set>
                                  </p:childTnLst>
                                </p:cTn>
                              </p:par>
                              <p:par>
                                <p:cTn id="63" presetID="7" presetClass="emph" presetSubtype="2" fill="hold" nodeType="withEffect">
                                  <p:stCondLst>
                                    <p:cond delay="0"/>
                                  </p:stCondLst>
                                  <p:childTnLst>
                                    <p:animClr clrSpc="rgb">
                                      <p:cBhvr>
                                        <p:cTn id="64" dur="2000" fill="hold"/>
                                        <p:tgtEl>
                                          <p:spTgt spid="29"/>
                                        </p:tgtEl>
                                        <p:attrNameLst>
                                          <p:attrName>stroke.color</p:attrName>
                                        </p:attrNameLst>
                                      </p:cBhvr>
                                      <p:to>
                                        <a:schemeClr val="folHlink"/>
                                      </p:to>
                                    </p:animClr>
                                    <p:set>
                                      <p:cBhvr>
                                        <p:cTn id="65" dur="2000" fill="hold"/>
                                        <p:tgtEl>
                                          <p:spTgt spid="29"/>
                                        </p:tgtEl>
                                        <p:attrNameLst>
                                          <p:attrName>stroke.on</p:attrName>
                                        </p:attrNameLst>
                                      </p:cBhvr>
                                      <p:to>
                                        <p:strVal val="tru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childTnLst>
                          </p:cTn>
                        </p:par>
                        <p:par>
                          <p:cTn id="68" fill="hold">
                            <p:stCondLst>
                              <p:cond delay="6000"/>
                            </p:stCondLst>
                            <p:childTnLst>
                              <p:par>
                                <p:cTn id="69" presetID="7" presetClass="emph" presetSubtype="2" fill="hold" nodeType="afterEffect">
                                  <p:stCondLst>
                                    <p:cond delay="0"/>
                                  </p:stCondLst>
                                  <p:childTnLst>
                                    <p:animClr clrSpc="rgb">
                                      <p:cBhvr>
                                        <p:cTn id="70" dur="2000" fill="hold"/>
                                        <p:tgtEl>
                                          <p:spTgt spid="29"/>
                                        </p:tgtEl>
                                        <p:attrNameLst>
                                          <p:attrName>stroke.color</p:attrName>
                                        </p:attrNameLst>
                                      </p:cBhvr>
                                      <p:to>
                                        <a:schemeClr val="accent2"/>
                                      </p:to>
                                    </p:animClr>
                                    <p:set>
                                      <p:cBhvr>
                                        <p:cTn id="71" dur="2000" fill="hold"/>
                                        <p:tgtEl>
                                          <p:spTgt spid="29"/>
                                        </p:tgtEl>
                                        <p:attrNameLst>
                                          <p:attrName>stroke.on</p:attrName>
                                        </p:attrNameLst>
                                      </p:cBhvr>
                                      <p:to>
                                        <p:strVal val="true"/>
                                      </p:to>
                                    </p:set>
                                  </p:childTnLst>
                                </p:cTn>
                              </p:par>
                              <p:par>
                                <p:cTn id="72" presetID="7" presetClass="emph" presetSubtype="2" fill="hold" nodeType="withEffect">
                                  <p:stCondLst>
                                    <p:cond delay="0"/>
                                  </p:stCondLst>
                                  <p:childTnLst>
                                    <p:animClr clrSpc="rgb">
                                      <p:cBhvr>
                                        <p:cTn id="73" dur="2000" fill="hold"/>
                                        <p:tgtEl>
                                          <p:spTgt spid="9"/>
                                        </p:tgtEl>
                                        <p:attrNameLst>
                                          <p:attrName>stroke.color</p:attrName>
                                        </p:attrNameLst>
                                      </p:cBhvr>
                                      <p:to>
                                        <a:schemeClr val="folHlink"/>
                                      </p:to>
                                    </p:animClr>
                                    <p:set>
                                      <p:cBhvr>
                                        <p:cTn id="74" dur="2000" fill="hold"/>
                                        <p:tgtEl>
                                          <p:spTgt spid="9"/>
                                        </p:tgtEl>
                                        <p:attrNameLst>
                                          <p:attrName>stroke.on</p:attrName>
                                        </p:attrNameLst>
                                      </p:cBhvr>
                                      <p:to>
                                        <p:strVal val="true"/>
                                      </p:to>
                                    </p:set>
                                  </p:childTnLst>
                                </p:cTn>
                              </p:par>
                              <p:par>
                                <p:cTn id="75" presetID="7" presetClass="emph" presetSubtype="2" fill="hold" nodeType="withEffect">
                                  <p:stCondLst>
                                    <p:cond delay="0"/>
                                  </p:stCondLst>
                                  <p:childTnLst>
                                    <p:animClr clrSpc="rgb">
                                      <p:cBhvr>
                                        <p:cTn id="76" dur="2000" fill="hold"/>
                                        <p:tgtEl>
                                          <p:spTgt spid="11"/>
                                        </p:tgtEl>
                                        <p:attrNameLst>
                                          <p:attrName>stroke.color</p:attrName>
                                        </p:attrNameLst>
                                      </p:cBhvr>
                                      <p:to>
                                        <a:srgbClr val="FF0000"/>
                                      </p:to>
                                    </p:animClr>
                                    <p:set>
                                      <p:cBhvr>
                                        <p:cTn id="77" dur="2000" fill="hold"/>
                                        <p:tgtEl>
                                          <p:spTgt spid="11"/>
                                        </p:tgtEl>
                                        <p:attrNameLst>
                                          <p:attrName>stroke.on</p:attrName>
                                        </p:attrNameLst>
                                      </p:cBhvr>
                                      <p:to>
                                        <p:strVal val="true"/>
                                      </p:to>
                                    </p:set>
                                  </p:childTnLst>
                                </p:cTn>
                              </p:par>
                              <p:par>
                                <p:cTn id="78" presetID="1"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childTnLst>
                                </p:cTn>
                              </p:par>
                            </p:childTnLst>
                          </p:cTn>
                        </p:par>
                        <p:par>
                          <p:cTn id="80" fill="hold">
                            <p:stCondLst>
                              <p:cond delay="8000"/>
                            </p:stCondLst>
                            <p:childTnLst>
                              <p:par>
                                <p:cTn id="81" presetID="7" presetClass="emph" presetSubtype="2" fill="hold" nodeType="afterEffect">
                                  <p:stCondLst>
                                    <p:cond delay="0"/>
                                  </p:stCondLst>
                                  <p:childTnLst>
                                    <p:animClr clrSpc="rgb">
                                      <p:cBhvr>
                                        <p:cTn id="82" dur="2000" fill="hold"/>
                                        <p:tgtEl>
                                          <p:spTgt spid="19"/>
                                        </p:tgtEl>
                                        <p:attrNameLst>
                                          <p:attrName>stroke.color</p:attrName>
                                        </p:attrNameLst>
                                      </p:cBhvr>
                                      <p:to>
                                        <a:srgbClr val="FF0000"/>
                                      </p:to>
                                    </p:animClr>
                                    <p:set>
                                      <p:cBhvr>
                                        <p:cTn id="83" dur="2000" fill="hold"/>
                                        <p:tgtEl>
                                          <p:spTgt spid="19"/>
                                        </p:tgtEl>
                                        <p:attrNameLst>
                                          <p:attrName>stroke.on</p:attrName>
                                        </p:attrNameLst>
                                      </p:cBhvr>
                                      <p:to>
                                        <p:strVal val="true"/>
                                      </p:to>
                                    </p:set>
                                  </p:childTnLst>
                                </p:cTn>
                              </p:par>
                            </p:childTnLst>
                          </p:cTn>
                        </p:par>
                        <p:par>
                          <p:cTn id="84" fill="hold">
                            <p:stCondLst>
                              <p:cond delay="10000"/>
                            </p:stCondLst>
                            <p:childTnLst>
                              <p:par>
                                <p:cTn id="85" presetID="7" presetClass="emph" presetSubtype="2" fill="hold" nodeType="afterEffect">
                                  <p:stCondLst>
                                    <p:cond delay="0"/>
                                  </p:stCondLst>
                                  <p:childTnLst>
                                    <p:animClr clrSpc="rgb">
                                      <p:cBhvr>
                                        <p:cTn id="86" dur="2000" fill="hold"/>
                                        <p:tgtEl>
                                          <p:spTgt spid="9"/>
                                        </p:tgtEl>
                                        <p:attrNameLst>
                                          <p:attrName>stroke.color</p:attrName>
                                        </p:attrNameLst>
                                      </p:cBhvr>
                                      <p:to>
                                        <a:schemeClr val="folHlink"/>
                                      </p:to>
                                    </p:animClr>
                                    <p:set>
                                      <p:cBhvr>
                                        <p:cTn id="87" dur="2000" fill="hold"/>
                                        <p:tgtEl>
                                          <p:spTgt spid="9"/>
                                        </p:tgtEl>
                                        <p:attrNameLst>
                                          <p:attrName>stroke.on</p:attrName>
                                        </p:attrNameLst>
                                      </p:cBhvr>
                                      <p:to>
                                        <p:strVal val="true"/>
                                      </p:to>
                                    </p:set>
                                  </p:childTnLst>
                                </p:cTn>
                              </p:par>
                              <p:par>
                                <p:cTn id="88" presetID="7" presetClass="emph" presetSubtype="2" fill="hold" nodeType="withEffect">
                                  <p:stCondLst>
                                    <p:cond delay="0"/>
                                  </p:stCondLst>
                                  <p:childTnLst>
                                    <p:animClr clrSpc="rgb">
                                      <p:cBhvr>
                                        <p:cTn id="89" dur="2000" fill="hold"/>
                                        <p:tgtEl>
                                          <p:spTgt spid="7"/>
                                        </p:tgtEl>
                                        <p:attrNameLst>
                                          <p:attrName>stroke.color</p:attrName>
                                        </p:attrNameLst>
                                      </p:cBhvr>
                                      <p:to>
                                        <a:schemeClr val="folHlink"/>
                                      </p:to>
                                    </p:animClr>
                                    <p:set>
                                      <p:cBhvr>
                                        <p:cTn id="90" dur="2000" fill="hold"/>
                                        <p:tgtEl>
                                          <p:spTgt spid="7"/>
                                        </p:tgtEl>
                                        <p:attrNameLst>
                                          <p:attrName>stroke.on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724400"/>
          </a:xfrm>
        </p:spPr>
        <p:txBody>
          <a:bodyPr/>
          <a:lstStyle/>
          <a:p>
            <a:pPr>
              <a:buNone/>
              <a:defRPr/>
            </a:pPr>
            <a:r>
              <a:rPr lang="en-US" b="1" u="sng" smtClean="0"/>
              <a:t>Input</a:t>
            </a:r>
            <a:r>
              <a:rPr lang="en-US" smtClean="0"/>
              <a:t>: đồ thị Euler G(X, E)</a:t>
            </a:r>
          </a:p>
          <a:p>
            <a:pPr>
              <a:buNone/>
              <a:defRPr/>
            </a:pPr>
            <a:r>
              <a:rPr lang="en-US" b="1" u="sng" smtClean="0"/>
              <a:t>Output</a:t>
            </a:r>
            <a:r>
              <a:rPr lang="en-US" smtClean="0"/>
              <a:t>: </a:t>
            </a:r>
            <a:r>
              <a:rPr lang="en-US" smtClean="0">
                <a:sym typeface="Symbol"/>
              </a:rPr>
              <a:t>chu trình Euler C của G</a:t>
            </a:r>
            <a:endParaRPr lang="en-US" smtClean="0"/>
          </a:p>
          <a:p>
            <a:pPr marL="457200" indent="-457200">
              <a:buFont typeface="+mj-lt"/>
              <a:buAutoNum type="arabicPeriod"/>
            </a:pPr>
            <a:r>
              <a:rPr lang="en-US" smtClean="0">
                <a:sym typeface="Symbol"/>
              </a:rPr>
              <a:t>Chọn đỉnh v  X; C = {v}</a:t>
            </a:r>
            <a:endParaRPr lang="vi-VN" smtClean="0">
              <a:sym typeface="Symbol"/>
            </a:endParaRPr>
          </a:p>
          <a:p>
            <a:pPr marL="457200" indent="-457200">
              <a:buFont typeface="+mj-lt"/>
              <a:buAutoNum type="arabicPeriod"/>
            </a:pPr>
            <a:r>
              <a:rPr lang="en-US" smtClean="0"/>
              <a:t>Lặp trong khi G còn cạnh</a:t>
            </a:r>
          </a:p>
          <a:p>
            <a:pPr marL="857250" lvl="1" indent="-457200">
              <a:buFont typeface="+mj-lt"/>
              <a:buAutoNum type="arabicPeriod"/>
            </a:pPr>
            <a:r>
              <a:rPr lang="en-US" smtClean="0">
                <a:sym typeface="Symbol"/>
              </a:rPr>
              <a:t>Chọn đỉnh v  C còn cạnh trong G</a:t>
            </a:r>
          </a:p>
          <a:p>
            <a:pPr marL="857250" lvl="1" indent="-457200">
              <a:buFont typeface="+mj-lt"/>
              <a:buAutoNum type="arabicPeriod"/>
            </a:pPr>
            <a:r>
              <a:rPr lang="en-US" smtClean="0">
                <a:sym typeface="Symbol"/>
              </a:rPr>
              <a:t>Tìm chu trình C’ xuất phát từ v.</a:t>
            </a:r>
          </a:p>
          <a:p>
            <a:pPr marL="857250" lvl="1" indent="-457200">
              <a:buFont typeface="+mj-lt"/>
              <a:buAutoNum type="arabicPeriod"/>
            </a:pPr>
            <a:r>
              <a:rPr lang="en-US" smtClean="0">
                <a:sym typeface="Symbol"/>
              </a:rPr>
              <a:t>Ghép C’ vào C</a:t>
            </a:r>
          </a:p>
          <a:p>
            <a:pPr marL="857250" lvl="1" indent="-457200">
              <a:buFont typeface="+mj-lt"/>
              <a:buAutoNum type="arabicPeriod"/>
            </a:pPr>
            <a:r>
              <a:rPr lang="en-US" smtClean="0">
                <a:sym typeface="Symbol"/>
              </a:rPr>
              <a:t>Loại bỏ các cạnh của C’ khỏi G</a:t>
            </a:r>
          </a:p>
          <a:p>
            <a:endParaRPr lang="en-SG"/>
          </a:p>
        </p:txBody>
      </p:sp>
      <p:sp>
        <p:nvSpPr>
          <p:cNvPr id="3" name="Title 2"/>
          <p:cNvSpPr>
            <a:spLocks noGrp="1"/>
          </p:cNvSpPr>
          <p:nvPr>
            <p:ph type="title"/>
          </p:nvPr>
        </p:nvSpPr>
        <p:spPr>
          <a:xfrm>
            <a:off x="457200" y="457200"/>
            <a:ext cx="8229600" cy="1143000"/>
          </a:xfrm>
        </p:spPr>
        <p:txBody>
          <a:bodyPr/>
          <a:lstStyle/>
          <a:p>
            <a:r>
              <a:rPr lang="en-US" smtClean="0"/>
              <a:t>GiẢI THUẬT XÁC ĐỊNH CÁC CHU TRÌNH THÀNH PHẦN</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65</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SG"/>
          </a:p>
        </p:txBody>
      </p:sp>
      <p:sp>
        <p:nvSpPr>
          <p:cNvPr id="3" name="Footer Placeholder 2"/>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4" name="Slide Number Placeholder 3"/>
          <p:cNvSpPr>
            <a:spLocks noGrp="1"/>
          </p:cNvSpPr>
          <p:nvPr>
            <p:ph type="sldNum" sz="quarter" idx="12"/>
          </p:nvPr>
        </p:nvSpPr>
        <p:spPr/>
        <p:txBody>
          <a:bodyPr/>
          <a:lstStyle/>
          <a:p>
            <a:pPr>
              <a:defRPr/>
            </a:pPr>
            <a:fld id="{52A9AB94-F36F-4608-96D4-5763EAADE100}" type="slidenum">
              <a:rPr lang="en-US" smtClean="0"/>
              <a:pPr>
                <a:defRPr/>
              </a:pPr>
              <a:t>66</a:t>
            </a:fld>
            <a:endParaRPr lang="en-US"/>
          </a:p>
        </p:txBody>
      </p:sp>
      <p:cxnSp>
        <p:nvCxnSpPr>
          <p:cNvPr id="5" name="Straight Connector 4"/>
          <p:cNvCxnSpPr>
            <a:cxnSpLocks noChangeShapeType="1"/>
            <a:stCxn id="7" idx="0"/>
            <a:endCxn id="8" idx="3"/>
          </p:cNvCxnSpPr>
          <p:nvPr/>
        </p:nvCxnSpPr>
        <p:spPr bwMode="auto">
          <a:xfrm rot="5400000" flipH="1" flipV="1">
            <a:off x="1962150" y="3179436"/>
            <a:ext cx="2059315" cy="1487815"/>
          </a:xfrm>
          <a:prstGeom prst="line">
            <a:avLst/>
          </a:prstGeom>
          <a:noFill/>
          <a:ln w="38100" algn="ctr">
            <a:solidFill>
              <a:srgbClr val="002060"/>
            </a:solidFill>
            <a:round/>
            <a:headEnd type="none" w="med" len="med"/>
            <a:tailEnd type="none" w="med" len="med"/>
          </a:ln>
        </p:spPr>
      </p:cxnSp>
      <p:sp>
        <p:nvSpPr>
          <p:cNvPr id="7" name="Oval 6"/>
          <p:cNvSpPr>
            <a:spLocks noChangeArrowheads="1"/>
          </p:cNvSpPr>
          <p:nvPr/>
        </p:nvSpPr>
        <p:spPr bwMode="auto">
          <a:xfrm>
            <a:off x="1981200" y="49530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1</a:t>
            </a:r>
            <a:endParaRPr lang="en-SG" sz="2400">
              <a:solidFill>
                <a:srgbClr val="0033CC"/>
              </a:solidFill>
              <a:latin typeface="Arial" charset="0"/>
            </a:endParaRPr>
          </a:p>
        </p:txBody>
      </p:sp>
      <p:sp>
        <p:nvSpPr>
          <p:cNvPr id="8" name="Oval 7"/>
          <p:cNvSpPr>
            <a:spLocks noChangeArrowheads="1"/>
          </p:cNvSpPr>
          <p:nvPr/>
        </p:nvSpPr>
        <p:spPr bwMode="auto">
          <a:xfrm>
            <a:off x="3657600" y="24384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2</a:t>
            </a:r>
            <a:endParaRPr lang="en-SG" sz="2400">
              <a:solidFill>
                <a:srgbClr val="0033CC"/>
              </a:solidFill>
              <a:latin typeface="Arial" charset="0"/>
            </a:endParaRPr>
          </a:p>
        </p:txBody>
      </p:sp>
      <p:sp>
        <p:nvSpPr>
          <p:cNvPr id="9" name="Oval 8"/>
          <p:cNvSpPr>
            <a:spLocks noChangeArrowheads="1"/>
          </p:cNvSpPr>
          <p:nvPr/>
        </p:nvSpPr>
        <p:spPr bwMode="auto">
          <a:xfrm>
            <a:off x="4343400" y="42672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3</a:t>
            </a:r>
            <a:endParaRPr lang="en-SG" sz="2400">
              <a:solidFill>
                <a:srgbClr val="0033CC"/>
              </a:solidFill>
              <a:latin typeface="Arial" charset="0"/>
            </a:endParaRPr>
          </a:p>
        </p:txBody>
      </p:sp>
      <p:sp>
        <p:nvSpPr>
          <p:cNvPr id="10" name="Oval 9"/>
          <p:cNvSpPr>
            <a:spLocks noChangeArrowheads="1"/>
          </p:cNvSpPr>
          <p:nvPr/>
        </p:nvSpPr>
        <p:spPr bwMode="auto">
          <a:xfrm>
            <a:off x="6096000" y="28956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4</a:t>
            </a:r>
            <a:endParaRPr lang="en-SG" sz="2400">
              <a:solidFill>
                <a:srgbClr val="0033CC"/>
              </a:solidFill>
              <a:latin typeface="Arial" charset="0"/>
            </a:endParaRPr>
          </a:p>
        </p:txBody>
      </p:sp>
      <p:cxnSp>
        <p:nvCxnSpPr>
          <p:cNvPr id="11" name="Straight Connector 10"/>
          <p:cNvCxnSpPr>
            <a:cxnSpLocks noChangeShapeType="1"/>
            <a:stCxn id="9" idx="5"/>
            <a:endCxn id="29" idx="2"/>
          </p:cNvCxnSpPr>
          <p:nvPr/>
        </p:nvCxnSpPr>
        <p:spPr bwMode="auto">
          <a:xfrm rot="16200000" flipH="1">
            <a:off x="4893935" y="4627234"/>
            <a:ext cx="1106815" cy="1297315"/>
          </a:xfrm>
          <a:prstGeom prst="line">
            <a:avLst/>
          </a:prstGeom>
          <a:noFill/>
          <a:ln w="38100" algn="ctr">
            <a:solidFill>
              <a:srgbClr val="002060"/>
            </a:solidFill>
            <a:round/>
            <a:headEnd type="none" w="med" len="med"/>
            <a:tailEnd type="none" w="med" len="med"/>
          </a:ln>
        </p:spPr>
      </p:cxnSp>
      <p:cxnSp>
        <p:nvCxnSpPr>
          <p:cNvPr id="13" name="Straight Connector 12"/>
          <p:cNvCxnSpPr>
            <a:cxnSpLocks noChangeShapeType="1"/>
            <a:stCxn id="29" idx="0"/>
            <a:endCxn id="10" idx="4"/>
          </p:cNvCxnSpPr>
          <p:nvPr/>
        </p:nvCxnSpPr>
        <p:spPr bwMode="auto">
          <a:xfrm rot="5400000" flipH="1" flipV="1">
            <a:off x="5295900" y="4495800"/>
            <a:ext cx="2133600" cy="0"/>
          </a:xfrm>
          <a:prstGeom prst="line">
            <a:avLst/>
          </a:prstGeom>
          <a:noFill/>
          <a:ln w="38100" algn="ctr">
            <a:solidFill>
              <a:srgbClr val="002060"/>
            </a:solidFill>
            <a:round/>
            <a:headEnd type="none" w="med" len="med"/>
            <a:tailEnd type="none" w="med" len="med"/>
          </a:ln>
        </p:spPr>
      </p:cxnSp>
      <p:cxnSp>
        <p:nvCxnSpPr>
          <p:cNvPr id="15" name="Straight Connector 14"/>
          <p:cNvCxnSpPr>
            <a:cxnSpLocks noChangeShapeType="1"/>
            <a:stCxn id="8" idx="5"/>
            <a:endCxn id="9" idx="1"/>
          </p:cNvCxnSpPr>
          <p:nvPr/>
        </p:nvCxnSpPr>
        <p:spPr bwMode="auto">
          <a:xfrm rot="16200000" flipH="1">
            <a:off x="3541385" y="3465185"/>
            <a:ext cx="1451630" cy="308630"/>
          </a:xfrm>
          <a:prstGeom prst="line">
            <a:avLst/>
          </a:prstGeom>
          <a:noFill/>
          <a:ln w="38100" algn="ctr">
            <a:solidFill>
              <a:srgbClr val="002060"/>
            </a:solidFill>
            <a:round/>
            <a:headEnd type="none" w="med" len="med"/>
            <a:tailEnd type="none" w="med" len="med"/>
          </a:ln>
        </p:spPr>
      </p:cxnSp>
      <p:cxnSp>
        <p:nvCxnSpPr>
          <p:cNvPr id="17" name="Straight Connector 16"/>
          <p:cNvCxnSpPr>
            <a:cxnSpLocks noChangeShapeType="1"/>
            <a:stCxn id="10" idx="3"/>
            <a:endCxn id="9" idx="7"/>
          </p:cNvCxnSpPr>
          <p:nvPr/>
        </p:nvCxnSpPr>
        <p:spPr bwMode="auto">
          <a:xfrm rot="5400000">
            <a:off x="4989185" y="3160385"/>
            <a:ext cx="994430" cy="1375430"/>
          </a:xfrm>
          <a:prstGeom prst="line">
            <a:avLst/>
          </a:prstGeom>
          <a:noFill/>
          <a:ln w="38100" algn="ctr">
            <a:solidFill>
              <a:srgbClr val="002060"/>
            </a:solidFill>
            <a:round/>
            <a:headEnd type="none" w="med" len="med"/>
            <a:tailEnd type="none" w="med" len="med"/>
          </a:ln>
        </p:spPr>
      </p:cxnSp>
      <p:cxnSp>
        <p:nvCxnSpPr>
          <p:cNvPr id="19" name="Straight Connector 18"/>
          <p:cNvCxnSpPr>
            <a:cxnSpLocks noChangeShapeType="1"/>
            <a:stCxn id="9" idx="2"/>
            <a:endCxn id="7" idx="6"/>
          </p:cNvCxnSpPr>
          <p:nvPr/>
        </p:nvCxnSpPr>
        <p:spPr bwMode="auto">
          <a:xfrm rot="10800000" flipV="1">
            <a:off x="2514600" y="4533900"/>
            <a:ext cx="1828800" cy="685800"/>
          </a:xfrm>
          <a:prstGeom prst="line">
            <a:avLst/>
          </a:prstGeom>
          <a:noFill/>
          <a:ln w="38100" algn="ctr">
            <a:solidFill>
              <a:srgbClr val="002060"/>
            </a:solidFill>
            <a:round/>
            <a:headEnd type="none" w="med" len="med"/>
            <a:tailEnd type="none" w="med" len="med"/>
          </a:ln>
        </p:spPr>
      </p:cxnSp>
      <p:sp>
        <p:nvSpPr>
          <p:cNvPr id="29" name="Oval 28"/>
          <p:cNvSpPr>
            <a:spLocks noChangeArrowheads="1"/>
          </p:cNvSpPr>
          <p:nvPr/>
        </p:nvSpPr>
        <p:spPr bwMode="auto">
          <a:xfrm>
            <a:off x="6096000" y="55626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5</a:t>
            </a:r>
            <a:endParaRPr lang="en-SG" sz="2400">
              <a:solidFill>
                <a:srgbClr val="0033CC"/>
              </a:solidFill>
              <a:latin typeface="Arial" charset="0"/>
            </a:endParaRPr>
          </a:p>
        </p:txBody>
      </p:sp>
      <p:sp>
        <p:nvSpPr>
          <p:cNvPr id="51" name="TextBox 23"/>
          <p:cNvSpPr txBox="1">
            <a:spLocks noChangeArrowheads="1"/>
          </p:cNvSpPr>
          <p:nvPr/>
        </p:nvSpPr>
        <p:spPr bwMode="auto">
          <a:xfrm>
            <a:off x="16764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1</a:t>
            </a:r>
            <a:endParaRPr lang="en-SG" sz="2400">
              <a:solidFill>
                <a:srgbClr val="0070C0"/>
              </a:solidFill>
              <a:latin typeface="+mj-lt"/>
              <a:cs typeface="Times New Roman" pitchFamily="18" charset="0"/>
            </a:endParaRPr>
          </a:p>
        </p:txBody>
      </p:sp>
      <p:sp>
        <p:nvSpPr>
          <p:cNvPr id="52" name="TextBox 23"/>
          <p:cNvSpPr txBox="1">
            <a:spLocks noChangeArrowheads="1"/>
          </p:cNvSpPr>
          <p:nvPr/>
        </p:nvSpPr>
        <p:spPr bwMode="auto">
          <a:xfrm>
            <a:off x="25908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2</a:t>
            </a:r>
            <a:endParaRPr lang="en-SG" sz="2400">
              <a:solidFill>
                <a:srgbClr val="0070C0"/>
              </a:solidFill>
              <a:latin typeface="+mj-lt"/>
              <a:cs typeface="Times New Roman" pitchFamily="18" charset="0"/>
            </a:endParaRPr>
          </a:p>
        </p:txBody>
      </p:sp>
      <p:sp>
        <p:nvSpPr>
          <p:cNvPr id="53" name="TextBox 23"/>
          <p:cNvSpPr txBox="1">
            <a:spLocks noChangeArrowheads="1"/>
          </p:cNvSpPr>
          <p:nvPr/>
        </p:nvSpPr>
        <p:spPr bwMode="auto">
          <a:xfrm>
            <a:off x="35052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3</a:t>
            </a:r>
            <a:endParaRPr lang="en-SG" sz="2400">
              <a:solidFill>
                <a:srgbClr val="0070C0"/>
              </a:solidFill>
              <a:latin typeface="+mj-lt"/>
              <a:cs typeface="Times New Roman" pitchFamily="18" charset="0"/>
            </a:endParaRPr>
          </a:p>
        </p:txBody>
      </p:sp>
      <p:sp>
        <p:nvSpPr>
          <p:cNvPr id="54" name="TextBox 23"/>
          <p:cNvSpPr txBox="1">
            <a:spLocks noChangeArrowheads="1"/>
          </p:cNvSpPr>
          <p:nvPr/>
        </p:nvSpPr>
        <p:spPr bwMode="auto">
          <a:xfrm>
            <a:off x="2590800" y="1748135"/>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4</a:t>
            </a:r>
            <a:endParaRPr lang="en-SG" sz="2400">
              <a:solidFill>
                <a:srgbClr val="0070C0"/>
              </a:solidFill>
              <a:latin typeface="+mj-lt"/>
              <a:cs typeface="Times New Roman" pitchFamily="18" charset="0"/>
            </a:endParaRPr>
          </a:p>
        </p:txBody>
      </p:sp>
      <p:sp>
        <p:nvSpPr>
          <p:cNvPr id="55" name="TextBox 23"/>
          <p:cNvSpPr txBox="1">
            <a:spLocks noChangeArrowheads="1"/>
          </p:cNvSpPr>
          <p:nvPr/>
        </p:nvSpPr>
        <p:spPr bwMode="auto">
          <a:xfrm>
            <a:off x="3505200" y="1748135"/>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5</a:t>
            </a:r>
            <a:endParaRPr lang="en-SG" sz="2400">
              <a:solidFill>
                <a:srgbClr val="0070C0"/>
              </a:solidFill>
              <a:latin typeface="+mj-lt"/>
              <a:cs typeface="Times New Roman" pitchFamily="18" charset="0"/>
            </a:endParaRPr>
          </a:p>
        </p:txBody>
      </p:sp>
      <p:sp>
        <p:nvSpPr>
          <p:cNvPr id="56" name="TextBox 23"/>
          <p:cNvSpPr txBox="1">
            <a:spLocks noChangeArrowheads="1"/>
          </p:cNvSpPr>
          <p:nvPr/>
        </p:nvSpPr>
        <p:spPr bwMode="auto">
          <a:xfrm>
            <a:off x="4419600" y="1748135"/>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3</a:t>
            </a:r>
            <a:endParaRPr lang="en-SG" sz="2400">
              <a:solidFill>
                <a:srgbClr val="0070C0"/>
              </a:solidFill>
              <a:latin typeface="+mj-lt"/>
              <a:cs typeface="Times New Roman" pitchFamily="18" charset="0"/>
            </a:endParaRPr>
          </a:p>
        </p:txBody>
      </p:sp>
      <p:sp>
        <p:nvSpPr>
          <p:cNvPr id="57" name="TextBox 23"/>
          <p:cNvSpPr txBox="1">
            <a:spLocks noChangeArrowheads="1"/>
          </p:cNvSpPr>
          <p:nvPr/>
        </p:nvSpPr>
        <p:spPr bwMode="auto">
          <a:xfrm>
            <a:off x="4419600" y="12954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1</a:t>
            </a:r>
            <a:endParaRPr lang="en-SG" sz="2400">
              <a:solidFill>
                <a:srgbClr val="0070C0"/>
              </a:solidFill>
              <a:latin typeface="+mj-lt"/>
              <a:cs typeface="Times New Roman" pitchFamily="18" charset="0"/>
            </a:endParaRPr>
          </a:p>
        </p:txBody>
      </p:sp>
      <p:sp>
        <p:nvSpPr>
          <p:cNvPr id="23" name="TextBox 23"/>
          <p:cNvSpPr txBox="1">
            <a:spLocks noChangeArrowheads="1"/>
          </p:cNvSpPr>
          <p:nvPr/>
        </p:nvSpPr>
        <p:spPr bwMode="auto">
          <a:xfrm>
            <a:off x="1676400" y="1752600"/>
            <a:ext cx="304800" cy="461665"/>
          </a:xfrm>
          <a:prstGeom prst="rect">
            <a:avLst/>
          </a:prstGeom>
          <a:noFill/>
          <a:ln w="9525">
            <a:noFill/>
            <a:miter lim="800000"/>
            <a:headEnd/>
            <a:tailEnd/>
          </a:ln>
        </p:spPr>
        <p:txBody>
          <a:bodyPr wrap="square">
            <a:spAutoFit/>
          </a:bodyPr>
          <a:lstStyle/>
          <a:p>
            <a:r>
              <a:rPr lang="en-US" sz="2400" smtClean="0">
                <a:solidFill>
                  <a:srgbClr val="0070C0"/>
                </a:solidFill>
                <a:latin typeface="+mj-lt"/>
                <a:cs typeface="Times New Roman" pitchFamily="18" charset="0"/>
              </a:rPr>
              <a:t>3</a:t>
            </a:r>
            <a:endParaRPr lang="en-SG" sz="2400">
              <a:solidFill>
                <a:srgbClr val="0070C0"/>
              </a:solidFill>
              <a:latin typeface="+mj-lt"/>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p:cBhvr>
                                        <p:cTn id="10" dur="2000" fill="hold"/>
                                        <p:tgtEl>
                                          <p:spTgt spid="5"/>
                                        </p:tgtEl>
                                        <p:attrNameLst>
                                          <p:attrName>stroke.color</p:attrName>
                                        </p:attrNameLst>
                                      </p:cBhvr>
                                      <p:to>
                                        <a:srgbClr val="FF0000"/>
                                      </p:to>
                                    </p:animClr>
                                    <p:set>
                                      <p:cBhvr>
                                        <p:cTn id="11" dur="2000" fill="hold"/>
                                        <p:tgtEl>
                                          <p:spTgt spid="5"/>
                                        </p:tgtEl>
                                        <p:attrNameLst>
                                          <p:attrName>stroke.on</p:attrName>
                                        </p:attrNameLst>
                                      </p:cBhvr>
                                      <p:to>
                                        <p:strVal val="tru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2" fill="hold" nodeType="clickEffect">
                                  <p:stCondLst>
                                    <p:cond delay="0"/>
                                  </p:stCondLst>
                                  <p:childTnLst>
                                    <p:animClr clrSpc="rgb">
                                      <p:cBhvr>
                                        <p:cTn id="18" dur="2000" fill="hold"/>
                                        <p:tgtEl>
                                          <p:spTgt spid="15"/>
                                        </p:tgtEl>
                                        <p:attrNameLst>
                                          <p:attrName>stroke.color</p:attrName>
                                        </p:attrNameLst>
                                      </p:cBhvr>
                                      <p:to>
                                        <a:srgbClr val="FF0000"/>
                                      </p:to>
                                    </p:animClr>
                                    <p:set>
                                      <p:cBhvr>
                                        <p:cTn id="19" dur="2000" fill="hold"/>
                                        <p:tgtEl>
                                          <p:spTgt spid="15"/>
                                        </p:tgtEl>
                                        <p:attrNameLst>
                                          <p:attrName>stroke.on</p:attrName>
                                        </p:attrNameLst>
                                      </p:cBhvr>
                                      <p:to>
                                        <p:strVal val="true"/>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p:cBhvr>
                                        <p:cTn id="26" dur="2000" fill="hold"/>
                                        <p:tgtEl>
                                          <p:spTgt spid="19"/>
                                        </p:tgtEl>
                                        <p:attrNameLst>
                                          <p:attrName>stroke.color</p:attrName>
                                        </p:attrNameLst>
                                      </p:cBhvr>
                                      <p:to>
                                        <a:srgbClr val="FF0000"/>
                                      </p:to>
                                    </p:animClr>
                                    <p:set>
                                      <p:cBhvr>
                                        <p:cTn id="27" dur="2000" fill="hold"/>
                                        <p:tgtEl>
                                          <p:spTgt spid="19"/>
                                        </p:tgtEl>
                                        <p:attrNameLst>
                                          <p:attrName>stroke.on</p:attrName>
                                        </p:attrNameLst>
                                      </p:cBhvr>
                                      <p:to>
                                        <p:strVal val="tru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p:cBhvr>
                                        <p:cTn id="34" dur="2000" fill="hold"/>
                                        <p:tgtEl>
                                          <p:spTgt spid="53"/>
                                        </p:tgtEl>
                                        <p:attrNameLst>
                                          <p:attrName>fillcolor</p:attrName>
                                        </p:attrNameLst>
                                      </p:cBhvr>
                                      <p:to>
                                        <a:srgbClr val="FF0000"/>
                                      </p:to>
                                    </p:animClr>
                                    <p:set>
                                      <p:cBhvr>
                                        <p:cTn id="35" dur="2000" fill="hold"/>
                                        <p:tgtEl>
                                          <p:spTgt spid="53"/>
                                        </p:tgtEl>
                                        <p:attrNameLst>
                                          <p:attrName>fill.type</p:attrName>
                                        </p:attrNameLst>
                                      </p:cBhvr>
                                      <p:to>
                                        <p:strVal val="solid"/>
                                      </p:to>
                                    </p:set>
                                    <p:set>
                                      <p:cBhvr>
                                        <p:cTn id="36" dur="2000" fill="hold"/>
                                        <p:tgtEl>
                                          <p:spTgt spid="53"/>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7" presetClass="emph" presetSubtype="2" fill="hold" nodeType="clickEffect">
                                  <p:stCondLst>
                                    <p:cond delay="0"/>
                                  </p:stCondLst>
                                  <p:childTnLst>
                                    <p:animClr clrSpc="rgb">
                                      <p:cBhvr>
                                        <p:cTn id="44" dur="3000" fill="hold"/>
                                        <p:tgtEl>
                                          <p:spTgt spid="17"/>
                                        </p:tgtEl>
                                        <p:attrNameLst>
                                          <p:attrName>stroke.color</p:attrName>
                                        </p:attrNameLst>
                                      </p:cBhvr>
                                      <p:to>
                                        <a:srgbClr val="FF0000"/>
                                      </p:to>
                                    </p:animClr>
                                    <p:set>
                                      <p:cBhvr>
                                        <p:cTn id="45" dur="3000" fill="hold"/>
                                        <p:tgtEl>
                                          <p:spTgt spid="17"/>
                                        </p:tgtEl>
                                        <p:attrNameLst>
                                          <p:attrName>stroke.on</p:attrName>
                                        </p:attrNameLst>
                                      </p:cBhvr>
                                      <p:to>
                                        <p:strVal val="true"/>
                                      </p:to>
                                    </p:set>
                                  </p:childTnLst>
                                </p:cTn>
                              </p:par>
                            </p:childTnLst>
                          </p:cTn>
                        </p:par>
                        <p:par>
                          <p:cTn id="46" fill="hold">
                            <p:stCondLst>
                              <p:cond delay="3000"/>
                            </p:stCondLst>
                            <p:childTnLst>
                              <p:par>
                                <p:cTn id="47" presetID="1" presetClass="entr" presetSubtype="0"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par>
                          <p:cTn id="49" fill="hold">
                            <p:stCondLst>
                              <p:cond delay="3000"/>
                            </p:stCondLst>
                            <p:childTnLst>
                              <p:par>
                                <p:cTn id="50" presetID="7" presetClass="emph" presetSubtype="2" fill="hold" nodeType="afterEffect">
                                  <p:stCondLst>
                                    <p:cond delay="0"/>
                                  </p:stCondLst>
                                  <p:childTnLst>
                                    <p:animClr clrSpc="rgb">
                                      <p:cBhvr>
                                        <p:cTn id="51" dur="3000" fill="hold"/>
                                        <p:tgtEl>
                                          <p:spTgt spid="13"/>
                                        </p:tgtEl>
                                        <p:attrNameLst>
                                          <p:attrName>stroke.color</p:attrName>
                                        </p:attrNameLst>
                                      </p:cBhvr>
                                      <p:to>
                                        <a:srgbClr val="FF0000"/>
                                      </p:to>
                                    </p:animClr>
                                    <p:set>
                                      <p:cBhvr>
                                        <p:cTn id="52" dur="3000" fill="hold"/>
                                        <p:tgtEl>
                                          <p:spTgt spid="13"/>
                                        </p:tgtEl>
                                        <p:attrNameLst>
                                          <p:attrName>stroke.on</p:attrName>
                                        </p:attrNameLst>
                                      </p:cBhvr>
                                      <p:to>
                                        <p:strVal val="true"/>
                                      </p:to>
                                    </p:set>
                                  </p:childTnLst>
                                </p:cTn>
                              </p:par>
                            </p:childTnLst>
                          </p:cTn>
                        </p:par>
                        <p:par>
                          <p:cTn id="53" fill="hold">
                            <p:stCondLst>
                              <p:cond delay="6000"/>
                            </p:stCondLst>
                            <p:childTnLst>
                              <p:par>
                                <p:cTn id="54" presetID="1" presetClass="entr" presetSubtype="0"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childTnLst>
                          </p:cTn>
                        </p:par>
                        <p:par>
                          <p:cTn id="56" fill="hold">
                            <p:stCondLst>
                              <p:cond delay="6000"/>
                            </p:stCondLst>
                            <p:childTnLst>
                              <p:par>
                                <p:cTn id="57" presetID="7" presetClass="emph" presetSubtype="2" fill="hold" nodeType="afterEffect">
                                  <p:stCondLst>
                                    <p:cond delay="0"/>
                                  </p:stCondLst>
                                  <p:childTnLst>
                                    <p:animClr clrSpc="rgb">
                                      <p:cBhvr>
                                        <p:cTn id="58" dur="3000" fill="hold"/>
                                        <p:tgtEl>
                                          <p:spTgt spid="11"/>
                                        </p:tgtEl>
                                        <p:attrNameLst>
                                          <p:attrName>stroke.color</p:attrName>
                                        </p:attrNameLst>
                                      </p:cBhvr>
                                      <p:to>
                                        <a:srgbClr val="FF0000"/>
                                      </p:to>
                                    </p:animClr>
                                    <p:set>
                                      <p:cBhvr>
                                        <p:cTn id="59" dur="3000" fill="hold"/>
                                        <p:tgtEl>
                                          <p:spTgt spid="11"/>
                                        </p:tgtEl>
                                        <p:attrNameLst>
                                          <p:attrName>stroke.on</p:attrName>
                                        </p:attrNameLst>
                                      </p:cBhvr>
                                      <p:to>
                                        <p:strVal val="true"/>
                                      </p:to>
                                    </p:set>
                                  </p:childTnLst>
                                </p:cTn>
                              </p:par>
                            </p:childTnLst>
                          </p:cTn>
                        </p:par>
                        <p:par>
                          <p:cTn id="60" fill="hold">
                            <p:stCondLst>
                              <p:cond delay="9000"/>
                            </p:stCondLst>
                            <p:childTnLst>
                              <p:par>
                                <p:cTn id="61" presetID="1" presetClass="entr" presetSubtype="0" fill="hold" grpId="0" nodeType="after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p:cBhvr>
                                        <p:cTn id="66" dur="2000" fill="hold"/>
                                        <p:tgtEl>
                                          <p:spTgt spid="23"/>
                                        </p:tgtEl>
                                        <p:attrNameLst>
                                          <p:attrName>fillcolor</p:attrName>
                                        </p:attrNameLst>
                                      </p:cBhvr>
                                      <p:to>
                                        <a:schemeClr val="folHlink"/>
                                      </p:to>
                                    </p:animClr>
                                    <p:set>
                                      <p:cBhvr>
                                        <p:cTn id="67" dur="2000" fill="hold"/>
                                        <p:tgtEl>
                                          <p:spTgt spid="23"/>
                                        </p:tgtEl>
                                        <p:attrNameLst>
                                          <p:attrName>fill.type</p:attrName>
                                        </p:attrNameLst>
                                      </p:cBhvr>
                                      <p:to>
                                        <p:strVal val="solid"/>
                                      </p:to>
                                    </p:set>
                                    <p:set>
                                      <p:cBhvr>
                                        <p:cTn id="68" dur="2000" fill="hold"/>
                                        <p:tgtEl>
                                          <p:spTgt spid="23"/>
                                        </p:tgtEl>
                                        <p:attrNameLst>
                                          <p:attrName>fill.on</p:attrName>
                                        </p:attrNameLst>
                                      </p:cBhvr>
                                      <p:to>
                                        <p:strVal val="true"/>
                                      </p:to>
                                    </p:set>
                                  </p:childTnLst>
                                </p:cTn>
                              </p:par>
                              <p:par>
                                <p:cTn id="69" presetID="1" presetClass="emph" presetSubtype="2" fill="hold" nodeType="withEffect">
                                  <p:stCondLst>
                                    <p:cond delay="0"/>
                                  </p:stCondLst>
                                  <p:childTnLst>
                                    <p:animClr clrSpc="rgb">
                                      <p:cBhvr>
                                        <p:cTn id="70" dur="2000" fill="hold"/>
                                        <p:tgtEl>
                                          <p:spTgt spid="56"/>
                                        </p:tgtEl>
                                        <p:attrNameLst>
                                          <p:attrName>fillcolor</p:attrName>
                                        </p:attrNameLst>
                                      </p:cBhvr>
                                      <p:to>
                                        <a:schemeClr val="folHlink"/>
                                      </p:to>
                                    </p:animClr>
                                    <p:set>
                                      <p:cBhvr>
                                        <p:cTn id="71" dur="2000" fill="hold"/>
                                        <p:tgtEl>
                                          <p:spTgt spid="56"/>
                                        </p:tgtEl>
                                        <p:attrNameLst>
                                          <p:attrName>fill.type</p:attrName>
                                        </p:attrNameLst>
                                      </p:cBhvr>
                                      <p:to>
                                        <p:strVal val="solid"/>
                                      </p:to>
                                    </p:set>
                                    <p:set>
                                      <p:cBhvr>
                                        <p:cTn id="72"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2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5029200"/>
            <a:ext cx="7772400" cy="739775"/>
          </a:xfrm>
        </p:spPr>
        <p:txBody>
          <a:bodyPr/>
          <a:lstStyle/>
          <a:p>
            <a:r>
              <a:rPr lang="en-US" smtClean="0"/>
              <a:t>ĐỒ THỊ HAMILTON</a:t>
            </a:r>
            <a:endParaRPr lang="en-SG"/>
          </a:p>
        </p:txBody>
      </p:sp>
      <p:sp>
        <p:nvSpPr>
          <p:cNvPr id="4" name="Footer Placeholder 3"/>
          <p:cNvSpPr>
            <a:spLocks noGrp="1"/>
          </p:cNvSpPr>
          <p:nvPr>
            <p:ph type="ftr" sz="quarter" idx="11"/>
          </p:nvPr>
        </p:nvSpPr>
        <p:spPr/>
        <p:txBody>
          <a:bodyPr/>
          <a:lstStyle/>
          <a:p>
            <a:pPr>
              <a:defRPr/>
            </a:pPr>
            <a:r>
              <a:rPr lang="en-US" smtClean="0"/>
              <a:t>Lý thuyết đồ thị - chương 3 - Nguyễn Thanh Sơn</a:t>
            </a:r>
            <a:endParaRPr lang="en-US"/>
          </a:p>
        </p:txBody>
      </p:sp>
      <p:sp>
        <p:nvSpPr>
          <p:cNvPr id="5" name="Slide Number Placeholder 4"/>
          <p:cNvSpPr>
            <a:spLocks noGrp="1"/>
          </p:cNvSpPr>
          <p:nvPr>
            <p:ph type="sldNum" sz="quarter" idx="12"/>
          </p:nvPr>
        </p:nvSpPr>
        <p:spPr/>
        <p:txBody>
          <a:bodyPr/>
          <a:lstStyle/>
          <a:p>
            <a:pPr>
              <a:defRPr/>
            </a:pPr>
            <a:fld id="{6E68620B-4D47-4978-9491-EE94180F5057}" type="slidenum">
              <a:rPr lang="en-US" smtClean="0"/>
              <a:pPr>
                <a:defRPr/>
              </a:pPr>
              <a:t>67</a:t>
            </a:fld>
            <a:endParaRPr lang="en-US"/>
          </a:p>
        </p:txBody>
      </p:sp>
      <p:pic>
        <p:nvPicPr>
          <p:cNvPr id="38" name="Picture 37" descr="Haminton.JPG"/>
          <p:cNvPicPr>
            <a:picLocks noChangeAspect="1"/>
          </p:cNvPicPr>
          <p:nvPr/>
        </p:nvPicPr>
        <p:blipFill>
          <a:blip r:embed="rId2" cstate="print"/>
          <a:stretch>
            <a:fillRect/>
          </a:stretch>
        </p:blipFill>
        <p:spPr>
          <a:xfrm>
            <a:off x="4343400" y="1047750"/>
            <a:ext cx="3429000" cy="3219450"/>
          </a:xfrm>
          <a:prstGeom prst="rect">
            <a:avLst/>
          </a:prstGeom>
          <a:ln>
            <a:noFill/>
          </a:ln>
          <a:effectLst>
            <a:outerShdw blurRad="292100" dist="139700" dir="2700000" algn="tl" rotWithShape="0">
              <a:srgbClr val="333333">
                <a:alpha val="65000"/>
              </a:srgbClr>
            </a:outerShdw>
          </a:effectLst>
        </p:spPr>
      </p:pic>
      <p:pic>
        <p:nvPicPr>
          <p:cNvPr id="39" name="Picture 38" descr="Hamilton.gif"/>
          <p:cNvPicPr>
            <a:picLocks noChangeAspect="1"/>
          </p:cNvPicPr>
          <p:nvPr/>
        </p:nvPicPr>
        <p:blipFill>
          <a:blip r:embed="rId3" cstate="print"/>
          <a:stretch>
            <a:fillRect/>
          </a:stretch>
        </p:blipFill>
        <p:spPr>
          <a:xfrm>
            <a:off x="1143000" y="1447800"/>
            <a:ext cx="2324100" cy="2590800"/>
          </a:xfrm>
          <a:prstGeom prst="rect">
            <a:avLst/>
          </a:prstGeom>
          <a:ln>
            <a:noFill/>
          </a:ln>
          <a:effectLst>
            <a:outerShdw blurRad="292100" dist="139700" dir="2700000" algn="tl" rotWithShape="0">
              <a:srgbClr val="333333">
                <a:alpha val="65000"/>
              </a:srgbClr>
            </a:outerShdw>
          </a:effectLst>
        </p:spPr>
      </p:pic>
      <p:sp>
        <p:nvSpPr>
          <p:cNvPr id="40" name="Rectangle 39"/>
          <p:cNvSpPr/>
          <p:nvPr/>
        </p:nvSpPr>
        <p:spPr>
          <a:xfrm>
            <a:off x="381000" y="4114800"/>
            <a:ext cx="3962400" cy="646331"/>
          </a:xfrm>
          <a:prstGeom prst="rect">
            <a:avLst/>
          </a:prstGeom>
        </p:spPr>
        <p:txBody>
          <a:bodyPr wrap="square">
            <a:spAutoFit/>
          </a:bodyPr>
          <a:lstStyle/>
          <a:p>
            <a:pPr algn="ctr"/>
            <a:r>
              <a:rPr lang="en-SG" smtClean="0">
                <a:solidFill>
                  <a:srgbClr val="0070C0"/>
                </a:solidFill>
              </a:rPr>
              <a:t>Sir William Rowan Hamilton</a:t>
            </a:r>
          </a:p>
          <a:p>
            <a:pPr algn="ctr"/>
            <a:r>
              <a:rPr lang="en-SG" smtClean="0">
                <a:solidFill>
                  <a:srgbClr val="0070C0"/>
                </a:solidFill>
              </a:rPr>
              <a:t>(1805-1865)</a:t>
            </a:r>
            <a:endParaRPr lang="en-SG">
              <a:solidFill>
                <a:srgbClr val="0070C0"/>
              </a:solidFill>
            </a:endParaRP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371600"/>
            <a:ext cx="7696200" cy="5029200"/>
          </a:xfrm>
        </p:spPr>
        <p:txBody>
          <a:bodyPr/>
          <a:lstStyle/>
          <a:p>
            <a:pPr marL="0" indent="0">
              <a:buNone/>
            </a:pPr>
            <a:r>
              <a:rPr lang="vi-VN" smtClean="0"/>
              <a:t>“Xuất phát từ một đỉnh của khối thập nhị diện đều, hãy đi dọc theo các cạnh của khối đó sao cho đi qua tất cả các đỉnh khác, mỗi đỉnh qua đúng một lần, sau đó trở về đỉnh xuất phát”. </a:t>
            </a:r>
            <a:endParaRPr lang="en-US" smtClean="0"/>
          </a:p>
          <a:p>
            <a:pPr marL="0" indent="0">
              <a:buNone/>
            </a:pPr>
            <a:endParaRPr lang="en-US" smtClean="0"/>
          </a:p>
          <a:p>
            <a:pPr marL="0" indent="0">
              <a:buNone/>
            </a:pPr>
            <a:r>
              <a:rPr lang="vi-VN" smtClean="0"/>
              <a:t>Bài toán nầy được nhà toán học Hamilton đưa ra vào năm 1859</a:t>
            </a:r>
            <a:endParaRPr lang="en-SG"/>
          </a:p>
        </p:txBody>
      </p:sp>
      <p:sp>
        <p:nvSpPr>
          <p:cNvPr id="3" name="Title 2"/>
          <p:cNvSpPr>
            <a:spLocks noGrp="1"/>
          </p:cNvSpPr>
          <p:nvPr>
            <p:ph type="title"/>
          </p:nvPr>
        </p:nvSpPr>
        <p:spPr/>
        <p:txBody>
          <a:bodyPr/>
          <a:lstStyle/>
          <a:p>
            <a:r>
              <a:rPr lang="en-US" smtClean="0"/>
              <a:t>BÀI TOÁN KHỞI ĐIỂM</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68</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mtClean="0"/>
              <a:t>Đồ thị vô hướng G(X, E)</a:t>
            </a:r>
          </a:p>
          <a:p>
            <a:r>
              <a:rPr lang="en-US" smtClean="0"/>
              <a:t>DÂY CHUYỀN HAMILTON:</a:t>
            </a:r>
            <a:r>
              <a:rPr lang="vi-VN" smtClean="0"/>
              <a:t> dây chuyền đi qua tất cả các đỉnh của đồ thị mỗi đỉnh đúng một lần.</a:t>
            </a:r>
          </a:p>
          <a:p>
            <a:r>
              <a:rPr lang="en-US" smtClean="0"/>
              <a:t>CHU TRÌNH HAMILTON:</a:t>
            </a:r>
            <a:r>
              <a:rPr lang="vi-VN" smtClean="0"/>
              <a:t> dây chuyền Hamilton và một cạnh trong đồ thị nối đỉnh đầu của dây chuyền với đỉnh cuối của nó.</a:t>
            </a:r>
          </a:p>
          <a:p>
            <a:r>
              <a:rPr lang="en-US" smtClean="0"/>
              <a:t>ĐỒ THỊ HAMILTON:</a:t>
            </a:r>
            <a:r>
              <a:rPr lang="vi-VN" smtClean="0"/>
              <a:t> đồ thị có chứa một chu trình Hamilton.</a:t>
            </a:r>
          </a:p>
          <a:p>
            <a:endParaRPr lang="en-SG"/>
          </a:p>
        </p:txBody>
      </p:sp>
      <p:sp>
        <p:nvSpPr>
          <p:cNvPr id="3" name="Title 2"/>
          <p:cNvSpPr>
            <a:spLocks noGrp="1"/>
          </p:cNvSpPr>
          <p:nvPr>
            <p:ph type="title"/>
          </p:nvPr>
        </p:nvSpPr>
        <p:spPr/>
        <p:txBody>
          <a:bodyPr/>
          <a:lstStyle/>
          <a:p>
            <a:r>
              <a:rPr lang="en-US" smtClean="0"/>
              <a:t>ĐỊNH NGHĨA</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69</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2667000"/>
          </a:xfrm>
        </p:spPr>
        <p:txBody>
          <a:bodyPr/>
          <a:lstStyle/>
          <a:p>
            <a:r>
              <a:rPr lang="vi-VN" smtClean="0"/>
              <a:t>Ma trận </a:t>
            </a:r>
            <a:r>
              <a:rPr lang="en-US" smtClean="0"/>
              <a:t>trọng lượng </a:t>
            </a:r>
            <a:r>
              <a:rPr lang="vi-VN" smtClean="0"/>
              <a:t>L</a:t>
            </a:r>
            <a:r>
              <a:rPr lang="en-US" baseline="-25000" smtClean="0"/>
              <a:t>NxN</a:t>
            </a:r>
            <a:r>
              <a:rPr lang="vi-VN" smtClean="0"/>
              <a:t> được định nghĩa:</a:t>
            </a:r>
          </a:p>
          <a:p>
            <a:pPr lvl="1"/>
            <a:r>
              <a:rPr lang="en-US" smtClean="0"/>
              <a:t>L</a:t>
            </a:r>
            <a:r>
              <a:rPr lang="en-US" baseline="-25000" smtClean="0"/>
              <a:t>ij</a:t>
            </a:r>
            <a:r>
              <a:rPr lang="en-US" smtClean="0"/>
              <a:t> = </a:t>
            </a:r>
            <a:r>
              <a:rPr lang="vi-VN" smtClean="0"/>
              <a:t>trọng lượng cạnh nhỏ nhất nối i đến j nếu có,</a:t>
            </a:r>
            <a:endParaRPr lang="en-US" smtClean="0"/>
          </a:p>
          <a:p>
            <a:pPr lvl="1"/>
            <a:r>
              <a:rPr lang="en-US" smtClean="0"/>
              <a:t>L</a:t>
            </a:r>
            <a:r>
              <a:rPr lang="en-US" baseline="-25000" smtClean="0"/>
              <a:t>ij</a:t>
            </a:r>
            <a:r>
              <a:rPr lang="en-US" smtClean="0"/>
              <a:t> = </a:t>
            </a:r>
            <a:r>
              <a:rPr lang="vi-VN" smtClean="0">
                <a:sym typeface="Symbol"/>
              </a:rPr>
              <a:t></a:t>
            </a:r>
            <a:r>
              <a:rPr lang="vi-VN" smtClean="0"/>
              <a:t> nếu không có cạnh nối i đến j.</a:t>
            </a:r>
          </a:p>
          <a:p>
            <a:r>
              <a:rPr lang="en-US" smtClean="0"/>
              <a:t>Khi cài đặt thuật toán có thể dùng 0 thay cho </a:t>
            </a:r>
            <a:r>
              <a:rPr lang="vi-VN" smtClean="0">
                <a:sym typeface="Symbol"/>
              </a:rPr>
              <a:t></a:t>
            </a:r>
            <a:r>
              <a:rPr lang="en-US" smtClean="0">
                <a:sym typeface="Symbol"/>
              </a:rPr>
              <a:t> bằng cách đưa thêm một số kiểm tra thích hợp.</a:t>
            </a:r>
            <a:endParaRPr lang="en-SG"/>
          </a:p>
        </p:txBody>
      </p:sp>
      <p:sp>
        <p:nvSpPr>
          <p:cNvPr id="3" name="Title 2"/>
          <p:cNvSpPr>
            <a:spLocks noGrp="1"/>
          </p:cNvSpPr>
          <p:nvPr>
            <p:ph type="title"/>
          </p:nvPr>
        </p:nvSpPr>
        <p:spPr/>
        <p:txBody>
          <a:bodyPr/>
          <a:lstStyle/>
          <a:p>
            <a:r>
              <a:rPr lang="en-US" smtClean="0"/>
              <a:t>DỮ LIỆU NHẬP</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7</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Nguyễn Thanh Sơn</a:t>
            </a:r>
            <a:endParaRPr lang="en-US"/>
          </a:p>
        </p:txBody>
      </p:sp>
      <p:sp>
        <p:nvSpPr>
          <p:cNvPr id="6" name="Oval 5"/>
          <p:cNvSpPr>
            <a:spLocks noChangeArrowheads="1"/>
          </p:cNvSpPr>
          <p:nvPr/>
        </p:nvSpPr>
        <p:spPr bwMode="auto">
          <a:xfrm>
            <a:off x="1524000" y="5456238"/>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7" name="Oval 6"/>
          <p:cNvSpPr>
            <a:spLocks noChangeArrowheads="1"/>
          </p:cNvSpPr>
          <p:nvPr/>
        </p:nvSpPr>
        <p:spPr bwMode="auto">
          <a:xfrm>
            <a:off x="1066800" y="38100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sp>
        <p:nvSpPr>
          <p:cNvPr id="8" name="Oval 7"/>
          <p:cNvSpPr>
            <a:spLocks noChangeArrowheads="1"/>
          </p:cNvSpPr>
          <p:nvPr/>
        </p:nvSpPr>
        <p:spPr bwMode="auto">
          <a:xfrm>
            <a:off x="2895600" y="37338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B</a:t>
            </a:r>
            <a:endParaRPr lang="en-SG" sz="2400" b="0">
              <a:solidFill>
                <a:srgbClr val="0033CC"/>
              </a:solidFill>
              <a:latin typeface="Arial" charset="0"/>
            </a:endParaRPr>
          </a:p>
        </p:txBody>
      </p:sp>
      <p:cxnSp>
        <p:nvCxnSpPr>
          <p:cNvPr id="9" name="Straight Connector 8"/>
          <p:cNvCxnSpPr>
            <a:cxnSpLocks noChangeShapeType="1"/>
            <a:stCxn id="7" idx="6"/>
            <a:endCxn id="8" idx="2"/>
          </p:cNvCxnSpPr>
          <p:nvPr/>
        </p:nvCxnSpPr>
        <p:spPr bwMode="auto">
          <a:xfrm flipV="1">
            <a:off x="1600200" y="4038600"/>
            <a:ext cx="1295400" cy="76200"/>
          </a:xfrm>
          <a:prstGeom prst="line">
            <a:avLst/>
          </a:prstGeom>
          <a:noFill/>
          <a:ln w="38100" algn="ctr">
            <a:solidFill>
              <a:srgbClr val="002060"/>
            </a:solidFill>
            <a:round/>
            <a:headEnd type="none" w="med" len="med"/>
            <a:tailEnd type="triangle" w="med" len="med"/>
          </a:ln>
        </p:spPr>
      </p:cxnSp>
      <p:cxnSp>
        <p:nvCxnSpPr>
          <p:cNvPr id="10" name="Straight Connector 9"/>
          <p:cNvCxnSpPr>
            <a:cxnSpLocks noChangeShapeType="1"/>
            <a:stCxn id="7" idx="4"/>
            <a:endCxn id="6" idx="0"/>
          </p:cNvCxnSpPr>
          <p:nvPr/>
        </p:nvCxnSpPr>
        <p:spPr bwMode="auto">
          <a:xfrm rot="16200000" flipH="1">
            <a:off x="1043781" y="4709319"/>
            <a:ext cx="1036638" cy="457200"/>
          </a:xfrm>
          <a:prstGeom prst="line">
            <a:avLst/>
          </a:prstGeom>
          <a:noFill/>
          <a:ln w="38100" algn="ctr">
            <a:solidFill>
              <a:srgbClr val="002060"/>
            </a:solidFill>
            <a:round/>
            <a:headEnd type="none" w="med" len="med"/>
            <a:tailEnd type="triangle" w="med" len="med"/>
          </a:ln>
        </p:spPr>
      </p:cxnSp>
      <p:sp>
        <p:nvSpPr>
          <p:cNvPr id="11" name="Oval 10"/>
          <p:cNvSpPr>
            <a:spLocks noChangeArrowheads="1"/>
          </p:cNvSpPr>
          <p:nvPr/>
        </p:nvSpPr>
        <p:spPr bwMode="auto">
          <a:xfrm>
            <a:off x="3886200" y="53340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D</a:t>
            </a:r>
            <a:endParaRPr lang="en-SG" sz="2400" b="0">
              <a:solidFill>
                <a:srgbClr val="0033CC"/>
              </a:solidFill>
              <a:latin typeface="Arial" charset="0"/>
            </a:endParaRPr>
          </a:p>
        </p:txBody>
      </p:sp>
      <p:cxnSp>
        <p:nvCxnSpPr>
          <p:cNvPr id="13" name="Straight Connector 12"/>
          <p:cNvCxnSpPr>
            <a:cxnSpLocks noChangeShapeType="1"/>
            <a:stCxn id="8" idx="5"/>
            <a:endCxn id="11" idx="1"/>
          </p:cNvCxnSpPr>
          <p:nvPr/>
        </p:nvCxnSpPr>
        <p:spPr bwMode="auto">
          <a:xfrm rot="16200000" flipH="1">
            <a:off x="3073026" y="4531985"/>
            <a:ext cx="1169148" cy="613430"/>
          </a:xfrm>
          <a:prstGeom prst="line">
            <a:avLst/>
          </a:prstGeom>
          <a:noFill/>
          <a:ln w="38100" algn="ctr">
            <a:solidFill>
              <a:srgbClr val="002060"/>
            </a:solidFill>
            <a:round/>
            <a:headEnd type="none" w="med" len="med"/>
            <a:tailEnd type="triangle" w="med" len="med"/>
          </a:ln>
        </p:spPr>
      </p:cxnSp>
      <p:cxnSp>
        <p:nvCxnSpPr>
          <p:cNvPr id="17" name="Straight Connector 19"/>
          <p:cNvCxnSpPr>
            <a:cxnSpLocks noChangeShapeType="1"/>
            <a:stCxn id="8" idx="3"/>
            <a:endCxn id="6" idx="7"/>
          </p:cNvCxnSpPr>
          <p:nvPr/>
        </p:nvCxnSpPr>
        <p:spPr bwMode="auto">
          <a:xfrm rot="5400000">
            <a:off x="1830807" y="4402604"/>
            <a:ext cx="1291386" cy="994430"/>
          </a:xfrm>
          <a:prstGeom prst="line">
            <a:avLst/>
          </a:prstGeom>
          <a:noFill/>
          <a:ln w="38100" algn="ctr">
            <a:solidFill>
              <a:srgbClr val="002060"/>
            </a:solidFill>
            <a:round/>
            <a:headEnd type="none" w="med" len="med"/>
            <a:tailEnd type="triangle" w="med" len="med"/>
          </a:ln>
        </p:spPr>
      </p:cxnSp>
      <p:cxnSp>
        <p:nvCxnSpPr>
          <p:cNvPr id="18" name="Straight Connector 22"/>
          <p:cNvCxnSpPr>
            <a:cxnSpLocks noChangeShapeType="1"/>
            <a:stCxn id="11" idx="2"/>
            <a:endCxn id="7" idx="5"/>
          </p:cNvCxnSpPr>
          <p:nvPr/>
        </p:nvCxnSpPr>
        <p:spPr bwMode="auto">
          <a:xfrm rot="10800000">
            <a:off x="1522086" y="4330326"/>
            <a:ext cx="2364115" cy="1308474"/>
          </a:xfrm>
          <a:prstGeom prst="curvedConnector2">
            <a:avLst/>
          </a:prstGeom>
          <a:noFill/>
          <a:ln w="38100" algn="ctr">
            <a:solidFill>
              <a:srgbClr val="002060"/>
            </a:solidFill>
            <a:round/>
            <a:headEnd type="none" w="med" len="med"/>
            <a:tailEnd type="triangle" w="med" len="med"/>
          </a:ln>
        </p:spPr>
      </p:cxnSp>
      <p:sp>
        <p:nvSpPr>
          <p:cNvPr id="19" name="TextBox 23"/>
          <p:cNvSpPr txBox="1">
            <a:spLocks noChangeArrowheads="1"/>
          </p:cNvSpPr>
          <p:nvPr/>
        </p:nvSpPr>
        <p:spPr bwMode="auto">
          <a:xfrm>
            <a:off x="1981200" y="3733800"/>
            <a:ext cx="457200" cy="369888"/>
          </a:xfrm>
          <a:prstGeom prst="rect">
            <a:avLst/>
          </a:prstGeom>
          <a:noFill/>
          <a:ln w="9525">
            <a:noFill/>
            <a:miter lim="800000"/>
            <a:headEnd/>
            <a:tailEnd/>
          </a:ln>
        </p:spPr>
        <p:txBody>
          <a:bodyPr>
            <a:spAutoFit/>
          </a:bodyPr>
          <a:lstStyle/>
          <a:p>
            <a:r>
              <a:rPr lang="en-US">
                <a:solidFill>
                  <a:srgbClr val="002060"/>
                </a:solidFill>
              </a:rPr>
              <a:t>12</a:t>
            </a:r>
            <a:endParaRPr lang="en-SG">
              <a:solidFill>
                <a:srgbClr val="002060"/>
              </a:solidFill>
            </a:endParaRPr>
          </a:p>
        </p:txBody>
      </p:sp>
      <p:sp>
        <p:nvSpPr>
          <p:cNvPr id="20" name="TextBox 25"/>
          <p:cNvSpPr txBox="1">
            <a:spLocks noChangeArrowheads="1"/>
          </p:cNvSpPr>
          <p:nvPr/>
        </p:nvSpPr>
        <p:spPr bwMode="auto">
          <a:xfrm>
            <a:off x="990600" y="4648200"/>
            <a:ext cx="457200" cy="369888"/>
          </a:xfrm>
          <a:prstGeom prst="rect">
            <a:avLst/>
          </a:prstGeom>
          <a:noFill/>
          <a:ln w="9525">
            <a:noFill/>
            <a:miter lim="800000"/>
            <a:headEnd/>
            <a:tailEnd/>
          </a:ln>
        </p:spPr>
        <p:txBody>
          <a:bodyPr>
            <a:spAutoFit/>
          </a:bodyPr>
          <a:lstStyle/>
          <a:p>
            <a:pPr algn="ctr"/>
            <a:r>
              <a:rPr lang="en-US">
                <a:solidFill>
                  <a:srgbClr val="002060"/>
                </a:solidFill>
              </a:rPr>
              <a:t>7</a:t>
            </a:r>
            <a:endParaRPr lang="en-SG">
              <a:solidFill>
                <a:srgbClr val="002060"/>
              </a:solidFill>
            </a:endParaRPr>
          </a:p>
        </p:txBody>
      </p:sp>
      <p:sp>
        <p:nvSpPr>
          <p:cNvPr id="21" name="TextBox 26"/>
          <p:cNvSpPr txBox="1">
            <a:spLocks noChangeArrowheads="1"/>
          </p:cNvSpPr>
          <p:nvPr/>
        </p:nvSpPr>
        <p:spPr bwMode="auto">
          <a:xfrm>
            <a:off x="2438400" y="4770438"/>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23" name="TextBox 28"/>
          <p:cNvSpPr txBox="1">
            <a:spLocks noChangeArrowheads="1"/>
          </p:cNvSpPr>
          <p:nvPr/>
        </p:nvSpPr>
        <p:spPr bwMode="auto">
          <a:xfrm>
            <a:off x="1752600" y="4694238"/>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26" name="TextBox 32"/>
          <p:cNvSpPr txBox="1">
            <a:spLocks noChangeArrowheads="1"/>
          </p:cNvSpPr>
          <p:nvPr/>
        </p:nvSpPr>
        <p:spPr bwMode="auto">
          <a:xfrm>
            <a:off x="3581400" y="4476750"/>
            <a:ext cx="457200" cy="369888"/>
          </a:xfrm>
          <a:prstGeom prst="rect">
            <a:avLst/>
          </a:prstGeom>
          <a:noFill/>
          <a:ln w="9525">
            <a:noFill/>
            <a:miter lim="800000"/>
            <a:headEnd/>
            <a:tailEnd/>
          </a:ln>
        </p:spPr>
        <p:txBody>
          <a:bodyPr>
            <a:spAutoFit/>
          </a:bodyPr>
          <a:lstStyle/>
          <a:p>
            <a:r>
              <a:rPr lang="en-US">
                <a:solidFill>
                  <a:srgbClr val="002060"/>
                </a:solidFill>
              </a:rPr>
              <a:t>16</a:t>
            </a:r>
            <a:endParaRPr lang="en-SG">
              <a:solidFill>
                <a:srgbClr val="002060"/>
              </a:solidFill>
            </a:endParaRPr>
          </a:p>
        </p:txBody>
      </p:sp>
      <p:graphicFrame>
        <p:nvGraphicFramePr>
          <p:cNvPr id="27" name="Object 2"/>
          <p:cNvGraphicFramePr>
            <a:graphicFrameLocks noChangeAspect="1"/>
          </p:cNvGraphicFramePr>
          <p:nvPr/>
        </p:nvGraphicFramePr>
        <p:xfrm>
          <a:off x="5048311" y="3810000"/>
          <a:ext cx="2571689" cy="2080917"/>
        </p:xfrm>
        <a:graphic>
          <a:graphicData uri="http://schemas.openxmlformats.org/presentationml/2006/ole">
            <p:oleObj spid="_x0000_s63490" name="Equation" r:id="rId3" imgW="1130040" imgH="914400" progId="Equation.3">
              <p:embed/>
            </p:oleObj>
          </a:graphicData>
        </a:graphic>
      </p:graphicFrame>
      <p:cxnSp>
        <p:nvCxnSpPr>
          <p:cNvPr id="49" name="Straight Connector 48"/>
          <p:cNvCxnSpPr>
            <a:cxnSpLocks noChangeShapeType="1"/>
            <a:stCxn id="8" idx="4"/>
            <a:endCxn id="11" idx="2"/>
          </p:cNvCxnSpPr>
          <p:nvPr/>
        </p:nvCxnSpPr>
        <p:spPr bwMode="auto">
          <a:xfrm rot="16200000" flipH="1">
            <a:off x="2876550" y="4629150"/>
            <a:ext cx="1295400" cy="723900"/>
          </a:xfrm>
          <a:prstGeom prst="line">
            <a:avLst/>
          </a:prstGeom>
          <a:noFill/>
          <a:ln w="38100" algn="ctr">
            <a:solidFill>
              <a:srgbClr val="002060"/>
            </a:solidFill>
            <a:round/>
            <a:headEnd type="none" w="med" len="med"/>
            <a:tailEnd type="triangle" w="med" len="med"/>
          </a:ln>
        </p:spPr>
      </p:cxnSp>
      <p:sp>
        <p:nvSpPr>
          <p:cNvPr id="52" name="TextBox 32"/>
          <p:cNvSpPr txBox="1">
            <a:spLocks noChangeArrowheads="1"/>
          </p:cNvSpPr>
          <p:nvPr/>
        </p:nvSpPr>
        <p:spPr bwMode="auto">
          <a:xfrm>
            <a:off x="3124200" y="4922838"/>
            <a:ext cx="457200" cy="369888"/>
          </a:xfrm>
          <a:prstGeom prst="rect">
            <a:avLst/>
          </a:prstGeom>
          <a:noFill/>
          <a:ln w="9525">
            <a:noFill/>
            <a:miter lim="800000"/>
            <a:headEnd/>
            <a:tailEnd/>
          </a:ln>
        </p:spPr>
        <p:txBody>
          <a:bodyPr>
            <a:spAutoFit/>
          </a:bodyPr>
          <a:lstStyle/>
          <a:p>
            <a:r>
              <a:rPr lang="en-US" smtClean="0">
                <a:solidFill>
                  <a:srgbClr val="002060"/>
                </a:solidFill>
              </a:rPr>
              <a:t>14</a:t>
            </a:r>
            <a:endParaRPr lang="en-SG">
              <a:solidFill>
                <a:srgbClr val="002060"/>
              </a:solidFill>
            </a:endParaRP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077200" cy="5029200"/>
          </a:xfrm>
        </p:spPr>
        <p:txBody>
          <a:bodyPr/>
          <a:lstStyle/>
          <a:p>
            <a:r>
              <a:rPr lang="vi-VN" dirty="0" smtClean="0"/>
              <a:t>Đồ thị đủ luôn là đồ thị Hamilton. Với n lẻ </a:t>
            </a:r>
            <a:r>
              <a:rPr lang="vi-VN" dirty="0" smtClean="0">
                <a:sym typeface="Symbol"/>
              </a:rPr>
              <a:t> 3 thì Kn có (n-1)/2 chu trình Hamilton đôi một không có cạnh chung.</a:t>
            </a:r>
          </a:p>
          <a:p>
            <a:r>
              <a:rPr lang="en-US" dirty="0" err="1" smtClean="0"/>
              <a:t>Đồ</a:t>
            </a:r>
            <a:r>
              <a:rPr lang="en-US" dirty="0" smtClean="0"/>
              <a:t> </a:t>
            </a:r>
            <a:r>
              <a:rPr lang="en-US" dirty="0" err="1" smtClean="0"/>
              <a:t>thị</a:t>
            </a:r>
            <a:r>
              <a:rPr lang="en-US" dirty="0" smtClean="0"/>
              <a:t> </a:t>
            </a:r>
            <a:r>
              <a:rPr lang="en-US" dirty="0" err="1" smtClean="0"/>
              <a:t>lưỡng</a:t>
            </a:r>
            <a:r>
              <a:rPr lang="en-US" dirty="0" smtClean="0"/>
              <a:t> </a:t>
            </a:r>
            <a:r>
              <a:rPr lang="en-US" dirty="0" err="1" smtClean="0"/>
              <a:t>phân</a:t>
            </a:r>
            <a:r>
              <a:rPr lang="en-US" dirty="0" smtClean="0"/>
              <a:t> </a:t>
            </a:r>
            <a:r>
              <a:rPr lang="vi-VN" dirty="0" smtClean="0"/>
              <a:t>G với hai tập đỉnh X1, X2 và </a:t>
            </a:r>
            <a:r>
              <a:rPr lang="vi-VN" dirty="0" smtClean="0">
                <a:sym typeface="Symbol"/>
              </a:rPr>
              <a:t>X1=X2=n. Nếu d(x)n/2 x của G thì G là đồ thị Hamilton.</a:t>
            </a:r>
          </a:p>
          <a:p>
            <a:r>
              <a:rPr lang="en-US" dirty="0" err="1" smtClean="0"/>
              <a:t>Đồ</a:t>
            </a:r>
            <a:r>
              <a:rPr lang="en-US" dirty="0" smtClean="0"/>
              <a:t> </a:t>
            </a:r>
            <a:r>
              <a:rPr lang="en-US" dirty="0" err="1" smtClean="0"/>
              <a:t>thị</a:t>
            </a:r>
            <a:r>
              <a:rPr lang="en-US" dirty="0" smtClean="0"/>
              <a:t> </a:t>
            </a:r>
            <a:r>
              <a:rPr lang="en-US" dirty="0" err="1" smtClean="0"/>
              <a:t>vô</a:t>
            </a:r>
            <a:r>
              <a:rPr lang="en-US" dirty="0" smtClean="0"/>
              <a:t> </a:t>
            </a:r>
            <a:r>
              <a:rPr lang="en-US" dirty="0" err="1" smtClean="0"/>
              <a:t>hướng</a:t>
            </a:r>
            <a:r>
              <a:rPr lang="en-US" dirty="0" smtClean="0"/>
              <a:t> </a:t>
            </a:r>
            <a:r>
              <a:rPr lang="en-US" dirty="0" err="1" smtClean="0"/>
              <a:t>đơn</a:t>
            </a:r>
            <a:r>
              <a:rPr lang="en-US" dirty="0" smtClean="0"/>
              <a:t> </a:t>
            </a:r>
            <a:r>
              <a:rPr lang="vi-VN" dirty="0" smtClean="0"/>
              <a:t>G gồm n đỉnh và m cạnh. Nếu m</a:t>
            </a:r>
            <a:r>
              <a:rPr lang="vi-VN" dirty="0" smtClean="0">
                <a:sym typeface="Symbol"/>
              </a:rPr>
              <a:t>(n</a:t>
            </a:r>
            <a:r>
              <a:rPr lang="vi-VN" baseline="30000" dirty="0" smtClean="0">
                <a:sym typeface="Symbol"/>
              </a:rPr>
              <a:t>2</a:t>
            </a:r>
            <a:r>
              <a:rPr lang="vi-VN" dirty="0" smtClean="0">
                <a:sym typeface="Symbol"/>
              </a:rPr>
              <a:t>-3n+6)/2 thì G là đồ thị Hamilton.</a:t>
            </a:r>
          </a:p>
        </p:txBody>
      </p:sp>
      <p:sp>
        <p:nvSpPr>
          <p:cNvPr id="3" name="Title 2"/>
          <p:cNvSpPr>
            <a:spLocks noGrp="1"/>
          </p:cNvSpPr>
          <p:nvPr>
            <p:ph type="title"/>
          </p:nvPr>
        </p:nvSpPr>
        <p:spPr/>
        <p:txBody>
          <a:bodyPr/>
          <a:lstStyle/>
          <a:p>
            <a:r>
              <a:rPr lang="en-US" dirty="0" smtClean="0"/>
              <a:t>MỘT SỐ KẾT QUẢ</a:t>
            </a:r>
            <a:endParaRPr lang="en-SG" dirty="0"/>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70</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Đồ </a:t>
            </a:r>
            <a:r>
              <a:rPr lang="vi-VN" smtClean="0"/>
              <a:t>thị vô hướng đơn G gồm n đỉnh với n</a:t>
            </a:r>
            <a:r>
              <a:rPr lang="vi-VN" smtClean="0">
                <a:sym typeface="Symbol"/>
              </a:rPr>
              <a:t>3</a:t>
            </a:r>
            <a:endParaRPr lang="en-US" smtClean="0"/>
          </a:p>
          <a:p>
            <a:pPr marL="538163" lvl="1"/>
            <a:r>
              <a:rPr lang="vi-VN" smtClean="0">
                <a:sym typeface="Symbol"/>
              </a:rPr>
              <a:t>Nếu d(x)n/2 x của G thì G là đồ thị Hamilton.</a:t>
            </a:r>
            <a:endParaRPr lang="en-US" smtClean="0">
              <a:sym typeface="Symbol"/>
            </a:endParaRPr>
          </a:p>
          <a:p>
            <a:pPr marL="538163" lvl="1"/>
            <a:r>
              <a:rPr lang="vi-VN" smtClean="0">
                <a:sym typeface="Symbol"/>
              </a:rPr>
              <a:t>Nếu d(x)(n-1)/2 x của G thì G có dây chuyền Hamilton.</a:t>
            </a:r>
          </a:p>
          <a:p>
            <a:pPr marL="538163" lvl="1"/>
            <a:r>
              <a:rPr lang="vi-VN" smtClean="0">
                <a:sym typeface="Symbol"/>
              </a:rPr>
              <a:t>Nếu d(x)+d(y)n với mọi cặp đỉnh x, y không kề nhau của G thì G là đồ thị Hamilton.</a:t>
            </a:r>
            <a:endParaRPr lang="en-SG" smtClean="0"/>
          </a:p>
          <a:p>
            <a:endParaRPr lang="vi-VN" smtClean="0">
              <a:sym typeface="Symbol"/>
            </a:endParaRPr>
          </a:p>
        </p:txBody>
      </p:sp>
      <p:sp>
        <p:nvSpPr>
          <p:cNvPr id="3" name="Title 2"/>
          <p:cNvSpPr>
            <a:spLocks noGrp="1"/>
          </p:cNvSpPr>
          <p:nvPr>
            <p:ph type="title"/>
          </p:nvPr>
        </p:nvSpPr>
        <p:spPr/>
        <p:txBody>
          <a:bodyPr/>
          <a:lstStyle/>
          <a:p>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71</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vi-VN" smtClean="0"/>
              <a:t>Nếu G có đỉnh bậc </a:t>
            </a:r>
            <a:r>
              <a:rPr lang="en-US" smtClean="0"/>
              <a:t>&lt; 2</a:t>
            </a:r>
            <a:r>
              <a:rPr lang="vi-VN" smtClean="0"/>
              <a:t> thì G không có chu trình Hamilton</a:t>
            </a:r>
          </a:p>
          <a:p>
            <a:pPr marL="514350" indent="-514350">
              <a:buFont typeface="+mj-lt"/>
              <a:buAutoNum type="arabicPeriod"/>
            </a:pPr>
            <a:r>
              <a:rPr lang="vi-VN" smtClean="0"/>
              <a:t>Nếu đỉnh có bậc 2 thì 2 cạnh kề với nó phải nằm trong chu trình Hamilton</a:t>
            </a:r>
          </a:p>
          <a:p>
            <a:pPr marL="514350" indent="-514350">
              <a:buFont typeface="+mj-lt"/>
              <a:buAutoNum type="arabicPeriod"/>
            </a:pPr>
            <a:r>
              <a:rPr lang="vi-VN" smtClean="0"/>
              <a:t>Các cạnh thừa (ngoài 2 cạnh đã chọn trong chu trình Hamilton) phải được bỏ đi trong quá trình </a:t>
            </a:r>
            <a:r>
              <a:rPr lang="en-US" smtClean="0"/>
              <a:t>xác định </a:t>
            </a:r>
            <a:r>
              <a:rPr lang="vi-VN" smtClean="0"/>
              <a:t>chu trình</a:t>
            </a:r>
          </a:p>
          <a:p>
            <a:pPr marL="514350" indent="-514350">
              <a:buFont typeface="+mj-lt"/>
              <a:buAutoNum type="arabicPeriod"/>
            </a:pPr>
            <a:r>
              <a:rPr lang="vi-VN" smtClean="0"/>
              <a:t>Nếu quá trình xây dựng tạo nên một chu trình con thì đồ thị không có chu trình Hamilton</a:t>
            </a:r>
          </a:p>
          <a:p>
            <a:endParaRPr lang="en-SG"/>
          </a:p>
        </p:txBody>
      </p:sp>
      <p:sp>
        <p:nvSpPr>
          <p:cNvPr id="3" name="Title 2"/>
          <p:cNvSpPr>
            <a:spLocks noGrp="1"/>
          </p:cNvSpPr>
          <p:nvPr>
            <p:ph type="title"/>
          </p:nvPr>
        </p:nvSpPr>
        <p:spPr/>
        <p:txBody>
          <a:bodyPr/>
          <a:lstStyle/>
          <a:p>
            <a:r>
              <a:rPr lang="en-US" smtClean="0"/>
              <a:t>QUI TẮC XÁC ĐỊNH</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72</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73</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cxnSp>
        <p:nvCxnSpPr>
          <p:cNvPr id="6" name="Straight Connector 5"/>
          <p:cNvCxnSpPr>
            <a:cxnSpLocks noChangeShapeType="1"/>
            <a:stCxn id="7" idx="0"/>
            <a:endCxn id="8" idx="3"/>
          </p:cNvCxnSpPr>
          <p:nvPr/>
        </p:nvCxnSpPr>
        <p:spPr bwMode="auto">
          <a:xfrm rot="5400000" flipH="1" flipV="1">
            <a:off x="1314450" y="3522336"/>
            <a:ext cx="2364115" cy="497215"/>
          </a:xfrm>
          <a:prstGeom prst="line">
            <a:avLst/>
          </a:prstGeom>
          <a:noFill/>
          <a:ln w="38100" algn="ctr">
            <a:solidFill>
              <a:srgbClr val="002060"/>
            </a:solidFill>
            <a:round/>
            <a:headEnd type="none" w="med" len="med"/>
            <a:tailEnd type="none" w="med" len="med"/>
          </a:ln>
        </p:spPr>
      </p:cxnSp>
      <p:sp>
        <p:nvSpPr>
          <p:cNvPr id="7" name="Oval 6"/>
          <p:cNvSpPr>
            <a:spLocks noChangeArrowheads="1"/>
          </p:cNvSpPr>
          <p:nvPr/>
        </p:nvSpPr>
        <p:spPr bwMode="auto">
          <a:xfrm>
            <a:off x="1981200" y="49530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1</a:t>
            </a:r>
            <a:endParaRPr lang="en-SG" sz="2400">
              <a:solidFill>
                <a:srgbClr val="0033CC"/>
              </a:solidFill>
              <a:latin typeface="Arial" charset="0"/>
            </a:endParaRPr>
          </a:p>
        </p:txBody>
      </p:sp>
      <p:sp>
        <p:nvSpPr>
          <p:cNvPr id="8" name="Oval 7"/>
          <p:cNvSpPr>
            <a:spLocks noChangeArrowheads="1"/>
          </p:cNvSpPr>
          <p:nvPr/>
        </p:nvSpPr>
        <p:spPr bwMode="auto">
          <a:xfrm>
            <a:off x="2667000" y="21336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2</a:t>
            </a:r>
            <a:endParaRPr lang="en-SG" sz="2400">
              <a:solidFill>
                <a:srgbClr val="0033CC"/>
              </a:solidFill>
              <a:latin typeface="Arial" charset="0"/>
            </a:endParaRPr>
          </a:p>
        </p:txBody>
      </p:sp>
      <p:sp>
        <p:nvSpPr>
          <p:cNvPr id="9" name="Oval 8"/>
          <p:cNvSpPr>
            <a:spLocks noChangeArrowheads="1"/>
          </p:cNvSpPr>
          <p:nvPr/>
        </p:nvSpPr>
        <p:spPr bwMode="auto">
          <a:xfrm>
            <a:off x="4343400" y="41148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3</a:t>
            </a:r>
            <a:endParaRPr lang="en-SG" sz="2400">
              <a:solidFill>
                <a:srgbClr val="0033CC"/>
              </a:solidFill>
              <a:latin typeface="Arial" charset="0"/>
            </a:endParaRPr>
          </a:p>
        </p:txBody>
      </p:sp>
      <p:sp>
        <p:nvSpPr>
          <p:cNvPr id="10" name="Oval 9"/>
          <p:cNvSpPr>
            <a:spLocks noChangeArrowheads="1"/>
          </p:cNvSpPr>
          <p:nvPr/>
        </p:nvSpPr>
        <p:spPr bwMode="auto">
          <a:xfrm>
            <a:off x="6477000" y="19812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4</a:t>
            </a:r>
            <a:endParaRPr lang="en-SG" sz="2400">
              <a:solidFill>
                <a:srgbClr val="0033CC"/>
              </a:solidFill>
              <a:latin typeface="Arial" charset="0"/>
            </a:endParaRPr>
          </a:p>
        </p:txBody>
      </p:sp>
      <p:cxnSp>
        <p:nvCxnSpPr>
          <p:cNvPr id="11" name="Straight Connector 10"/>
          <p:cNvCxnSpPr>
            <a:cxnSpLocks noChangeShapeType="1"/>
            <a:stCxn id="9" idx="6"/>
            <a:endCxn id="16" idx="2"/>
          </p:cNvCxnSpPr>
          <p:nvPr/>
        </p:nvCxnSpPr>
        <p:spPr bwMode="auto">
          <a:xfrm>
            <a:off x="4876800" y="4381500"/>
            <a:ext cx="1600200" cy="533400"/>
          </a:xfrm>
          <a:prstGeom prst="line">
            <a:avLst/>
          </a:prstGeom>
          <a:noFill/>
          <a:ln w="38100" algn="ctr">
            <a:solidFill>
              <a:srgbClr val="002060"/>
            </a:solidFill>
            <a:round/>
            <a:headEnd type="none" w="med" len="med"/>
            <a:tailEnd type="none" w="med" len="med"/>
          </a:ln>
        </p:spPr>
      </p:cxnSp>
      <p:cxnSp>
        <p:nvCxnSpPr>
          <p:cNvPr id="12" name="Straight Connector 11"/>
          <p:cNvCxnSpPr>
            <a:cxnSpLocks noChangeShapeType="1"/>
            <a:stCxn id="16" idx="0"/>
            <a:endCxn id="10" idx="4"/>
          </p:cNvCxnSpPr>
          <p:nvPr/>
        </p:nvCxnSpPr>
        <p:spPr bwMode="auto">
          <a:xfrm rot="5400000" flipH="1" flipV="1">
            <a:off x="5676900" y="3581400"/>
            <a:ext cx="2133600" cy="0"/>
          </a:xfrm>
          <a:prstGeom prst="line">
            <a:avLst/>
          </a:prstGeom>
          <a:noFill/>
          <a:ln w="38100" algn="ctr">
            <a:solidFill>
              <a:srgbClr val="002060"/>
            </a:solidFill>
            <a:round/>
            <a:headEnd type="none" w="med" len="med"/>
            <a:tailEnd type="none" w="med" len="med"/>
          </a:ln>
        </p:spPr>
      </p:cxnSp>
      <p:cxnSp>
        <p:nvCxnSpPr>
          <p:cNvPr id="13" name="Straight Connector 12"/>
          <p:cNvCxnSpPr>
            <a:cxnSpLocks noChangeShapeType="1"/>
            <a:stCxn id="8" idx="5"/>
            <a:endCxn id="9" idx="1"/>
          </p:cNvCxnSpPr>
          <p:nvPr/>
        </p:nvCxnSpPr>
        <p:spPr bwMode="auto">
          <a:xfrm rot="16200000" flipH="1">
            <a:off x="2969885" y="2741285"/>
            <a:ext cx="1604030" cy="1299230"/>
          </a:xfrm>
          <a:prstGeom prst="line">
            <a:avLst/>
          </a:prstGeom>
          <a:noFill/>
          <a:ln w="38100" algn="ctr">
            <a:solidFill>
              <a:srgbClr val="002060"/>
            </a:solidFill>
            <a:round/>
            <a:headEnd type="none" w="med" len="med"/>
            <a:tailEnd type="none" w="med" len="med"/>
          </a:ln>
        </p:spPr>
      </p:cxnSp>
      <p:cxnSp>
        <p:nvCxnSpPr>
          <p:cNvPr id="14" name="Straight Connector 13"/>
          <p:cNvCxnSpPr>
            <a:cxnSpLocks noChangeShapeType="1"/>
            <a:stCxn id="10" idx="3"/>
            <a:endCxn id="9" idx="7"/>
          </p:cNvCxnSpPr>
          <p:nvPr/>
        </p:nvCxnSpPr>
        <p:spPr bwMode="auto">
          <a:xfrm rot="5400000">
            <a:off x="4798685" y="2436485"/>
            <a:ext cx="1756430" cy="1756430"/>
          </a:xfrm>
          <a:prstGeom prst="line">
            <a:avLst/>
          </a:prstGeom>
          <a:noFill/>
          <a:ln w="38100" algn="ctr">
            <a:solidFill>
              <a:srgbClr val="002060"/>
            </a:solidFill>
            <a:round/>
            <a:headEnd type="none" w="med" len="med"/>
            <a:tailEnd type="none" w="med" len="med"/>
          </a:ln>
        </p:spPr>
      </p:cxnSp>
      <p:cxnSp>
        <p:nvCxnSpPr>
          <p:cNvPr id="15" name="Straight Connector 14"/>
          <p:cNvCxnSpPr>
            <a:cxnSpLocks noChangeShapeType="1"/>
            <a:stCxn id="9" idx="2"/>
            <a:endCxn id="7" idx="6"/>
          </p:cNvCxnSpPr>
          <p:nvPr/>
        </p:nvCxnSpPr>
        <p:spPr bwMode="auto">
          <a:xfrm rot="10800000" flipV="1">
            <a:off x="2514600" y="4381500"/>
            <a:ext cx="1828800" cy="838200"/>
          </a:xfrm>
          <a:prstGeom prst="line">
            <a:avLst/>
          </a:prstGeom>
          <a:noFill/>
          <a:ln w="38100" algn="ctr">
            <a:solidFill>
              <a:srgbClr val="002060"/>
            </a:solidFill>
            <a:round/>
            <a:headEnd type="none" w="med" len="med"/>
            <a:tailEnd type="none" w="med" len="med"/>
          </a:ln>
        </p:spPr>
      </p:cxnSp>
      <p:sp>
        <p:nvSpPr>
          <p:cNvPr id="16" name="Oval 15"/>
          <p:cNvSpPr>
            <a:spLocks noChangeArrowheads="1"/>
          </p:cNvSpPr>
          <p:nvPr/>
        </p:nvSpPr>
        <p:spPr bwMode="auto">
          <a:xfrm>
            <a:off x="6477000" y="4648200"/>
            <a:ext cx="533400" cy="533400"/>
          </a:xfrm>
          <a:prstGeom prst="ellipse">
            <a:avLst/>
          </a:prstGeom>
          <a:noFill/>
          <a:ln w="28575" algn="ctr">
            <a:solidFill>
              <a:srgbClr val="002060"/>
            </a:solidFill>
            <a:round/>
            <a:headEnd/>
            <a:tailEnd/>
          </a:ln>
        </p:spPr>
        <p:txBody>
          <a:bodyPr/>
          <a:lstStyle/>
          <a:p>
            <a:pPr algn="ctr" eaLnBrk="1" hangingPunct="1">
              <a:spcBef>
                <a:spcPts val="0"/>
              </a:spcBef>
            </a:pPr>
            <a:r>
              <a:rPr lang="en-US" sz="2400" smtClean="0">
                <a:solidFill>
                  <a:srgbClr val="0033CC"/>
                </a:solidFill>
                <a:latin typeface="Arial" charset="0"/>
              </a:rPr>
              <a:t>5</a:t>
            </a:r>
            <a:endParaRPr lang="en-SG" sz="2400">
              <a:solidFill>
                <a:srgbClr val="0033CC"/>
              </a:solidFill>
              <a:latin typeface="Arial" charset="0"/>
            </a:endParaRPr>
          </a:p>
        </p:txBody>
      </p:sp>
      <p:cxnSp>
        <p:nvCxnSpPr>
          <p:cNvPr id="18" name="Straight Connector 17"/>
          <p:cNvCxnSpPr>
            <a:cxnSpLocks noChangeShapeType="1"/>
            <a:stCxn id="8" idx="6"/>
            <a:endCxn id="10" idx="2"/>
          </p:cNvCxnSpPr>
          <p:nvPr/>
        </p:nvCxnSpPr>
        <p:spPr bwMode="auto">
          <a:xfrm flipV="1">
            <a:off x="3200400" y="2247900"/>
            <a:ext cx="3276600" cy="152400"/>
          </a:xfrm>
          <a:prstGeom prst="line">
            <a:avLst/>
          </a:prstGeom>
          <a:noFill/>
          <a:ln w="38100" algn="ctr">
            <a:solidFill>
              <a:srgbClr val="002060"/>
            </a:solidFill>
            <a:round/>
            <a:headEnd type="none" w="med" len="med"/>
            <a:tailEnd type="none" w="med" len="med"/>
          </a:ln>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2000" fill="hold"/>
                                        <p:tgtEl>
                                          <p:spTgt spid="7"/>
                                        </p:tgtEl>
                                        <p:attrNameLst>
                                          <p:attrName>stroke.color</p:attrName>
                                        </p:attrNameLst>
                                      </p:cBhvr>
                                      <p:to>
                                        <a:srgbClr val="FF0000"/>
                                      </p:to>
                                    </p:animClr>
                                    <p:set>
                                      <p:cBhvr>
                                        <p:cTn id="7" dur="2000" fill="hold"/>
                                        <p:tgtEl>
                                          <p:spTgt spid="7"/>
                                        </p:tgtEl>
                                        <p:attrNameLst>
                                          <p:attrName>stroke.on</p:attrName>
                                        </p:attrNameLst>
                                      </p:cBhvr>
                                      <p:to>
                                        <p:strVal val="true"/>
                                      </p:to>
                                    </p:set>
                                  </p:childTnLst>
                                </p:cTn>
                              </p:par>
                              <p:par>
                                <p:cTn id="8" presetID="7" presetClass="emph" presetSubtype="2" fill="hold" nodeType="withEffect">
                                  <p:stCondLst>
                                    <p:cond delay="0"/>
                                  </p:stCondLst>
                                  <p:childTnLst>
                                    <p:animClr clrSpc="rgb">
                                      <p:cBhvr>
                                        <p:cTn id="9" dur="2000" fill="hold"/>
                                        <p:tgtEl>
                                          <p:spTgt spid="16"/>
                                        </p:tgtEl>
                                        <p:attrNameLst>
                                          <p:attrName>stroke.color</p:attrName>
                                        </p:attrNameLst>
                                      </p:cBhvr>
                                      <p:to>
                                        <a:srgbClr val="FF0000"/>
                                      </p:to>
                                    </p:animClr>
                                    <p:set>
                                      <p:cBhvr>
                                        <p:cTn id="10" dur="2000" fill="hold"/>
                                        <p:tgtEl>
                                          <p:spTgt spid="16"/>
                                        </p:tgtEl>
                                        <p:attrNameLst>
                                          <p:attrName>stroke.on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p:cBhvr>
                                        <p:cTn id="14" dur="2000" fill="hold"/>
                                        <p:tgtEl>
                                          <p:spTgt spid="15"/>
                                        </p:tgtEl>
                                        <p:attrNameLst>
                                          <p:attrName>stroke.color</p:attrName>
                                        </p:attrNameLst>
                                      </p:cBhvr>
                                      <p:to>
                                        <a:srgbClr val="FF0000"/>
                                      </p:to>
                                    </p:animClr>
                                    <p:set>
                                      <p:cBhvr>
                                        <p:cTn id="15" dur="2000" fill="hold"/>
                                        <p:tgtEl>
                                          <p:spTgt spid="15"/>
                                        </p:tgtEl>
                                        <p:attrNameLst>
                                          <p:attrName>stroke.on</p:attrName>
                                        </p:attrNameLst>
                                      </p:cBhvr>
                                      <p:to>
                                        <p:strVal val="true"/>
                                      </p:to>
                                    </p:set>
                                  </p:childTnLst>
                                </p:cTn>
                              </p:par>
                              <p:par>
                                <p:cTn id="16" presetID="7" presetClass="emph" presetSubtype="2" fill="hold" nodeType="withEffect">
                                  <p:stCondLst>
                                    <p:cond delay="0"/>
                                  </p:stCondLst>
                                  <p:childTnLst>
                                    <p:animClr clrSpc="rgb">
                                      <p:cBhvr>
                                        <p:cTn id="17" dur="2000" fill="hold"/>
                                        <p:tgtEl>
                                          <p:spTgt spid="6"/>
                                        </p:tgtEl>
                                        <p:attrNameLst>
                                          <p:attrName>stroke.color</p:attrName>
                                        </p:attrNameLst>
                                      </p:cBhvr>
                                      <p:to>
                                        <a:srgbClr val="FF0000"/>
                                      </p:to>
                                    </p:animClr>
                                    <p:set>
                                      <p:cBhvr>
                                        <p:cTn id="18" dur="2000" fill="hold"/>
                                        <p:tgtEl>
                                          <p:spTgt spid="6"/>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p:cBhvr>
                                        <p:cTn id="22" dur="2000" fill="hold"/>
                                        <p:tgtEl>
                                          <p:spTgt spid="11"/>
                                        </p:tgtEl>
                                        <p:attrNameLst>
                                          <p:attrName>stroke.color</p:attrName>
                                        </p:attrNameLst>
                                      </p:cBhvr>
                                      <p:to>
                                        <a:srgbClr val="FF0000"/>
                                      </p:to>
                                    </p:animClr>
                                    <p:set>
                                      <p:cBhvr>
                                        <p:cTn id="23" dur="2000" fill="hold"/>
                                        <p:tgtEl>
                                          <p:spTgt spid="11"/>
                                        </p:tgtEl>
                                        <p:attrNameLst>
                                          <p:attrName>stroke.on</p:attrName>
                                        </p:attrNameLst>
                                      </p:cBhvr>
                                      <p:to>
                                        <p:strVal val="true"/>
                                      </p:to>
                                    </p:set>
                                  </p:childTnLst>
                                </p:cTn>
                              </p:par>
                              <p:par>
                                <p:cTn id="24" presetID="7" presetClass="emph" presetSubtype="2" fill="hold" nodeType="withEffect">
                                  <p:stCondLst>
                                    <p:cond delay="0"/>
                                  </p:stCondLst>
                                  <p:childTnLst>
                                    <p:animClr clrSpc="rgb">
                                      <p:cBhvr>
                                        <p:cTn id="25" dur="2000" fill="hold"/>
                                        <p:tgtEl>
                                          <p:spTgt spid="12"/>
                                        </p:tgtEl>
                                        <p:attrNameLst>
                                          <p:attrName>stroke.color</p:attrName>
                                        </p:attrNameLst>
                                      </p:cBhvr>
                                      <p:to>
                                        <a:srgbClr val="FF0000"/>
                                      </p:to>
                                    </p:animClr>
                                    <p:set>
                                      <p:cBhvr>
                                        <p:cTn id="26" dur="2000" fill="hold"/>
                                        <p:tgtEl>
                                          <p:spTgt spid="12"/>
                                        </p:tgtEl>
                                        <p:attrNameLst>
                                          <p:attrName>stroke.on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7" presetClass="emph" presetSubtype="2" fill="hold" nodeType="clickEffect">
                                  <p:stCondLst>
                                    <p:cond delay="0"/>
                                  </p:stCondLst>
                                  <p:childTnLst>
                                    <p:animClr clrSpc="rgb">
                                      <p:cBhvr>
                                        <p:cTn id="38" dur="2000" fill="hold"/>
                                        <p:tgtEl>
                                          <p:spTgt spid="18"/>
                                        </p:tgtEl>
                                        <p:attrNameLst>
                                          <p:attrName>stroke.color</p:attrName>
                                        </p:attrNameLst>
                                      </p:cBhvr>
                                      <p:to>
                                        <a:srgbClr val="FF0000"/>
                                      </p:to>
                                    </p:animClr>
                                    <p:set>
                                      <p:cBhvr>
                                        <p:cTn id="39" dur="2000" fill="hold"/>
                                        <p:tgtEl>
                                          <p:spTgt spid="1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smtClean="0"/>
              <a:t>Chứng minh nguyên lý Bellman</a:t>
            </a:r>
          </a:p>
          <a:p>
            <a:pPr marL="514350" indent="-514350">
              <a:buFont typeface="+mj-lt"/>
              <a:buAutoNum type="arabicPeriod"/>
            </a:pPr>
            <a:r>
              <a:rPr lang="en-US" smtClean="0"/>
              <a:t>Chứng minh tính đúng đắn của các thuật toán Dijkstra, Floyd, Bellman</a:t>
            </a:r>
          </a:p>
          <a:p>
            <a:pPr marL="514350" indent="-514350">
              <a:buFont typeface="+mj-lt"/>
              <a:buAutoNum type="arabicPeriod"/>
            </a:pPr>
            <a:r>
              <a:rPr lang="en-US" smtClean="0"/>
              <a:t>Cài đặt thuật toán xác định chu trình Euler</a:t>
            </a:r>
          </a:p>
          <a:p>
            <a:pPr marL="514350" indent="-514350">
              <a:buFont typeface="+mj-lt"/>
              <a:buAutoNum type="arabicPeriod"/>
            </a:pPr>
            <a:r>
              <a:rPr lang="en-US" smtClean="0"/>
              <a:t>Xác định các “nét” của Đồ thị K nét.</a:t>
            </a:r>
            <a:endParaRPr lang="en-SG"/>
          </a:p>
        </p:txBody>
      </p:sp>
      <p:sp>
        <p:nvSpPr>
          <p:cNvPr id="3" name="Title 2"/>
          <p:cNvSpPr>
            <a:spLocks noGrp="1"/>
          </p:cNvSpPr>
          <p:nvPr>
            <p:ph type="title"/>
          </p:nvPr>
        </p:nvSpPr>
        <p:spPr/>
        <p:txBody>
          <a:bodyPr/>
          <a:lstStyle/>
          <a:p>
            <a:r>
              <a:rPr lang="en-US" smtClean="0"/>
              <a:t>BÀI TẬP</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74</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chương 3 - Nguyễn Thanh Sơn</a:t>
            </a:r>
            <a:endParaRPr 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LÝ BELLMAN</a:t>
            </a:r>
            <a:endParaRPr lang="en-SG"/>
          </a:p>
        </p:txBody>
      </p:sp>
      <p:sp>
        <p:nvSpPr>
          <p:cNvPr id="3" name="Text Placeholder 2"/>
          <p:cNvSpPr>
            <a:spLocks noGrp="1"/>
          </p:cNvSpPr>
          <p:nvPr>
            <p:ph type="body" idx="1"/>
          </p:nvPr>
        </p:nvSpPr>
        <p:spPr/>
        <p:txBody>
          <a:bodyPr/>
          <a:lstStyle/>
          <a:p>
            <a:endParaRPr lang="en-SG"/>
          </a:p>
        </p:txBody>
      </p:sp>
      <p:sp>
        <p:nvSpPr>
          <p:cNvPr id="4" name="Footer Placeholder 3"/>
          <p:cNvSpPr>
            <a:spLocks noGrp="1"/>
          </p:cNvSpPr>
          <p:nvPr>
            <p:ph type="ftr" sz="quarter" idx="11"/>
          </p:nvPr>
        </p:nvSpPr>
        <p:spPr/>
        <p:txBody>
          <a:bodyPr/>
          <a:lstStyle/>
          <a:p>
            <a:pPr>
              <a:defRPr/>
            </a:pPr>
            <a:r>
              <a:rPr lang="en-US" smtClean="0"/>
              <a:t>Lý thuyết đồ thị - Nguyễn Thanh Sơn</a:t>
            </a:r>
            <a:endParaRPr lang="en-US"/>
          </a:p>
        </p:txBody>
      </p:sp>
      <p:sp>
        <p:nvSpPr>
          <p:cNvPr id="5" name="Slide Number Placeholder 4"/>
          <p:cNvSpPr>
            <a:spLocks noGrp="1"/>
          </p:cNvSpPr>
          <p:nvPr>
            <p:ph type="sldNum" sz="quarter" idx="12"/>
          </p:nvPr>
        </p:nvSpPr>
        <p:spPr/>
        <p:txBody>
          <a:bodyPr/>
          <a:lstStyle/>
          <a:p>
            <a:pPr>
              <a:defRPr/>
            </a:pPr>
            <a:fld id="{6E68620B-4D47-4978-9491-EE94180F5057}" type="slidenum">
              <a:rPr lang="en-US" smtClean="0"/>
              <a:pPr>
                <a:defRPr/>
              </a:pPr>
              <a:t>8</a:t>
            </a:fld>
            <a:endParaRPr lang="en-US"/>
          </a:p>
        </p:txBody>
      </p:sp>
      <p:sp>
        <p:nvSpPr>
          <p:cNvPr id="7" name="Arc 6"/>
          <p:cNvSpPr/>
          <p:nvPr/>
        </p:nvSpPr>
        <p:spPr bwMode="auto">
          <a:xfrm>
            <a:off x="2057400" y="2286000"/>
            <a:ext cx="4038600" cy="914400"/>
          </a:xfrm>
          <a:prstGeom prst="arc">
            <a:avLst>
              <a:gd name="adj1" fmla="val 11233921"/>
              <a:gd name="adj2" fmla="val 16607908"/>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8" name="Arc 7"/>
          <p:cNvSpPr/>
          <p:nvPr/>
        </p:nvSpPr>
        <p:spPr bwMode="auto">
          <a:xfrm>
            <a:off x="2133600" y="2286000"/>
            <a:ext cx="4495800" cy="914400"/>
          </a:xfrm>
          <a:prstGeom prst="arc">
            <a:avLst>
              <a:gd name="adj1" fmla="val 16033187"/>
              <a:gd name="adj2" fmla="val 21127704"/>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9" name="Oval 8"/>
          <p:cNvSpPr/>
          <p:nvPr/>
        </p:nvSpPr>
        <p:spPr bwMode="auto">
          <a:xfrm>
            <a:off x="2133600" y="2438400"/>
            <a:ext cx="228600" cy="228600"/>
          </a:xfrm>
          <a:prstGeom prst="ellips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tabLst/>
            </a:pPr>
            <a:endParaRPr kumimoji="0" lang="en-SG" sz="3200" b="0" i="0" u="none" strike="noStrike" cap="none" normalizeH="0" baseline="0" smtClean="0">
              <a:ln>
                <a:noFill/>
              </a:ln>
              <a:solidFill>
                <a:srgbClr val="0033CC"/>
              </a:solidFill>
              <a:effectLst/>
              <a:latin typeface="Arial" charset="0"/>
            </a:endParaRPr>
          </a:p>
        </p:txBody>
      </p:sp>
      <p:sp>
        <p:nvSpPr>
          <p:cNvPr id="10" name="Oval 9"/>
          <p:cNvSpPr/>
          <p:nvPr/>
        </p:nvSpPr>
        <p:spPr bwMode="auto">
          <a:xfrm>
            <a:off x="4114800" y="2133600"/>
            <a:ext cx="228600" cy="228600"/>
          </a:xfrm>
          <a:prstGeom prst="ellipse">
            <a:avLst/>
          </a:prstGeom>
          <a:solidFill>
            <a:srgbClr val="F8F8F8"/>
          </a:solid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1" name="Oval 10"/>
          <p:cNvSpPr/>
          <p:nvPr/>
        </p:nvSpPr>
        <p:spPr bwMode="auto">
          <a:xfrm>
            <a:off x="6248400" y="2362200"/>
            <a:ext cx="228600" cy="228600"/>
          </a:xfrm>
          <a:prstGeom prst="ellips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2" name="TextBox 11"/>
          <p:cNvSpPr txBox="1"/>
          <p:nvPr/>
        </p:nvSpPr>
        <p:spPr>
          <a:xfrm>
            <a:off x="1905000" y="2057400"/>
            <a:ext cx="533400" cy="461665"/>
          </a:xfrm>
          <a:prstGeom prst="rect">
            <a:avLst/>
          </a:prstGeom>
          <a:noFill/>
        </p:spPr>
        <p:txBody>
          <a:bodyPr wrap="square" rtlCol="0">
            <a:spAutoFit/>
          </a:bodyPr>
          <a:lstStyle/>
          <a:p>
            <a:pPr algn="ctr"/>
            <a:r>
              <a:rPr lang="en-US" sz="2400" smtClean="0">
                <a:solidFill>
                  <a:srgbClr val="0070C0"/>
                </a:solidFill>
                <a:latin typeface="+mj-lt"/>
              </a:rPr>
              <a:t>s</a:t>
            </a:r>
            <a:endParaRPr lang="en-SG" sz="2400">
              <a:solidFill>
                <a:srgbClr val="0070C0"/>
              </a:solidFill>
              <a:latin typeface="+mj-lt"/>
            </a:endParaRPr>
          </a:p>
        </p:txBody>
      </p:sp>
      <p:sp>
        <p:nvSpPr>
          <p:cNvPr id="13" name="TextBox 12"/>
          <p:cNvSpPr txBox="1"/>
          <p:nvPr/>
        </p:nvSpPr>
        <p:spPr>
          <a:xfrm>
            <a:off x="6248400" y="1981200"/>
            <a:ext cx="533400" cy="461665"/>
          </a:xfrm>
          <a:prstGeom prst="rect">
            <a:avLst/>
          </a:prstGeom>
          <a:noFill/>
        </p:spPr>
        <p:txBody>
          <a:bodyPr wrap="square" rtlCol="0">
            <a:spAutoFit/>
          </a:bodyPr>
          <a:lstStyle/>
          <a:p>
            <a:pPr algn="ctr"/>
            <a:r>
              <a:rPr lang="en-US" sz="2400" smtClean="0">
                <a:solidFill>
                  <a:srgbClr val="0070C0"/>
                </a:solidFill>
                <a:latin typeface="+mj-lt"/>
              </a:rPr>
              <a:t>t</a:t>
            </a:r>
            <a:endParaRPr lang="en-SG" sz="2400">
              <a:solidFill>
                <a:srgbClr val="0070C0"/>
              </a:solidFill>
              <a:latin typeface="+mj-lt"/>
            </a:endParaRPr>
          </a:p>
        </p:txBody>
      </p:sp>
      <p:sp>
        <p:nvSpPr>
          <p:cNvPr id="14" name="TextBox 13"/>
          <p:cNvSpPr txBox="1"/>
          <p:nvPr/>
        </p:nvSpPr>
        <p:spPr>
          <a:xfrm>
            <a:off x="3962400" y="1676400"/>
            <a:ext cx="533400" cy="461665"/>
          </a:xfrm>
          <a:prstGeom prst="rect">
            <a:avLst/>
          </a:prstGeom>
          <a:noFill/>
        </p:spPr>
        <p:txBody>
          <a:bodyPr wrap="square" rtlCol="0">
            <a:spAutoFit/>
          </a:bodyPr>
          <a:lstStyle/>
          <a:p>
            <a:pPr algn="ctr"/>
            <a:r>
              <a:rPr lang="en-US" sz="2400" smtClean="0">
                <a:solidFill>
                  <a:srgbClr val="0070C0"/>
                </a:solidFill>
                <a:latin typeface="+mj-lt"/>
              </a:rPr>
              <a:t>k</a:t>
            </a:r>
            <a:endParaRPr lang="en-SG" sz="2400">
              <a:solidFill>
                <a:srgbClr val="0070C0"/>
              </a:solidFill>
              <a:latin typeface="+mj-lt"/>
            </a:endParaRPr>
          </a:p>
        </p:txBody>
      </p:sp>
      <p:sp>
        <p:nvSpPr>
          <p:cNvPr id="16" name="Arc 15"/>
          <p:cNvSpPr/>
          <p:nvPr/>
        </p:nvSpPr>
        <p:spPr bwMode="auto">
          <a:xfrm flipV="1">
            <a:off x="2209800" y="1524000"/>
            <a:ext cx="2057400" cy="2057400"/>
          </a:xfrm>
          <a:prstGeom prst="arc">
            <a:avLst>
              <a:gd name="adj1" fmla="val 11233921"/>
              <a:gd name="adj2" fmla="val 583163"/>
            </a:avLst>
          </a:prstGeom>
          <a:noFill/>
          <a:ln w="38100" cap="flat" cmpd="sng" algn="ctr">
            <a:solidFill>
              <a:srgbClr val="0070C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solidFill>
                  <a:srgbClr val="0070C0"/>
                </a:solidFill>
                <a:prstDash val="sysDash"/>
              </a:ln>
              <a:solidFill>
                <a:srgbClr val="0033CC"/>
              </a:solidFill>
              <a:effectLst/>
              <a:latin typeface="Arial" charset="0"/>
            </a:endParaRPr>
          </a:p>
        </p:txBody>
      </p:sp>
      <p:sp>
        <p:nvSpPr>
          <p:cNvPr id="17" name="TextBox 16"/>
          <p:cNvSpPr txBox="1"/>
          <p:nvPr/>
        </p:nvSpPr>
        <p:spPr>
          <a:xfrm>
            <a:off x="2895600" y="1828800"/>
            <a:ext cx="533400" cy="461665"/>
          </a:xfrm>
          <a:prstGeom prst="rect">
            <a:avLst/>
          </a:prstGeom>
          <a:noFill/>
        </p:spPr>
        <p:txBody>
          <a:bodyPr wrap="square" rtlCol="0">
            <a:spAutoFit/>
          </a:bodyPr>
          <a:lstStyle/>
          <a:p>
            <a:pPr algn="ctr"/>
            <a:r>
              <a:rPr lang="en-US" sz="2400" smtClean="0">
                <a:solidFill>
                  <a:srgbClr val="0070C0"/>
                </a:solidFill>
                <a:latin typeface="+mj-lt"/>
              </a:rPr>
              <a:t>P</a:t>
            </a:r>
            <a:r>
              <a:rPr lang="en-US" sz="2400" baseline="-25000" smtClean="0">
                <a:solidFill>
                  <a:srgbClr val="0070C0"/>
                </a:solidFill>
                <a:latin typeface="+mj-lt"/>
              </a:rPr>
              <a:t>1</a:t>
            </a:r>
            <a:endParaRPr lang="en-SG" sz="2400" baseline="-25000">
              <a:solidFill>
                <a:srgbClr val="0070C0"/>
              </a:solidFill>
              <a:latin typeface="+mj-lt"/>
            </a:endParaRPr>
          </a:p>
        </p:txBody>
      </p:sp>
      <p:sp>
        <p:nvSpPr>
          <p:cNvPr id="18" name="TextBox 17"/>
          <p:cNvSpPr txBox="1"/>
          <p:nvPr/>
        </p:nvSpPr>
        <p:spPr>
          <a:xfrm>
            <a:off x="2971800" y="3124200"/>
            <a:ext cx="609600" cy="461665"/>
          </a:xfrm>
          <a:prstGeom prst="rect">
            <a:avLst/>
          </a:prstGeom>
          <a:noFill/>
        </p:spPr>
        <p:txBody>
          <a:bodyPr wrap="square" rtlCol="0">
            <a:spAutoFit/>
          </a:bodyPr>
          <a:lstStyle/>
          <a:p>
            <a:pPr algn="ctr"/>
            <a:r>
              <a:rPr lang="en-US" sz="2400" smtClean="0">
                <a:solidFill>
                  <a:srgbClr val="0070C0"/>
                </a:solidFill>
                <a:latin typeface="+mj-lt"/>
              </a:rPr>
              <a:t>P</a:t>
            </a:r>
            <a:r>
              <a:rPr lang="en-US" sz="2400" baseline="-25000" smtClean="0">
                <a:solidFill>
                  <a:srgbClr val="0070C0"/>
                </a:solidFill>
                <a:latin typeface="+mj-lt"/>
              </a:rPr>
              <a:t>1</a:t>
            </a:r>
            <a:r>
              <a:rPr lang="en-US" sz="2400" baseline="30000" smtClean="0">
                <a:solidFill>
                  <a:srgbClr val="0070C0"/>
                </a:solidFill>
                <a:latin typeface="+mj-lt"/>
              </a:rPr>
              <a:t>’</a:t>
            </a:r>
            <a:endParaRPr lang="en-SG" sz="2400" baseline="30000">
              <a:solidFill>
                <a:srgbClr val="0070C0"/>
              </a:solidFill>
              <a:latin typeface="+mj-lt"/>
            </a:endParaRPr>
          </a:p>
        </p:txBody>
      </p:sp>
      <p:sp>
        <p:nvSpPr>
          <p:cNvPr id="19" name="TextBox 18"/>
          <p:cNvSpPr txBox="1"/>
          <p:nvPr/>
        </p:nvSpPr>
        <p:spPr>
          <a:xfrm>
            <a:off x="5029200" y="1828800"/>
            <a:ext cx="533400" cy="461665"/>
          </a:xfrm>
          <a:prstGeom prst="rect">
            <a:avLst/>
          </a:prstGeom>
          <a:noFill/>
        </p:spPr>
        <p:txBody>
          <a:bodyPr wrap="square" rtlCol="0">
            <a:spAutoFit/>
          </a:bodyPr>
          <a:lstStyle/>
          <a:p>
            <a:pPr algn="ctr"/>
            <a:r>
              <a:rPr lang="en-US" sz="2400" smtClean="0">
                <a:solidFill>
                  <a:srgbClr val="0070C0"/>
                </a:solidFill>
                <a:latin typeface="+mj-lt"/>
              </a:rPr>
              <a:t>P</a:t>
            </a:r>
            <a:r>
              <a:rPr lang="en-US" sz="2400" baseline="-25000" smtClean="0">
                <a:solidFill>
                  <a:srgbClr val="0070C0"/>
                </a:solidFill>
                <a:latin typeface="+mj-lt"/>
              </a:rPr>
              <a:t>2</a:t>
            </a:r>
            <a:endParaRPr lang="en-SG" sz="2400" baseline="-25000">
              <a:solidFill>
                <a:srgbClr val="0070C0"/>
              </a:solidFill>
              <a:latin typeface="+mj-lt"/>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2362200"/>
          </a:xfrm>
        </p:spPr>
        <p:txBody>
          <a:bodyPr/>
          <a:lstStyle/>
          <a:p>
            <a:r>
              <a:rPr lang="en-US" smtClean="0"/>
              <a:t>Gọi</a:t>
            </a:r>
            <a:r>
              <a:rPr lang="vi-VN" smtClean="0"/>
              <a:t> P là đường đi ngắn nhất từ đỉnh </a:t>
            </a:r>
            <a:r>
              <a:rPr lang="en-US" smtClean="0"/>
              <a:t>s</a:t>
            </a:r>
            <a:r>
              <a:rPr lang="vi-VN" smtClean="0"/>
              <a:t> đến đỉnh </a:t>
            </a:r>
            <a:r>
              <a:rPr lang="en-US" smtClean="0"/>
              <a:t>t;</a:t>
            </a:r>
            <a:r>
              <a:rPr lang="vi-VN" smtClean="0"/>
              <a:t> k </a:t>
            </a:r>
            <a:r>
              <a:rPr lang="vi-VN" smtClean="0">
                <a:sym typeface="Symbol"/>
              </a:rPr>
              <a:t></a:t>
            </a:r>
            <a:r>
              <a:rPr lang="vi-VN" smtClean="0"/>
              <a:t> P. Giả sử P=P</a:t>
            </a:r>
            <a:r>
              <a:rPr lang="vi-VN" baseline="-25000" smtClean="0"/>
              <a:t>1</a:t>
            </a:r>
            <a:r>
              <a:rPr lang="vi-VN" smtClean="0">
                <a:sym typeface="Symbol"/>
              </a:rPr>
              <a:t>P</a:t>
            </a:r>
            <a:r>
              <a:rPr lang="vi-VN" baseline="-25000" smtClean="0">
                <a:sym typeface="Symbol"/>
              </a:rPr>
              <a:t>2</a:t>
            </a:r>
            <a:r>
              <a:rPr lang="vi-VN" smtClean="0">
                <a:sym typeface="Symbol"/>
              </a:rPr>
              <a:t> với P</a:t>
            </a:r>
            <a:r>
              <a:rPr lang="vi-VN" baseline="-25000" smtClean="0">
                <a:sym typeface="Symbol"/>
              </a:rPr>
              <a:t>1</a:t>
            </a:r>
            <a:r>
              <a:rPr lang="vi-VN" smtClean="0">
                <a:sym typeface="Symbol"/>
              </a:rPr>
              <a:t> là đường đi con của P từ </a:t>
            </a:r>
            <a:r>
              <a:rPr lang="en-US" smtClean="0">
                <a:sym typeface="Symbol"/>
              </a:rPr>
              <a:t>s</a:t>
            </a:r>
            <a:r>
              <a:rPr lang="vi-VN" smtClean="0">
                <a:sym typeface="Symbol"/>
              </a:rPr>
              <a:t> đến k và P</a:t>
            </a:r>
            <a:r>
              <a:rPr lang="vi-VN" baseline="-25000" smtClean="0">
                <a:sym typeface="Symbol"/>
              </a:rPr>
              <a:t>2</a:t>
            </a:r>
            <a:r>
              <a:rPr lang="vi-VN" smtClean="0">
                <a:sym typeface="Symbol"/>
              </a:rPr>
              <a:t> là đường đi con của P từ k đến </a:t>
            </a:r>
            <a:r>
              <a:rPr lang="en-US" smtClean="0">
                <a:sym typeface="Symbol"/>
              </a:rPr>
              <a:t>t</a:t>
            </a:r>
            <a:r>
              <a:rPr lang="vi-VN" smtClean="0">
                <a:sym typeface="Symbol"/>
              </a:rPr>
              <a:t>. </a:t>
            </a:r>
            <a:r>
              <a:rPr lang="en-US" smtClean="0">
                <a:sym typeface="Symbol"/>
              </a:rPr>
              <a:t>Khi đó</a:t>
            </a:r>
            <a:r>
              <a:rPr lang="vi-VN" smtClean="0">
                <a:sym typeface="Symbol"/>
              </a:rPr>
              <a:t> P</a:t>
            </a:r>
            <a:r>
              <a:rPr lang="vi-VN" baseline="-25000" smtClean="0">
                <a:sym typeface="Symbol"/>
              </a:rPr>
              <a:t>1</a:t>
            </a:r>
            <a:r>
              <a:rPr lang="vi-VN" smtClean="0">
                <a:sym typeface="Symbol"/>
              </a:rPr>
              <a:t> cũng là đường đi ngắn nhất từ </a:t>
            </a:r>
            <a:r>
              <a:rPr lang="en-US" smtClean="0">
                <a:sym typeface="Symbol"/>
              </a:rPr>
              <a:t>s</a:t>
            </a:r>
            <a:r>
              <a:rPr lang="vi-VN" smtClean="0">
                <a:sym typeface="Symbol"/>
              </a:rPr>
              <a:t> đến k</a:t>
            </a:r>
            <a:r>
              <a:rPr lang="en-US" smtClean="0">
                <a:sym typeface="Symbol"/>
              </a:rPr>
              <a:t>.</a:t>
            </a:r>
            <a:endParaRPr lang="vi-VN" smtClean="0">
              <a:sym typeface="Symbol"/>
            </a:endParaRPr>
          </a:p>
        </p:txBody>
      </p:sp>
      <p:sp>
        <p:nvSpPr>
          <p:cNvPr id="3" name="Title 2"/>
          <p:cNvSpPr>
            <a:spLocks noGrp="1"/>
          </p:cNvSpPr>
          <p:nvPr>
            <p:ph type="title"/>
          </p:nvPr>
        </p:nvSpPr>
        <p:spPr/>
        <p:txBody>
          <a:bodyPr/>
          <a:lstStyle/>
          <a:p>
            <a:r>
              <a:rPr lang="en-US" smtClean="0"/>
              <a:t>NGUYÊN LÝ BELLMAN</a:t>
            </a:r>
            <a:endParaRPr lang="en-SG"/>
          </a:p>
        </p:txBody>
      </p:sp>
      <p:sp>
        <p:nvSpPr>
          <p:cNvPr id="4" name="Slide Number Placeholder 3"/>
          <p:cNvSpPr>
            <a:spLocks noGrp="1"/>
          </p:cNvSpPr>
          <p:nvPr>
            <p:ph type="sldNum" sz="quarter" idx="11"/>
          </p:nvPr>
        </p:nvSpPr>
        <p:spPr/>
        <p:txBody>
          <a:bodyPr/>
          <a:lstStyle/>
          <a:p>
            <a:pPr>
              <a:defRPr/>
            </a:pPr>
            <a:fld id="{5A733C93-5993-4769-9372-8DF56524E4D1}" type="slidenum">
              <a:rPr lang="en-US" smtClean="0"/>
              <a:pPr>
                <a:defRPr/>
              </a:pPr>
              <a:t>9</a:t>
            </a:fld>
            <a:endParaRPr lang="en-US"/>
          </a:p>
        </p:txBody>
      </p:sp>
      <p:sp>
        <p:nvSpPr>
          <p:cNvPr id="5" name="Footer Placeholder 4"/>
          <p:cNvSpPr>
            <a:spLocks noGrp="1"/>
          </p:cNvSpPr>
          <p:nvPr>
            <p:ph type="ftr" sz="quarter" idx="12"/>
          </p:nvPr>
        </p:nvSpPr>
        <p:spPr/>
        <p:txBody>
          <a:bodyPr/>
          <a:lstStyle/>
          <a:p>
            <a:pPr>
              <a:defRPr/>
            </a:pPr>
            <a:r>
              <a:rPr lang="en-US" smtClean="0"/>
              <a:t>Lý thuyết đồ thị - Nguyễn Thanh Sơn</a:t>
            </a:r>
            <a:endParaRPr lang="en-US"/>
          </a:p>
        </p:txBody>
      </p:sp>
      <p:sp>
        <p:nvSpPr>
          <p:cNvPr id="6" name="Rectangle 5"/>
          <p:cNvSpPr/>
          <p:nvPr/>
        </p:nvSpPr>
        <p:spPr>
          <a:xfrm>
            <a:off x="1676400" y="5802868"/>
            <a:ext cx="5715000" cy="400110"/>
          </a:xfrm>
          <a:prstGeom prst="rect">
            <a:avLst/>
          </a:prstGeom>
        </p:spPr>
        <p:txBody>
          <a:bodyPr wrap="square">
            <a:spAutoFit/>
          </a:bodyPr>
          <a:lstStyle/>
          <a:p>
            <a:pPr algn="ctr"/>
            <a:r>
              <a:rPr lang="en-US" sz="2000" smtClean="0">
                <a:solidFill>
                  <a:srgbClr val="0000FF"/>
                </a:solidFill>
                <a:latin typeface="+mj-lt"/>
              </a:rPr>
              <a:t>L(P</a:t>
            </a:r>
            <a:r>
              <a:rPr lang="en-US" sz="2000" baseline="-25000" smtClean="0">
                <a:solidFill>
                  <a:srgbClr val="0000FF"/>
                </a:solidFill>
                <a:latin typeface="+mj-lt"/>
              </a:rPr>
              <a:t>1</a:t>
            </a:r>
            <a:r>
              <a:rPr lang="en-US" sz="2000" smtClean="0">
                <a:solidFill>
                  <a:srgbClr val="0000FF"/>
                </a:solidFill>
                <a:latin typeface="+mj-lt"/>
              </a:rPr>
              <a:t>’) &lt; L(P</a:t>
            </a:r>
            <a:r>
              <a:rPr lang="en-US" sz="2000" baseline="-25000" smtClean="0">
                <a:solidFill>
                  <a:srgbClr val="0000FF"/>
                </a:solidFill>
                <a:latin typeface="+mj-lt"/>
              </a:rPr>
              <a:t>1</a:t>
            </a:r>
            <a:r>
              <a:rPr lang="en-US" sz="2000" smtClean="0">
                <a:solidFill>
                  <a:srgbClr val="0000FF"/>
                </a:solidFill>
                <a:latin typeface="+mj-lt"/>
              </a:rPr>
              <a:t>)   </a:t>
            </a:r>
            <a:r>
              <a:rPr lang="en-US" sz="2000" smtClean="0">
                <a:solidFill>
                  <a:srgbClr val="0000FF"/>
                </a:solidFill>
                <a:latin typeface="+mj-lt"/>
                <a:sym typeface="Symbol" pitchFamily="18" charset="2"/>
              </a:rPr>
              <a:t></a:t>
            </a:r>
            <a:r>
              <a:rPr lang="en-US" sz="2000" smtClean="0">
                <a:solidFill>
                  <a:srgbClr val="0000FF"/>
                </a:solidFill>
                <a:latin typeface="+mj-lt"/>
              </a:rPr>
              <a:t> L(P</a:t>
            </a:r>
            <a:r>
              <a:rPr lang="en-US" sz="2000" baseline="-25000" smtClean="0">
                <a:solidFill>
                  <a:srgbClr val="0000FF"/>
                </a:solidFill>
                <a:latin typeface="+mj-lt"/>
              </a:rPr>
              <a:t>1</a:t>
            </a:r>
            <a:r>
              <a:rPr lang="en-US" sz="2000" smtClean="0">
                <a:solidFill>
                  <a:srgbClr val="0000FF"/>
                </a:solidFill>
                <a:latin typeface="+mj-lt"/>
              </a:rPr>
              <a:t>’</a:t>
            </a:r>
            <a:r>
              <a:rPr lang="en-US" sz="2000" smtClean="0">
                <a:solidFill>
                  <a:srgbClr val="0000FF"/>
                </a:solidFill>
                <a:latin typeface="+mj-lt"/>
                <a:sym typeface="Symbol" pitchFamily="18" charset="2"/>
              </a:rPr>
              <a:t></a:t>
            </a:r>
            <a:r>
              <a:rPr lang="en-US" sz="2000" smtClean="0">
                <a:solidFill>
                  <a:srgbClr val="0000FF"/>
                </a:solidFill>
                <a:latin typeface="+mj-lt"/>
              </a:rPr>
              <a:t>P</a:t>
            </a:r>
            <a:r>
              <a:rPr lang="en-US" sz="2000" baseline="-25000" smtClean="0">
                <a:solidFill>
                  <a:srgbClr val="0000FF"/>
                </a:solidFill>
                <a:latin typeface="+mj-lt"/>
              </a:rPr>
              <a:t>2</a:t>
            </a:r>
            <a:r>
              <a:rPr lang="en-US" sz="2000" smtClean="0">
                <a:solidFill>
                  <a:srgbClr val="0000FF"/>
                </a:solidFill>
                <a:latin typeface="+mj-lt"/>
              </a:rPr>
              <a:t>) &lt; L(P</a:t>
            </a:r>
            <a:r>
              <a:rPr lang="en-US" sz="2000" baseline="-25000" smtClean="0">
                <a:solidFill>
                  <a:srgbClr val="0000FF"/>
                </a:solidFill>
                <a:latin typeface="+mj-lt"/>
              </a:rPr>
              <a:t>1</a:t>
            </a:r>
            <a:r>
              <a:rPr lang="en-US" sz="2000" smtClean="0">
                <a:solidFill>
                  <a:srgbClr val="0000FF"/>
                </a:solidFill>
                <a:latin typeface="+mj-lt"/>
                <a:sym typeface="Symbol" pitchFamily="18" charset="2"/>
              </a:rPr>
              <a:t></a:t>
            </a:r>
            <a:r>
              <a:rPr lang="en-US" sz="2000" smtClean="0">
                <a:solidFill>
                  <a:srgbClr val="0000FF"/>
                </a:solidFill>
                <a:latin typeface="+mj-lt"/>
              </a:rPr>
              <a:t>P</a:t>
            </a:r>
            <a:r>
              <a:rPr lang="en-US" sz="2000" baseline="-25000" smtClean="0">
                <a:solidFill>
                  <a:srgbClr val="0000FF"/>
                </a:solidFill>
                <a:latin typeface="+mj-lt"/>
              </a:rPr>
              <a:t>2</a:t>
            </a:r>
            <a:r>
              <a:rPr lang="en-US" sz="2000" smtClean="0">
                <a:solidFill>
                  <a:srgbClr val="0000FF"/>
                </a:solidFill>
                <a:latin typeface="+mj-lt"/>
              </a:rPr>
              <a:t>)=L(P)</a:t>
            </a:r>
            <a:endParaRPr lang="en-SG" sz="2000">
              <a:solidFill>
                <a:srgbClr val="0000FF"/>
              </a:solidFill>
              <a:latin typeface="+mj-lt"/>
            </a:endParaRPr>
          </a:p>
        </p:txBody>
      </p:sp>
      <p:sp>
        <p:nvSpPr>
          <p:cNvPr id="7" name="Arc 6"/>
          <p:cNvSpPr/>
          <p:nvPr/>
        </p:nvSpPr>
        <p:spPr bwMode="auto">
          <a:xfrm>
            <a:off x="2057400" y="4191000"/>
            <a:ext cx="4038600" cy="914400"/>
          </a:xfrm>
          <a:prstGeom prst="arc">
            <a:avLst>
              <a:gd name="adj1" fmla="val 11233921"/>
              <a:gd name="adj2" fmla="val 16607908"/>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8" name="Arc 7"/>
          <p:cNvSpPr/>
          <p:nvPr/>
        </p:nvSpPr>
        <p:spPr bwMode="auto">
          <a:xfrm>
            <a:off x="2133600" y="4191000"/>
            <a:ext cx="4495800" cy="914400"/>
          </a:xfrm>
          <a:prstGeom prst="arc">
            <a:avLst>
              <a:gd name="adj1" fmla="val 16033187"/>
              <a:gd name="adj2" fmla="val 21127704"/>
            </a:avLst>
          </a:prstGeom>
          <a:noFill/>
          <a:ln w="38100" cap="flat" cmpd="sng" algn="ctr">
            <a:solidFill>
              <a:srgbClr val="00206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9" name="Oval 8"/>
          <p:cNvSpPr/>
          <p:nvPr/>
        </p:nvSpPr>
        <p:spPr bwMode="auto">
          <a:xfrm>
            <a:off x="2133600" y="4343400"/>
            <a:ext cx="228600" cy="228600"/>
          </a:xfrm>
          <a:prstGeom prst="ellips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tabLst/>
            </a:pPr>
            <a:endParaRPr kumimoji="0" lang="en-SG" sz="3200" b="0" i="0" u="none" strike="noStrike" cap="none" normalizeH="0" baseline="0" smtClean="0">
              <a:ln>
                <a:noFill/>
              </a:ln>
              <a:solidFill>
                <a:srgbClr val="0033CC"/>
              </a:solidFill>
              <a:effectLst/>
              <a:latin typeface="Arial" charset="0"/>
            </a:endParaRPr>
          </a:p>
        </p:txBody>
      </p:sp>
      <p:sp>
        <p:nvSpPr>
          <p:cNvPr id="10" name="Oval 9"/>
          <p:cNvSpPr/>
          <p:nvPr/>
        </p:nvSpPr>
        <p:spPr bwMode="auto">
          <a:xfrm>
            <a:off x="4114800" y="4038600"/>
            <a:ext cx="228600" cy="228600"/>
          </a:xfrm>
          <a:prstGeom prst="ellipse">
            <a:avLst/>
          </a:prstGeom>
          <a:solidFill>
            <a:srgbClr val="F8F8F8"/>
          </a:solid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1" name="Oval 10"/>
          <p:cNvSpPr/>
          <p:nvPr/>
        </p:nvSpPr>
        <p:spPr bwMode="auto">
          <a:xfrm>
            <a:off x="6248400" y="4267200"/>
            <a:ext cx="228600" cy="228600"/>
          </a:xfrm>
          <a:prstGeom prst="ellips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noFill/>
              </a:ln>
              <a:solidFill>
                <a:srgbClr val="0033CC"/>
              </a:solidFill>
              <a:effectLst/>
              <a:latin typeface="Arial" charset="0"/>
            </a:endParaRPr>
          </a:p>
        </p:txBody>
      </p:sp>
      <p:sp>
        <p:nvSpPr>
          <p:cNvPr id="12" name="TextBox 11"/>
          <p:cNvSpPr txBox="1"/>
          <p:nvPr/>
        </p:nvSpPr>
        <p:spPr>
          <a:xfrm>
            <a:off x="1905000" y="3962400"/>
            <a:ext cx="533400" cy="461665"/>
          </a:xfrm>
          <a:prstGeom prst="rect">
            <a:avLst/>
          </a:prstGeom>
          <a:noFill/>
        </p:spPr>
        <p:txBody>
          <a:bodyPr wrap="square" rtlCol="0">
            <a:spAutoFit/>
          </a:bodyPr>
          <a:lstStyle/>
          <a:p>
            <a:pPr algn="ctr"/>
            <a:r>
              <a:rPr lang="en-US" sz="2400" smtClean="0">
                <a:solidFill>
                  <a:srgbClr val="0070C0"/>
                </a:solidFill>
                <a:latin typeface="+mj-lt"/>
              </a:rPr>
              <a:t>s</a:t>
            </a:r>
            <a:endParaRPr lang="en-SG" sz="2400">
              <a:solidFill>
                <a:srgbClr val="0070C0"/>
              </a:solidFill>
              <a:latin typeface="+mj-lt"/>
            </a:endParaRPr>
          </a:p>
        </p:txBody>
      </p:sp>
      <p:sp>
        <p:nvSpPr>
          <p:cNvPr id="13" name="TextBox 12"/>
          <p:cNvSpPr txBox="1"/>
          <p:nvPr/>
        </p:nvSpPr>
        <p:spPr>
          <a:xfrm>
            <a:off x="6248400" y="3886200"/>
            <a:ext cx="533400" cy="461665"/>
          </a:xfrm>
          <a:prstGeom prst="rect">
            <a:avLst/>
          </a:prstGeom>
          <a:noFill/>
        </p:spPr>
        <p:txBody>
          <a:bodyPr wrap="square" rtlCol="0">
            <a:spAutoFit/>
          </a:bodyPr>
          <a:lstStyle/>
          <a:p>
            <a:pPr algn="ctr"/>
            <a:r>
              <a:rPr lang="en-US" sz="2400" smtClean="0">
                <a:solidFill>
                  <a:srgbClr val="0070C0"/>
                </a:solidFill>
                <a:latin typeface="+mj-lt"/>
              </a:rPr>
              <a:t>t</a:t>
            </a:r>
            <a:endParaRPr lang="en-SG" sz="2400">
              <a:solidFill>
                <a:srgbClr val="0070C0"/>
              </a:solidFill>
              <a:latin typeface="+mj-lt"/>
            </a:endParaRPr>
          </a:p>
        </p:txBody>
      </p:sp>
      <p:sp>
        <p:nvSpPr>
          <p:cNvPr id="14" name="TextBox 13"/>
          <p:cNvSpPr txBox="1"/>
          <p:nvPr/>
        </p:nvSpPr>
        <p:spPr>
          <a:xfrm>
            <a:off x="3962400" y="3581400"/>
            <a:ext cx="533400" cy="461665"/>
          </a:xfrm>
          <a:prstGeom prst="rect">
            <a:avLst/>
          </a:prstGeom>
          <a:noFill/>
        </p:spPr>
        <p:txBody>
          <a:bodyPr wrap="square" rtlCol="0">
            <a:spAutoFit/>
          </a:bodyPr>
          <a:lstStyle/>
          <a:p>
            <a:pPr algn="ctr"/>
            <a:r>
              <a:rPr lang="en-US" sz="2400" smtClean="0">
                <a:solidFill>
                  <a:srgbClr val="0070C0"/>
                </a:solidFill>
                <a:latin typeface="+mj-lt"/>
              </a:rPr>
              <a:t>k</a:t>
            </a:r>
            <a:endParaRPr lang="en-SG" sz="2400">
              <a:solidFill>
                <a:srgbClr val="0070C0"/>
              </a:solidFill>
              <a:latin typeface="+mj-lt"/>
            </a:endParaRPr>
          </a:p>
        </p:txBody>
      </p:sp>
      <p:sp>
        <p:nvSpPr>
          <p:cNvPr id="15" name="Arc 14"/>
          <p:cNvSpPr/>
          <p:nvPr/>
        </p:nvSpPr>
        <p:spPr bwMode="auto">
          <a:xfrm flipV="1">
            <a:off x="2209800" y="3429000"/>
            <a:ext cx="2057400" cy="2057400"/>
          </a:xfrm>
          <a:prstGeom prst="arc">
            <a:avLst>
              <a:gd name="adj1" fmla="val 11233921"/>
              <a:gd name="adj2" fmla="val 583163"/>
            </a:avLst>
          </a:prstGeom>
          <a:noFill/>
          <a:ln w="38100" cap="flat" cmpd="sng" algn="ctr">
            <a:solidFill>
              <a:srgbClr val="0070C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Blip>
                <a:blip r:embed="rId2"/>
              </a:buBlip>
              <a:tabLst/>
            </a:pPr>
            <a:endParaRPr kumimoji="0" lang="en-SG" sz="3200" b="0" i="0" u="none" strike="noStrike" cap="none" normalizeH="0" baseline="0" smtClean="0">
              <a:ln>
                <a:solidFill>
                  <a:srgbClr val="0070C0"/>
                </a:solidFill>
                <a:prstDash val="sysDash"/>
              </a:ln>
              <a:solidFill>
                <a:srgbClr val="0033CC"/>
              </a:solidFill>
              <a:effectLst/>
              <a:latin typeface="Arial" charset="0"/>
            </a:endParaRPr>
          </a:p>
        </p:txBody>
      </p:sp>
      <p:sp>
        <p:nvSpPr>
          <p:cNvPr id="16" name="TextBox 15"/>
          <p:cNvSpPr txBox="1"/>
          <p:nvPr/>
        </p:nvSpPr>
        <p:spPr>
          <a:xfrm>
            <a:off x="2895600" y="3733800"/>
            <a:ext cx="533400" cy="461665"/>
          </a:xfrm>
          <a:prstGeom prst="rect">
            <a:avLst/>
          </a:prstGeom>
          <a:noFill/>
        </p:spPr>
        <p:txBody>
          <a:bodyPr wrap="square" rtlCol="0">
            <a:spAutoFit/>
          </a:bodyPr>
          <a:lstStyle/>
          <a:p>
            <a:pPr algn="ctr"/>
            <a:r>
              <a:rPr lang="en-US" sz="2400" smtClean="0">
                <a:solidFill>
                  <a:srgbClr val="0070C0"/>
                </a:solidFill>
                <a:latin typeface="+mj-lt"/>
              </a:rPr>
              <a:t>P</a:t>
            </a:r>
            <a:r>
              <a:rPr lang="en-US" sz="2400" baseline="-25000" smtClean="0">
                <a:solidFill>
                  <a:srgbClr val="0070C0"/>
                </a:solidFill>
                <a:latin typeface="+mj-lt"/>
              </a:rPr>
              <a:t>1</a:t>
            </a:r>
            <a:endParaRPr lang="en-SG" sz="2400" baseline="-25000">
              <a:solidFill>
                <a:srgbClr val="0070C0"/>
              </a:solidFill>
              <a:latin typeface="+mj-lt"/>
            </a:endParaRPr>
          </a:p>
        </p:txBody>
      </p:sp>
      <p:sp>
        <p:nvSpPr>
          <p:cNvPr id="17" name="TextBox 16"/>
          <p:cNvSpPr txBox="1"/>
          <p:nvPr/>
        </p:nvSpPr>
        <p:spPr>
          <a:xfrm>
            <a:off x="2971800" y="5029200"/>
            <a:ext cx="609600" cy="461665"/>
          </a:xfrm>
          <a:prstGeom prst="rect">
            <a:avLst/>
          </a:prstGeom>
          <a:noFill/>
        </p:spPr>
        <p:txBody>
          <a:bodyPr wrap="square" rtlCol="0">
            <a:spAutoFit/>
          </a:bodyPr>
          <a:lstStyle/>
          <a:p>
            <a:pPr algn="ctr"/>
            <a:r>
              <a:rPr lang="en-US" sz="2400" smtClean="0">
                <a:solidFill>
                  <a:srgbClr val="0070C0"/>
                </a:solidFill>
                <a:latin typeface="+mj-lt"/>
              </a:rPr>
              <a:t>P</a:t>
            </a:r>
            <a:r>
              <a:rPr lang="en-US" sz="2400" baseline="-25000" smtClean="0">
                <a:solidFill>
                  <a:srgbClr val="0070C0"/>
                </a:solidFill>
                <a:latin typeface="+mj-lt"/>
              </a:rPr>
              <a:t>1</a:t>
            </a:r>
            <a:r>
              <a:rPr lang="en-US" sz="2400" baseline="30000" smtClean="0">
                <a:solidFill>
                  <a:srgbClr val="0070C0"/>
                </a:solidFill>
                <a:latin typeface="+mj-lt"/>
              </a:rPr>
              <a:t>’</a:t>
            </a:r>
            <a:endParaRPr lang="en-SG" sz="2400" baseline="30000">
              <a:solidFill>
                <a:srgbClr val="0070C0"/>
              </a:solidFill>
              <a:latin typeface="+mj-lt"/>
            </a:endParaRPr>
          </a:p>
        </p:txBody>
      </p:sp>
      <p:sp>
        <p:nvSpPr>
          <p:cNvPr id="18" name="TextBox 17"/>
          <p:cNvSpPr txBox="1"/>
          <p:nvPr/>
        </p:nvSpPr>
        <p:spPr>
          <a:xfrm>
            <a:off x="5029200" y="3733800"/>
            <a:ext cx="533400" cy="461665"/>
          </a:xfrm>
          <a:prstGeom prst="rect">
            <a:avLst/>
          </a:prstGeom>
          <a:noFill/>
        </p:spPr>
        <p:txBody>
          <a:bodyPr wrap="square" rtlCol="0">
            <a:spAutoFit/>
          </a:bodyPr>
          <a:lstStyle/>
          <a:p>
            <a:pPr algn="ctr"/>
            <a:r>
              <a:rPr lang="en-US" sz="2400" smtClean="0">
                <a:solidFill>
                  <a:srgbClr val="0070C0"/>
                </a:solidFill>
                <a:latin typeface="+mj-lt"/>
              </a:rPr>
              <a:t>P</a:t>
            </a:r>
            <a:r>
              <a:rPr lang="en-US" sz="2400" baseline="-25000" smtClean="0">
                <a:solidFill>
                  <a:srgbClr val="0070C0"/>
                </a:solidFill>
                <a:latin typeface="+mj-lt"/>
              </a:rPr>
              <a:t>2</a:t>
            </a:r>
            <a:endParaRPr lang="en-SG" sz="2400" baseline="-25000">
              <a:solidFill>
                <a:srgbClr val="0070C0"/>
              </a:solidFill>
              <a:latin typeface="+mj-lt"/>
            </a:endParaRPr>
          </a:p>
        </p:txBody>
      </p:sp>
    </p:spTree>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ai 1 - Pattern Matching">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0" lang="en-US" sz="3200" b="0" i="0" u="none" strike="noStrike" cap="none" normalizeH="0" baseline="0" smtClean="0">
            <a:ln>
              <a:noFill/>
            </a:ln>
            <a:solidFill>
              <a:srgbClr val="0033CC"/>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Blip>
            <a:blip xmlns:r="http://schemas.openxmlformats.org/officeDocument/2006/relationships" r:embed="rId1"/>
          </a:buBlip>
          <a:tabLst/>
          <a:defRPr kumimoji="0" lang="en-US" sz="3200" b="0" i="0" u="none" strike="noStrike" cap="none" normalizeH="0" baseline="0" smtClean="0">
            <a:ln>
              <a:noFill/>
            </a:ln>
            <a:solidFill>
              <a:srgbClr val="0033CC"/>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9869</TotalTime>
  <Words>4757</Words>
  <Application>Microsoft Office PowerPoint</Application>
  <PresentationFormat>On-screen Show (4:3)</PresentationFormat>
  <Paragraphs>1781</Paragraphs>
  <Slides>74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Bai 1 - Pattern Matching</vt:lpstr>
      <vt:lpstr>Equation</vt:lpstr>
      <vt:lpstr>CÁC BÀI TOÁN ĐƯỜNG ĐI</vt:lpstr>
      <vt:lpstr>NỘI DUNG</vt:lpstr>
      <vt:lpstr>ĐƯỜNG ĐI NGẮN NHẤT</vt:lpstr>
      <vt:lpstr>BÀI TOÁN</vt:lpstr>
      <vt:lpstr>NHẬN XÉT</vt:lpstr>
      <vt:lpstr>ĐIỀU KIỆN TỒN TẠI LỜI GiẢI</vt:lpstr>
      <vt:lpstr>DỮ LIỆU NHẬP</vt:lpstr>
      <vt:lpstr>NGUYÊN LÝ BELLMAN</vt:lpstr>
      <vt:lpstr>NGUYÊN LÝ BELLMAN</vt:lpstr>
      <vt:lpstr>THUẬT TOÁN DiJKSTRA</vt:lpstr>
      <vt:lpstr>THUẬT TOÁN DIJKSTRA</vt:lpstr>
      <vt:lpstr>VÍ DỤ</vt:lpstr>
      <vt:lpstr>VÍ DỤ</vt:lpstr>
      <vt:lpstr>VÍ DỤ</vt:lpstr>
      <vt:lpstr>VÍ DỤ</vt:lpstr>
      <vt:lpstr>VÍ DỤ</vt:lpstr>
      <vt:lpstr>VÍ DỤ</vt:lpstr>
      <vt:lpstr>VÍ DỤ</vt:lpstr>
      <vt:lpstr>VÍ DỤ</vt:lpstr>
      <vt:lpstr>GIÁ TRỊ CÁC BIẾN D, Labels</vt:lpstr>
      <vt:lpstr>VÍ DỤ</vt:lpstr>
      <vt:lpstr>VÍ DỤ</vt:lpstr>
      <vt:lpstr>Slide 23</vt:lpstr>
      <vt:lpstr>Slide 24</vt:lpstr>
      <vt:lpstr>THUẬT TOÁN FLOYD</vt:lpstr>
      <vt:lpstr>THUẬT TOÁN FLOYD</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THUẬT TOÁN BELLMAN</vt:lpstr>
      <vt:lpstr>THUẬT TOÁN BELLMAN</vt:lpstr>
      <vt:lpstr>VÍ DỤ</vt:lpstr>
      <vt:lpstr>VÍ DỤ</vt:lpstr>
      <vt:lpstr>VÍ DỤ</vt:lpstr>
      <vt:lpstr>VÍ DỤ</vt:lpstr>
      <vt:lpstr>VÍ DỤ</vt:lpstr>
      <vt:lpstr>VÍ DỤ</vt:lpstr>
      <vt:lpstr>GIÁ TRỊ CÁC BIẾN , Labels</vt:lpstr>
      <vt:lpstr>VÍ DỤ</vt:lpstr>
      <vt:lpstr>VÍ DỤ</vt:lpstr>
      <vt:lpstr>VÍ DỤ</vt:lpstr>
      <vt:lpstr>VÍ DỤ</vt:lpstr>
      <vt:lpstr>VÍ DỤ</vt:lpstr>
      <vt:lpstr>VÍ DỤ</vt:lpstr>
      <vt:lpstr>VÍ DỤ</vt:lpstr>
      <vt:lpstr>ĐỒ THỊ EULER</vt:lpstr>
      <vt:lpstr>BÀI TOÁN 7 CHIẾC CẦU</vt:lpstr>
      <vt:lpstr>BÀI TOÁN 7 CHIẾC CẦU</vt:lpstr>
      <vt:lpstr>ĐỊNH NGHĨA</vt:lpstr>
      <vt:lpstr>ĐỊNH LÝ EULER</vt:lpstr>
      <vt:lpstr>VÍ DỤ</vt:lpstr>
      <vt:lpstr>GIẢI THUẬT FLEURY</vt:lpstr>
      <vt:lpstr>VÍ DỤ</vt:lpstr>
      <vt:lpstr>GiẢI THUẬT XÁC ĐỊNH CÁC CHU TRÌNH THÀNH PHẦN</vt:lpstr>
      <vt:lpstr>VÍ DỤ</vt:lpstr>
      <vt:lpstr>ĐỒ THỊ HAMILTON</vt:lpstr>
      <vt:lpstr>BÀI TOÁN KHỞI ĐIỂM</vt:lpstr>
      <vt:lpstr>ĐỊNH NGHĨA</vt:lpstr>
      <vt:lpstr>MỘT SỐ KẾT QUẢ</vt:lpstr>
      <vt:lpstr>Slide 71</vt:lpstr>
      <vt:lpstr>QUI TẮC XÁC ĐỊNH</vt:lpstr>
      <vt:lpstr>VÍ DỤ</vt:lpstr>
      <vt:lpstr>BÀI TẬP</vt:lpstr>
    </vt:vector>
  </TitlesOfParts>
  <Company>Department of Software Engineering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DINH NGHIA DO THI</dc:title>
  <dc:subject>LY THUYET DO THI</dc:subject>
  <dc:creator>Tran Minh Triet</dc:creator>
  <cp:lastModifiedBy>Nguyen Thanh Son</cp:lastModifiedBy>
  <cp:revision>569</cp:revision>
  <cp:lastPrinted>1601-01-01T00:00:00Z</cp:lastPrinted>
  <dcterms:created xsi:type="dcterms:W3CDTF">2002-10-11T09:06:32Z</dcterms:created>
  <dcterms:modified xsi:type="dcterms:W3CDTF">2010-10-19T00:46:37Z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