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78" r:id="rId6"/>
    <p:sldId id="261" r:id="rId7"/>
    <p:sldId id="264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1389" autoAdjust="0"/>
  </p:normalViewPr>
  <p:slideViewPr>
    <p:cSldViewPr snapToGrid="0">
      <p:cViewPr varScale="1">
        <p:scale>
          <a:sx n="67" d="100"/>
          <a:sy n="67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2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75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44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44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988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  <p:sldLayoutId id="2147483662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gnitir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hyperlink" Target="https://github.com/kristywedel/LegoData" TargetMode="Externa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hyperlink" Target="https://github.com/kristywedel/LegoData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Power BI Workshop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578F-C7D3-0FB9-9B68-36F46B4E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6DF6D1-78DA-410E-BFB8-8BA4107491B7}"/>
              </a:ext>
            </a:extLst>
          </p:cNvPr>
          <p:cNvSpPr/>
          <p:nvPr/>
        </p:nvSpPr>
        <p:spPr>
          <a:xfrm>
            <a:off x="2075123" y="2382069"/>
            <a:ext cx="1455431" cy="146285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3C02410F-E6C8-4856-A82D-DF740B4641B7}"/>
              </a:ext>
            </a:extLst>
          </p:cNvPr>
          <p:cNvSpPr txBox="1"/>
          <p:nvPr/>
        </p:nvSpPr>
        <p:spPr>
          <a:xfrm>
            <a:off x="3684932" y="2536448"/>
            <a:ext cx="56882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Kristy Wedel</a:t>
            </a:r>
          </a:p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Sr Manager, Data Scientist – Abbott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C4D24-151A-42AE-9EA3-402F9A57E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349" y="2428115"/>
            <a:ext cx="1385844" cy="1109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96663-B9AB-48DE-8111-AFD198B7E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190" y="4481239"/>
            <a:ext cx="869372" cy="857294"/>
          </a:xfrm>
          <a:prstGeom prst="rect">
            <a:avLst/>
          </a:prstGeom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EDC6388F-71D4-4165-8AFD-38DB10C68A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431" y="5564898"/>
            <a:ext cx="2099738" cy="707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711CDB-FD85-8252-89BC-4B0769E29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6869" y="4540284"/>
            <a:ext cx="2225233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4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853641" y="1624503"/>
            <a:ext cx="9014800" cy="2288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Loading and transforming data with Power Query</a:t>
            </a:r>
          </a:p>
          <a:p>
            <a:pPr lvl="0"/>
            <a:r>
              <a:rPr lang="en-US" dirty="0"/>
              <a:t>Joining data</a:t>
            </a:r>
          </a:p>
          <a:p>
            <a:pPr lvl="0"/>
            <a:r>
              <a:rPr lang="en-US" dirty="0"/>
              <a:t>Measures vs Calculated Columns</a:t>
            </a:r>
          </a:p>
          <a:p>
            <a:pPr lvl="0"/>
            <a:r>
              <a:rPr lang="en-US" dirty="0"/>
              <a:t>Creating measures in DAX</a:t>
            </a:r>
          </a:p>
          <a:p>
            <a:pPr lvl="0"/>
            <a:r>
              <a:rPr lang="en-US" dirty="0"/>
              <a:t>Designing a report</a:t>
            </a:r>
          </a:p>
          <a:p>
            <a:pPr lvl="0"/>
            <a:r>
              <a:rPr lang="en-US" dirty="0"/>
              <a:t>Customizing visuals</a:t>
            </a:r>
          </a:p>
          <a:p>
            <a:pPr lvl="0"/>
            <a:r>
              <a:rPr lang="en-US" dirty="0"/>
              <a:t>Publishing to a workspace</a:t>
            </a:r>
          </a:p>
          <a:p>
            <a:pPr lvl="0"/>
            <a:r>
              <a:rPr lang="en-US" dirty="0"/>
              <a:t>Bookmarks and exporting to PowerPoint</a:t>
            </a:r>
          </a:p>
          <a:p>
            <a:pPr lvl="0"/>
            <a:r>
              <a:rPr lang="en-US" dirty="0"/>
              <a:t>Dashboards and Alerts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19284000-FD36-42D3-AAD5-A7E90099D4DF}"/>
              </a:ext>
            </a:extLst>
          </p:cNvPr>
          <p:cNvSpPr txBox="1">
            <a:spLocks/>
          </p:cNvSpPr>
          <p:nvPr/>
        </p:nvSpPr>
        <p:spPr>
          <a:xfrm>
            <a:off x="1168540" y="5737540"/>
            <a:ext cx="9014800" cy="81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01597" indent="0" algn="r">
              <a:buNone/>
            </a:pPr>
            <a:r>
              <a:rPr lang="en-US" sz="3200" dirty="0"/>
              <a:t>Files: </a:t>
            </a:r>
            <a:r>
              <a:rPr lang="en-US" sz="3200" dirty="0">
                <a:hlinkClick r:id="rId6"/>
              </a:rPr>
              <a:t>https://github.com/kristywedel/LegoData</a:t>
            </a:r>
            <a:r>
              <a:rPr lang="en-US" sz="3200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B91BDC-E2D7-5333-5EEA-AC2342E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FD68CF-5CDF-4529-BCF4-AA98D17CF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921" y="1713052"/>
            <a:ext cx="7189143" cy="402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15DF53-EC57-9111-0E72-467DA48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06A411BE-7D83-64A0-ACFB-18312681BA8C}"/>
              </a:ext>
            </a:extLst>
          </p:cNvPr>
          <p:cNvSpPr txBox="1">
            <a:spLocks/>
          </p:cNvSpPr>
          <p:nvPr/>
        </p:nvSpPr>
        <p:spPr>
          <a:xfrm>
            <a:off x="1168540" y="5737540"/>
            <a:ext cx="9014800" cy="81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01597" indent="0" algn="r">
              <a:buNone/>
            </a:pPr>
            <a:r>
              <a:rPr lang="en-US" sz="3200" dirty="0"/>
              <a:t>Files: </a:t>
            </a:r>
            <a:r>
              <a:rPr lang="en-US" sz="3200" dirty="0">
                <a:hlinkClick r:id="rId7"/>
              </a:rPr>
              <a:t>https://github.com/kristywedel/LegoData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15DF53-EC57-9111-0E72-467DA48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111D414-4C91-9CA7-6B4F-39EA1E965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584" y="1774584"/>
            <a:ext cx="5177310" cy="44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15DF53-EC57-9111-0E72-467DA48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82766-E4CD-216F-3ADD-3D484356C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235" y="2247757"/>
            <a:ext cx="8885690" cy="3299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06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1546</TotalTime>
  <Words>80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Titillium Web Light</vt:lpstr>
      <vt:lpstr>Tw Cen MT</vt:lpstr>
      <vt:lpstr>Tw Cen MT Condensed</vt:lpstr>
      <vt:lpstr>Wingdings 3</vt:lpstr>
      <vt:lpstr>Integral</vt:lpstr>
      <vt:lpstr>think-cell Slide</vt:lpstr>
      <vt:lpstr>Power BI Workshop</vt:lpstr>
      <vt:lpstr>About Me</vt:lpstr>
      <vt:lpstr>agenda</vt:lpstr>
      <vt:lpstr>files</vt:lpstr>
      <vt:lpstr>Data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Kristy Wedel</dc:creator>
  <cp:lastModifiedBy>Kristy Wedel</cp:lastModifiedBy>
  <cp:revision>11</cp:revision>
  <dcterms:created xsi:type="dcterms:W3CDTF">2022-07-06T14:12:40Z</dcterms:created>
  <dcterms:modified xsi:type="dcterms:W3CDTF">2022-07-13T15:55:22Z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