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4223-516A-4212-8F4C-5475630F8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9C9FE-485F-4148-B3C4-A1D5D9C31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72395-8E5B-4780-8C05-1705FE42E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E1EC-3AAA-48C4-A6EF-04100BE8E8D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50976-6F12-4DE8-A26F-FB23CE56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BE4A5-FFD6-4981-BB04-928CA091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CEB-51A9-49A1-BC25-5883D1C3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5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D1B8-9BEA-4A89-AA69-9E3EECD5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81A59-E3D1-4EF0-9486-05EAC0F9C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C092A-5845-425E-8971-DA3D7D52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E1EC-3AAA-48C4-A6EF-04100BE8E8D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23F13-B23E-477C-BC56-8D4E6397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D2E63-3E22-4370-BF09-73E59D51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CEB-51A9-49A1-BC25-5883D1C3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5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5D193-DE00-4C14-B3E6-9F281BF83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A7B63-4AC9-4B1E-AEC9-B808D4828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D1353-77A1-4A39-A924-A1E86126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E1EC-3AAA-48C4-A6EF-04100BE8E8D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A076F-8E57-4DAA-A2CD-70A2E0829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1F8CE-F26D-43D7-B23C-1422FA5B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CEB-51A9-49A1-BC25-5883D1C3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58683-C551-460D-9824-F85D0211F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79500-389C-438C-AE2F-D700E24C4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60856-2430-4FEF-8845-02888AB3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E1EC-3AAA-48C4-A6EF-04100BE8E8D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763A2-48C3-4319-8A25-6DBDCCFA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65578-641E-4C18-AEFE-A62C5F39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CEB-51A9-49A1-BC25-5883D1C3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0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9A71-D769-45A2-BAB5-675A4B47B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9738A-D3E7-4815-8C19-BB69FAFB8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30D02-B411-474A-8BFC-40B68B3D8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E1EC-3AAA-48C4-A6EF-04100BE8E8D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B22A0-AB33-431A-BD6C-0FD96BBA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E4A02-8D92-43EC-852F-CAC4D2DB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CEB-51A9-49A1-BC25-5883D1C3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0893-82C2-4928-9D34-A7C9D66B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C082D-DE8A-49CC-908B-E7B85DCAF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54FB0-3D1E-4CD6-9D00-E14E92964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2A358-0652-414D-AC4B-DC4B2210D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E1EC-3AAA-48C4-A6EF-04100BE8E8D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D3985-D42A-4C21-B399-4EE46387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DA79A-8458-42D5-AE8F-81B63C81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CEB-51A9-49A1-BC25-5883D1C3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6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0AAC-A12D-4F40-AFDF-48E1D3510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1D919-3EB4-48C5-8401-3EF6CAD24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CAC86-0096-4BEE-A3D2-38BC41FFE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229E-B1C0-4635-9590-78141B657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89CB5D-0484-457D-BED4-6263DDD35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54E87F-7507-45B2-AF69-4DA3618F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E1EC-3AAA-48C4-A6EF-04100BE8E8D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E16E7-354D-48DE-A551-794B65592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FB2656-23A9-4E86-BA5B-C274BD91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CEB-51A9-49A1-BC25-5883D1C3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7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01B1-0771-4A57-A8FD-6A26E40B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0347B-62A4-42C5-B40E-BEE909F7F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E1EC-3AAA-48C4-A6EF-04100BE8E8D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E295B-EAE3-44F2-A77D-E0FF7E24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E4C36-3EA3-4D1B-BA05-1300E90A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CEB-51A9-49A1-BC25-5883D1C3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2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756DB9-8F28-4A91-8F43-A560B5F1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E1EC-3AAA-48C4-A6EF-04100BE8E8D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F91E88-B421-4609-A115-F6849F25B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2B816-A00E-4846-B846-FA7D7F37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CEB-51A9-49A1-BC25-5883D1C3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5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98E0-DCB3-413A-B7A3-E63346A7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8C4A6-523D-430B-96E4-F659795CE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99923-E6BE-4753-96E0-B46F8E064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02C55-A603-414A-87CE-16AE1466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E1EC-3AAA-48C4-A6EF-04100BE8E8D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6AD0F-6EF7-4335-9664-D6F4E1D2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C50FA-B8CF-4ADF-BF86-DA1F1418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CEB-51A9-49A1-BC25-5883D1C3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7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D1D5-6B84-4F4D-8CD4-EA5AB98C4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60BDBA-94CA-4F6E-AEDA-32F7F1AB1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30634-4B11-4D8F-9A54-6CC6637F7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5CA27-CB4E-46A7-9A71-78A3AD92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E1EC-3AAA-48C4-A6EF-04100BE8E8D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A04D0-A210-4ECA-B1B2-1406B7FEE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74E0B-E91C-4B09-96EB-1E6FFCEA9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CEB-51A9-49A1-BC25-5883D1C3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6B98A-0E2A-4DDF-883E-1B096C6F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CCE35-C323-4D03-97A1-FBEBE0A47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62939-73A4-4E25-B484-3EC58F7C1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8E1EC-3AAA-48C4-A6EF-04100BE8E8D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052D2-4889-4E63-9A4B-8422F5A5E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7B15A-3CE8-4ED5-9448-977FE19CC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9ECEB-51A9-49A1-BC25-5883D1C3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CAA Division I Men's Basketball Tournament - Wikipedia">
            <a:extLst>
              <a:ext uri="{FF2B5EF4-FFF2-40B4-BE49-F238E27FC236}">
                <a16:creationId xmlns:a16="http://schemas.microsoft.com/office/drawing/2014/main" id="{57CB5570-D9ED-4B47-9649-AACFB66B1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5" b="13002"/>
          <a:stretch/>
        </p:blipFill>
        <p:spPr bwMode="auto">
          <a:xfrm>
            <a:off x="20" y="-1"/>
            <a:ext cx="12191980" cy="439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Freeform: Shape 70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9" name="Freeform: Shape 72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1EAF4-88B3-41AE-8893-6FA43D925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7" y="5891639"/>
            <a:ext cx="6982835" cy="464964"/>
          </a:xfrm>
        </p:spPr>
        <p:txBody>
          <a:bodyPr>
            <a:normAutofit/>
          </a:bodyPr>
          <a:lstStyle/>
          <a:p>
            <a:pPr algn="l"/>
            <a:r>
              <a:rPr lang="en-US" sz="1700" dirty="0">
                <a:solidFill>
                  <a:srgbClr val="FFFFFF"/>
                </a:solidFill>
              </a:rPr>
              <a:t>By: Brett Thompson, Grant Wooldridge, Kris </a:t>
            </a:r>
            <a:r>
              <a:rPr lang="en-US" sz="1700" dirty="0" err="1">
                <a:solidFill>
                  <a:srgbClr val="FFFFFF"/>
                </a:solidFill>
              </a:rPr>
              <a:t>Wasemiller</a:t>
            </a:r>
            <a:r>
              <a:rPr lang="en-US" sz="1700" dirty="0">
                <a:solidFill>
                  <a:srgbClr val="FFFFFF"/>
                </a:solidFill>
              </a:rPr>
              <a:t>, and Scott Frazier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A6B10-D030-4723-B01D-E60D4FD06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858247"/>
            <a:ext cx="6982834" cy="1026435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Team: NCAA March Madness</a:t>
            </a:r>
          </a:p>
        </p:txBody>
      </p:sp>
    </p:spTree>
    <p:extLst>
      <p:ext uri="{BB962C8B-B14F-4D97-AF65-F5344CB8AC3E}">
        <p14:creationId xmlns:p14="http://schemas.microsoft.com/office/powerpoint/2010/main" val="3099380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E2378-CBAA-4DF0-9BE4-3900E3A05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A464E-209C-4602-B864-F708D0C4B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5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6CDE-C69D-4AE1-994B-AF96BBB3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503AB-B543-44F9-89E9-88334AA29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7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!!BGRectangle">
            <a:extLst>
              <a:ext uri="{FF2B5EF4-FFF2-40B4-BE49-F238E27FC236}">
                <a16:creationId xmlns:a16="http://schemas.microsoft.com/office/drawing/2014/main" id="{F1611BA9-268A-49A6-84F8-FC9153668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Basketball Wallpapers - Top Free Basketball Backgrounds - WallpaperAccess">
            <a:extLst>
              <a:ext uri="{FF2B5EF4-FFF2-40B4-BE49-F238E27FC236}">
                <a16:creationId xmlns:a16="http://schemas.microsoft.com/office/drawing/2014/main" id="{1F795599-8012-4764-AD87-EB2710CC5C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990715-0FE2-4AF8-84C6-8FE19F326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349" y="1200152"/>
            <a:ext cx="6897171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7C078-9E72-4831-9BE0-902A29571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63" y="1200152"/>
            <a:ext cx="2816535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>
                <a:solidFill>
                  <a:srgbClr val="FFFFFF"/>
                </a:solidFill>
              </a:rPr>
              <a:t>Queue “One Shining Moment” music</a:t>
            </a:r>
          </a:p>
        </p:txBody>
      </p:sp>
      <p:sp>
        <p:nvSpPr>
          <p:cNvPr id="79" name="!!Line">
            <a:extLst>
              <a:ext uri="{FF2B5EF4-FFF2-40B4-BE49-F238E27FC236}">
                <a16:creationId xmlns:a16="http://schemas.microsoft.com/office/drawing/2014/main" id="{1825D5AF-D278-4D9A-A4F5-A1A1D3507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6" y="2286000"/>
            <a:ext cx="27432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44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0D95D7-DC0E-4368-8DFE-7BB44A49A0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All College Logos Bundle 385 College Logos svg university | Etsy in 2021 | College  logo, Logo bundle, College football logos">
            <a:extLst>
              <a:ext uri="{FF2B5EF4-FFF2-40B4-BE49-F238E27FC236}">
                <a16:creationId xmlns:a16="http://schemas.microsoft.com/office/drawing/2014/main" id="{2497CEEA-6597-4FCB-95F7-78E807D8D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E4B345-CF92-44E3-95B5-CA84680E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6F3B6-55CB-4C98-B618-5B5E22D53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Each season there are thousands of NCAA basketball games played between Division I men’s tams, culminating in March Madness®, the 68-team national championship that starts in the middle of March.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The data is provided by Kaggle and includes the following in order to build a simple prediction model:</a:t>
            </a:r>
          </a:p>
          <a:p>
            <a:pPr marL="0" indent="0">
              <a:buNone/>
            </a:pPr>
            <a:endParaRPr lang="en-US" sz="1300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Team ID’s and Team Names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Tournament seeds since 1984-85 season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Final scores of ALL regular season, conference tournament, and NCAA® tournament games since 1984-85 season.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Season-level details including dates and region names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54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EB00B-350F-4BB6-8E63-D7A827F8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Questions to be answered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8C39EAC-D096-4821-97DB-F7900FCB2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Who will win the 2021 NCAA Tournament?</a:t>
            </a:r>
          </a:p>
          <a:p>
            <a:r>
              <a:rPr lang="en-US" sz="2400"/>
              <a:t>How many points will they score?</a:t>
            </a:r>
          </a:p>
          <a:p>
            <a:r>
              <a:rPr lang="en-US" sz="2400"/>
              <a:t>The 2020 NCAA tournament was cancelled due to COVID. Who would have won?</a:t>
            </a:r>
          </a:p>
          <a:p>
            <a:r>
              <a:rPr lang="en-US" sz="2400"/>
              <a:t>Who is the best historical team? (i.e. 2021 Gonzaga vs. 2019 Gonzaga)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8563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8D88B-BA5F-459B-B205-588CF5A43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March Madness Dataset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5E92AC8-6BC0-4B8C-B3B6-23076DFE2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336" y="1367227"/>
            <a:ext cx="4008437" cy="1822831"/>
          </a:xfr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83D523D-0668-4964-AF71-7F477249E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597" y="1371020"/>
            <a:ext cx="5497552" cy="2116558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29E2C9-B92D-4A49-B081-782039521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320" y="4274089"/>
            <a:ext cx="6253212" cy="16571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4DE728-7D53-4F66-B3A2-026E515A6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121" y="3338004"/>
            <a:ext cx="4008511" cy="31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21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58D3-407B-4B6C-AAD4-E3F9E64B6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F0920-8D47-4B39-B902-3C582C431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08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29C5-DADB-427D-B7C4-4E00F316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/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3E0F8-EB63-4427-849B-698750331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accurately predicted 23 out of 32 (72%) first round games correctly for the 2021 NCAA tournament. </a:t>
            </a:r>
          </a:p>
        </p:txBody>
      </p:sp>
    </p:spTree>
    <p:extLst>
      <p:ext uri="{BB962C8B-B14F-4D97-AF65-F5344CB8AC3E}">
        <p14:creationId xmlns:p14="http://schemas.microsoft.com/office/powerpoint/2010/main" val="1753297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FA35-B482-4830-AC2F-B6FD215D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4D590-9768-47F6-A8D9-B7B4449AD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11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EB3CE-D985-4E03-BF2D-9B10418A1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Limitations/Bias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97DD4-CB17-41B8-AE18-F470997F5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uses </a:t>
            </a:r>
            <a:r>
              <a:rPr lang="en-US" b="1" i="1" dirty="0"/>
              <a:t>known</a:t>
            </a:r>
            <a:r>
              <a:rPr lang="en-US" dirty="0"/>
              <a:t> </a:t>
            </a:r>
            <a:r>
              <a:rPr lang="en-US" dirty="0" err="1"/>
              <a:t>KenPom</a:t>
            </a:r>
            <a:r>
              <a:rPr lang="en-US" dirty="0"/>
              <a:t> data to make predictions. While historical data is helpful, the model would be limited in predicting 2022 outcomes. </a:t>
            </a:r>
          </a:p>
          <a:p>
            <a:r>
              <a:rPr lang="en-US" dirty="0"/>
              <a:t>There is a component that regresses to the season averages. While that is expected, the model does not capture “blow out wins” or “blow out losses.” </a:t>
            </a:r>
          </a:p>
        </p:txBody>
      </p:sp>
    </p:spTree>
    <p:extLst>
      <p:ext uri="{BB962C8B-B14F-4D97-AF65-F5344CB8AC3E}">
        <p14:creationId xmlns:p14="http://schemas.microsoft.com/office/powerpoint/2010/main" val="2607735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Blu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3864"/>
      </a:accent1>
      <a:accent2>
        <a:srgbClr val="ED7D31"/>
      </a:accent2>
      <a:accent3>
        <a:srgbClr val="A5A5A5"/>
      </a:accent3>
      <a:accent4>
        <a:srgbClr val="ED7D3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263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Team: NCAA March Madness</vt:lpstr>
      <vt:lpstr>Inspiration</vt:lpstr>
      <vt:lpstr>Introduction</vt:lpstr>
      <vt:lpstr>Questions to be answered </vt:lpstr>
      <vt:lpstr>March Madness Dataset</vt:lpstr>
      <vt:lpstr>Methodology</vt:lpstr>
      <vt:lpstr>Results / Analysis</vt:lpstr>
      <vt:lpstr>Conclusions</vt:lpstr>
      <vt:lpstr>Limitations/Bias</vt:lpstr>
      <vt:lpstr>Future Work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 NCAA March Madness</dc:title>
  <dc:creator>Brett Thompson</dc:creator>
  <cp:lastModifiedBy>Brett Thompson</cp:lastModifiedBy>
  <cp:revision>7</cp:revision>
  <dcterms:created xsi:type="dcterms:W3CDTF">2021-03-27T17:59:05Z</dcterms:created>
  <dcterms:modified xsi:type="dcterms:W3CDTF">2021-03-27T20:07:04Z</dcterms:modified>
</cp:coreProperties>
</file>