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2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COVID-19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Data Visualizations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55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Project 2 – Group 5</a:t>
            </a:r>
          </a:p>
          <a:p>
            <a:r>
              <a:rPr lang="en-US" sz="1800" dirty="0" err="1">
                <a:solidFill>
                  <a:srgbClr val="FFFFFF">
                    <a:alpha val="75000"/>
                  </a:srgbClr>
                </a:solidFill>
              </a:rPr>
              <a:t>Juveriya</a:t>
            </a: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sz="1800" dirty="0" err="1">
                <a:solidFill>
                  <a:srgbClr val="FFFFFF">
                    <a:alpha val="75000"/>
                  </a:srgbClr>
                </a:solidFill>
              </a:rPr>
              <a:t>Baig</a:t>
            </a: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, Mark Burton, Kris </a:t>
            </a:r>
            <a:r>
              <a:rPr lang="en-US" sz="1800" dirty="0" err="1">
                <a:solidFill>
                  <a:srgbClr val="FFFFFF">
                    <a:alpha val="75000"/>
                  </a:srgbClr>
                </a:solidFill>
              </a:rPr>
              <a:t>wasemiller</a:t>
            </a: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, and Jim Worlein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8931-FEBE-49CA-8DD9-E1F2B5FC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DE629E-3772-43EB-8C78-D3BAB049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8931-FEBE-49CA-8DD9-E1F2B5FC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FE4358B-5834-47A9-AD3E-43C9A8DAC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667" y="2341563"/>
            <a:ext cx="5786666" cy="3633787"/>
          </a:xfrm>
        </p:spPr>
      </p:pic>
    </p:spTree>
    <p:extLst>
      <p:ext uri="{BB962C8B-B14F-4D97-AF65-F5344CB8AC3E}">
        <p14:creationId xmlns:p14="http://schemas.microsoft.com/office/powerpoint/2010/main" val="172093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8931-FEBE-49CA-8DD9-E1F2B5FC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592254B2-44F3-4C0B-AE17-7C26398EF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185" y="2341563"/>
            <a:ext cx="7249629" cy="3633787"/>
          </a:xfrm>
        </p:spPr>
      </p:pic>
    </p:spTree>
    <p:extLst>
      <p:ext uri="{BB962C8B-B14F-4D97-AF65-F5344CB8AC3E}">
        <p14:creationId xmlns:p14="http://schemas.microsoft.com/office/powerpoint/2010/main" val="121984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8931-FEBE-49CA-8DD9-E1F2B5FC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  <p:pic>
        <p:nvPicPr>
          <p:cNvPr id="6" name="Content Placeholder 5" descr="Chart, bubble chart&#10;&#10;Description automatically generated">
            <a:extLst>
              <a:ext uri="{FF2B5EF4-FFF2-40B4-BE49-F238E27FC236}">
                <a16:creationId xmlns:a16="http://schemas.microsoft.com/office/drawing/2014/main" id="{94CF8ABA-0295-4223-BDA5-6578AE18C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961" y="2341563"/>
            <a:ext cx="9432078" cy="3633787"/>
          </a:xfrm>
        </p:spPr>
      </p:pic>
    </p:spTree>
    <p:extLst>
      <p:ext uri="{BB962C8B-B14F-4D97-AF65-F5344CB8AC3E}">
        <p14:creationId xmlns:p14="http://schemas.microsoft.com/office/powerpoint/2010/main" val="33591166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{F38BD828-2E83-4833-99EB-ADE94EC3C179}tf67061901_win32</Template>
  <TotalTime>16</TotalTime>
  <Words>25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Franklin Gothic Book</vt:lpstr>
      <vt:lpstr>Franklin Gothic Demi</vt:lpstr>
      <vt:lpstr>Gill Sans MT</vt:lpstr>
      <vt:lpstr>Wingdings 2</vt:lpstr>
      <vt:lpstr>DividendVTI</vt:lpstr>
      <vt:lpstr>COVID-19 Data Visualizations </vt:lpstr>
      <vt:lpstr>Inspiration</vt:lpstr>
      <vt:lpstr>Placeholder</vt:lpstr>
      <vt:lpstr>Placeholder</vt:lpstr>
      <vt:lpstr>Placeholder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Visualizations</dc:title>
  <dc:creator>Jim Worlein</dc:creator>
  <cp:lastModifiedBy>Jim Worlein</cp:lastModifiedBy>
  <cp:revision>2</cp:revision>
  <dcterms:created xsi:type="dcterms:W3CDTF">2021-02-13T17:15:39Z</dcterms:created>
  <dcterms:modified xsi:type="dcterms:W3CDTF">2021-02-13T17:31:42Z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