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756</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Poppins</vt:lpstr>
      <vt:lpstr>Calibri</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Krishna</cp:lastModifiedBy>
  <cp:revision>40</cp:revision>
  <dcterms:created xsi:type="dcterms:W3CDTF">2022-12-29T06:36:15Z</dcterms:created>
  <dcterms:modified xsi:type="dcterms:W3CDTF">2024-02-24T05:34:17Z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