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AB0D3F-F835-4DFA-90E6-0203144471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BF41061B-35E6-4A3F-8739-B3C264A50A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92860F71-963F-43E3-ACC2-BC92DE9BE3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2AAF8FF-1623-43F1-92DB-536510F1FB4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5DC49-8647-44DA-AA1F-979A62D3CDD9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9544044-31CF-4F7F-BD8C-9EBCBCB72D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D4702-0137-4ADB-830E-2308BEB0069D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77359BC8-CB2C-4FD9-8497-F2A8AD68A1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75742-F42A-43F5-BEA7-94E476530156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654C06F-4F4D-44EF-A15E-65758C379AC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48323-966C-46B3-8F28-951D43823E87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0C7699A8-768B-4601-A1AB-CA5880A65D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319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Poppins</vt:lpstr>
      <vt:lpstr>Arial</vt:lpstr>
      <vt:lpstr>Office Theme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Krishna</cp:lastModifiedBy>
  <cp:revision>61</cp:revision>
  <dcterms:created xsi:type="dcterms:W3CDTF">2022-12-29T06:36:15Z</dcterms:created>
  <dcterms:modified xsi:type="dcterms:W3CDTF">2024-02-24T05:39:05Z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