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ECD8B30-1B71-45A1-8314-D59C86F581E1}" type="datetime1">
              <a:rPr lang="en-US" smtClean="0"/>
              <a:pPr/>
              <a:t>4/14/2025</a:t>
            </a:fld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446132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4/14/2025</a:t>
            </a:fld>
            <a:endParaRPr lang="en-US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4429838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4/14/2025</a:t>
            </a:fld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644979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4/14/2025</a:t>
            </a:fld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8737170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4/14/2025</a:t>
            </a:fld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2995647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4/14/2025</a:t>
            </a:fld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4449878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4/14/2025</a:t>
            </a:fld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4368415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ECD8B30-1B71-45A1-8314-D59C86F581E1}" type="datetime1">
              <a:rPr lang="en-US" smtClean="0"/>
              <a:pPr/>
              <a:t>4/14/2025</a:t>
            </a:fld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8512221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ECD8B30-1B71-45A1-8314-D59C86F581E1}" type="datetime1">
              <a:rPr lang="en-US" smtClean="0"/>
              <a:pPr/>
              <a:t>4/14/2025</a:t>
            </a:fld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6492552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4/14/2025</a:t>
            </a:fld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7452300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4/14/2025</a:t>
            </a:fld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1864510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4/14/2025</a:t>
            </a:fld>
            <a:endParaRPr lang="en-US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0067270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4/14/2025</a:t>
            </a:fld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6886776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4/14/2025</a:t>
            </a:fld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9579183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4/14/2025</a:t>
            </a:fld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7164197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4/14/2025</a:t>
            </a:fld>
            <a:endParaRPr lang="en-US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4108012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B30-1B71-45A1-8314-D59C86F581E1}" type="datetime1">
              <a:rPr lang="en-US" smtClean="0"/>
              <a:pPr/>
              <a:t>4/14/2025</a:t>
            </a:fld>
            <a:endParaRPr lang="en-US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1446498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ECD8B30-1B71-45A1-8314-D59C86F581E1}" type="datetime1">
              <a:rPr lang="en-US" smtClean="0"/>
              <a:pPr/>
              <a:t>4/14/2025</a:t>
            </a:fld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56679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917706" y="795079"/>
            <a:ext cx="6644122" cy="2641503"/>
          </a:xfrm>
        </p:spPr>
        <p:txBody>
          <a:bodyPr>
            <a:normAutofit/>
          </a:bodyPr>
          <a:lstStyle/>
          <a:p>
            <a:r>
              <a:rPr lang="hu-HU" dirty="0">
                <a:ea typeface="Source Sans Pro SemiBold"/>
              </a:rPr>
              <a:t>Horrortár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3839632" y="3619738"/>
            <a:ext cx="4508641" cy="11164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>
                <a:ea typeface="Source Sans Pro"/>
              </a:rPr>
              <a:t>Jankó Petra</a:t>
            </a:r>
          </a:p>
          <a:p>
            <a:r>
              <a:rPr lang="hu-HU" dirty="0">
                <a:ea typeface="Source Sans Pro"/>
              </a:rPr>
              <a:t>Tóth Krisztina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D54D724A-E094-9F30-F448-A827C1D3334B}"/>
              </a:ext>
            </a:extLst>
          </p:cNvPr>
          <p:cNvSpPr txBox="1"/>
          <p:nvPr/>
        </p:nvSpPr>
        <p:spPr>
          <a:xfrm>
            <a:off x="4876084" y="1585611"/>
            <a:ext cx="23909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>
                <a:ea typeface="Source Sans Pro"/>
              </a:rPr>
              <a:t>2025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3BE47FC-627D-FF75-159E-CC02C17124A1}"/>
              </a:ext>
            </a:extLst>
          </p:cNvPr>
          <p:cNvSpPr txBox="1"/>
          <p:nvPr/>
        </p:nvSpPr>
        <p:spPr>
          <a:xfrm>
            <a:off x="4282755" y="4931998"/>
            <a:ext cx="371910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>
                <a:ea typeface="Source Sans Pro"/>
              </a:rPr>
              <a:t>BKSZC Weiss Manfréd Technikum, Szakképző Iskola és </a:t>
            </a:r>
            <a:r>
              <a:rPr lang="hu-HU">
                <a:ea typeface="Source Sans Pro"/>
              </a:rPr>
              <a:t>Kollégium</a:t>
            </a:r>
            <a:endParaRPr lang="hu-HU" dirty="0" err="1"/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B29F23-4FCF-9035-A750-E0C9796FE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ea typeface="Source Sans Pro"/>
              </a:rPr>
              <a:t>Bemutatás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16385B-66A9-CB54-550E-54AF67BD3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solidFill>
                  <a:srgbClr val="FF0000"/>
                </a:solidFill>
                <a:ea typeface="Source Sans Pro"/>
              </a:rPr>
              <a:t>Célunk: </a:t>
            </a:r>
            <a:r>
              <a:rPr lang="hu-HU" dirty="0">
                <a:ea typeface="Source Sans Pro"/>
              </a:rPr>
              <a:t>A horrorkedvelők számára megteremteni egy barátságos környezetet.</a:t>
            </a:r>
          </a:p>
          <a:p>
            <a:r>
              <a:rPr lang="hu-HU" dirty="0">
                <a:solidFill>
                  <a:srgbClr val="FF0000"/>
                </a:solidFill>
                <a:ea typeface="Source Sans Pro"/>
              </a:rPr>
              <a:t>Célközönség:</a:t>
            </a:r>
            <a:r>
              <a:rPr lang="hu-HU" dirty="0">
                <a:ea typeface="Source Sans Pro"/>
              </a:rPr>
              <a:t> Mindenki aki szereti a horror filmeket, és szeretné megosztani a véleményét.</a:t>
            </a:r>
          </a:p>
          <a:p>
            <a:r>
              <a:rPr lang="hu-HU">
                <a:solidFill>
                  <a:srgbClr val="FF0000"/>
                </a:solidFill>
                <a:ea typeface="Source Sans Pro"/>
              </a:rPr>
              <a:t>Háttér:</a:t>
            </a:r>
            <a:r>
              <a:rPr lang="hu-HU">
                <a:ea typeface="Source Sans Pro"/>
              </a:rPr>
              <a:t> A horror film szeretetünk ihlette meg a projektet.</a:t>
            </a:r>
            <a:endParaRPr lang="hu-HU" dirty="0">
              <a:ea typeface="Source Sans Pro"/>
            </a:endParaRPr>
          </a:p>
          <a:p>
            <a:r>
              <a:rPr lang="hu-HU" dirty="0">
                <a:solidFill>
                  <a:srgbClr val="FF0000"/>
                </a:solidFill>
                <a:ea typeface="Source Sans Pro"/>
              </a:rPr>
              <a:t>Alapelv:</a:t>
            </a:r>
            <a:r>
              <a:rPr lang="hu-HU" dirty="0">
                <a:ea typeface="Source Sans Pro"/>
              </a:rPr>
              <a:t> Mindenki meg tudja osztani a véleményét ebben a közösségben.</a:t>
            </a:r>
          </a:p>
        </p:txBody>
      </p:sp>
    </p:spTree>
    <p:extLst>
      <p:ext uri="{BB962C8B-B14F-4D97-AF65-F5344CB8AC3E}">
        <p14:creationId xmlns:p14="http://schemas.microsoft.com/office/powerpoint/2010/main" val="3791300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00521F-2CC8-3A2D-60E6-58DC90FBB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ea typeface="Source Sans Pro"/>
              </a:rPr>
              <a:t>Weboldal bemutatása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3C27832-CD48-6C5F-0103-A59982DCB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hu-HU" dirty="0">
                <a:solidFill>
                  <a:srgbClr val="FF0000"/>
                </a:solidFill>
                <a:ea typeface="Source Sans Pro"/>
              </a:rPr>
              <a:t>Funkciók:</a:t>
            </a:r>
          </a:p>
          <a:p>
            <a:r>
              <a:rPr lang="hu-HU" dirty="0">
                <a:ea typeface="Source Sans Pro"/>
              </a:rPr>
              <a:t>Regisztráció, illetve bejelentkezés</a:t>
            </a:r>
          </a:p>
          <a:p>
            <a:r>
              <a:rPr lang="hu-HU">
                <a:ea typeface="Source Sans Pro"/>
              </a:rPr>
              <a:t>Filmek feltöltése, filmek kártyájának megtekintése</a:t>
            </a:r>
            <a:endParaRPr lang="hu-HU" dirty="0">
              <a:ea typeface="Source Sans Pro"/>
            </a:endParaRPr>
          </a:p>
          <a:p>
            <a:r>
              <a:rPr lang="hu-HU" dirty="0">
                <a:ea typeface="Source Sans Pro"/>
              </a:rPr>
              <a:t>Visszajelzés a filmekről</a:t>
            </a:r>
          </a:p>
          <a:p>
            <a:r>
              <a:rPr lang="hu-HU">
                <a:ea typeface="Source Sans Pro"/>
              </a:rPr>
              <a:t>Karakterek feltöltése, illetve karakter kártyák megtekintése</a:t>
            </a:r>
            <a:endParaRPr lang="hu-HU" dirty="0">
              <a:ea typeface="Source Sans Pro"/>
            </a:endParaRPr>
          </a:p>
          <a:p>
            <a:endParaRPr lang="hu-HU" dirty="0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399773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6AFF71-5DE9-9041-1ABE-22D423666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ea typeface="Source Sans Pro"/>
              </a:rPr>
              <a:t>Weboldal megjelenése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0F4881B-431F-6FC2-0A16-642B2A487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>
                <a:ea typeface="Source Sans Pro"/>
              </a:rPr>
              <a:t>Egyszerű, könnyen eligazodható</a:t>
            </a:r>
          </a:p>
          <a:p>
            <a:r>
              <a:rPr lang="hu-HU" dirty="0">
                <a:ea typeface="Source Sans Pro"/>
              </a:rPr>
              <a:t>Semmi extravagáns dolog a legnagyobb egyszerűségre törekedtünk</a:t>
            </a:r>
          </a:p>
          <a:p>
            <a:r>
              <a:rPr lang="hu-HU" err="1">
                <a:ea typeface="Source Sans Pro"/>
              </a:rPr>
              <a:t>Reszponzivitás</a:t>
            </a:r>
            <a:r>
              <a:rPr lang="hu-HU" dirty="0">
                <a:ea typeface="Source Sans Pro"/>
              </a:rPr>
              <a:t>, telefonon is megtekinthető</a:t>
            </a:r>
          </a:p>
          <a:p>
            <a:r>
              <a:rPr lang="hu-HU" dirty="0">
                <a:ea typeface="Source Sans Pro"/>
              </a:rPr>
              <a:t>Különböző méretű képernyőn a </a:t>
            </a:r>
            <a:r>
              <a:rPr lang="hu-HU" dirty="0" err="1">
                <a:ea typeface="Source Sans Pro"/>
              </a:rPr>
              <a:t>card</a:t>
            </a:r>
            <a:r>
              <a:rPr lang="hu-HU" dirty="0">
                <a:ea typeface="Source Sans Pro"/>
              </a:rPr>
              <a:t>-ok tekerhetővé válnak.</a:t>
            </a:r>
          </a:p>
          <a:p>
            <a:endParaRPr lang="hu-HU" dirty="0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4215801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693BCE-DAB3-1CC0-ABF2-A9F75B13F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ea typeface="Source Sans Pro"/>
              </a:rPr>
              <a:t>Fejlesztési lépések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6644D8-BCAE-8E3D-00C9-6E156F613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ea typeface="Source Sans Pro"/>
              </a:rPr>
              <a:t>Igényfelmérés, megtervezés</a:t>
            </a:r>
          </a:p>
          <a:p>
            <a:r>
              <a:rPr lang="hu-HU">
                <a:ea typeface="Source Sans Pro"/>
              </a:rPr>
              <a:t>Weboldal keretének kialakítása</a:t>
            </a:r>
          </a:p>
          <a:p>
            <a:r>
              <a:rPr lang="hu-HU">
                <a:ea typeface="Source Sans Pro"/>
              </a:rPr>
              <a:t>Adatbázis megtervezése és elkészítése</a:t>
            </a:r>
            <a:endParaRPr lang="hu-HU" dirty="0">
              <a:ea typeface="Source Sans Pro"/>
            </a:endParaRPr>
          </a:p>
          <a:p>
            <a:r>
              <a:rPr lang="hu-HU" dirty="0">
                <a:ea typeface="Source Sans Pro"/>
              </a:rPr>
              <a:t>Különböző tesztek: </a:t>
            </a:r>
            <a:r>
              <a:rPr lang="hu-HU">
                <a:ea typeface="Source Sans Pro"/>
              </a:rPr>
              <a:t>funkciók béli</a:t>
            </a:r>
            <a:r>
              <a:rPr lang="hu-HU" dirty="0">
                <a:ea typeface="Source Sans Pro"/>
              </a:rPr>
              <a:t> tesztelés, felhasználó általi tesztelés</a:t>
            </a:r>
          </a:p>
          <a:p>
            <a:r>
              <a:rPr lang="hu-HU" dirty="0">
                <a:ea typeface="Source Sans Pro"/>
              </a:rPr>
              <a:t>Folyamatos hibakeresés és javítás</a:t>
            </a:r>
          </a:p>
          <a:p>
            <a:endParaRPr lang="hu-HU" dirty="0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445790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3254F7-A5B8-85DC-F0AB-0559A323F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ea typeface="Source Sans Pro"/>
              </a:rPr>
              <a:t>Fejlesztési áttekintés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60FCAB2-1F3F-A57C-17C7-9B75EC5EE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solidFill>
                  <a:srgbClr val="C00000"/>
                </a:solidFill>
                <a:ea typeface="Source Sans Pro"/>
              </a:rPr>
              <a:t>Használt nyelvek: </a:t>
            </a:r>
            <a:r>
              <a:rPr lang="hu-HU" dirty="0">
                <a:ea typeface="Source Sans Pro"/>
              </a:rPr>
              <a:t>Php, </a:t>
            </a:r>
            <a:r>
              <a:rPr lang="hu-HU" dirty="0" err="1">
                <a:ea typeface="Source Sans Pro"/>
              </a:rPr>
              <a:t>javascript</a:t>
            </a:r>
            <a:r>
              <a:rPr lang="hu-HU" dirty="0">
                <a:ea typeface="Source Sans Pro"/>
              </a:rPr>
              <a:t>, </a:t>
            </a:r>
            <a:r>
              <a:rPr lang="hu-HU" dirty="0" err="1">
                <a:ea typeface="Source Sans Pro"/>
              </a:rPr>
              <a:t>Html</a:t>
            </a:r>
            <a:r>
              <a:rPr lang="hu-HU" dirty="0">
                <a:ea typeface="Source Sans Pro"/>
              </a:rPr>
              <a:t>, </a:t>
            </a:r>
            <a:r>
              <a:rPr lang="hu-HU" dirty="0" err="1">
                <a:ea typeface="Source Sans Pro"/>
              </a:rPr>
              <a:t>Css</a:t>
            </a:r>
            <a:r>
              <a:rPr lang="hu-HU" dirty="0">
                <a:ea typeface="Source Sans Pro"/>
              </a:rPr>
              <a:t>, </a:t>
            </a:r>
            <a:r>
              <a:rPr lang="hu-HU" dirty="0" err="1">
                <a:ea typeface="Source Sans Pro"/>
              </a:rPr>
              <a:t>MySQL</a:t>
            </a:r>
          </a:p>
          <a:p>
            <a:r>
              <a:rPr lang="hu-HU" dirty="0">
                <a:solidFill>
                  <a:srgbClr val="C00000"/>
                </a:solidFill>
                <a:ea typeface="Source Sans Pro"/>
              </a:rPr>
              <a:t>Adatbázis:</a:t>
            </a:r>
            <a:r>
              <a:rPr lang="hu-HU" dirty="0">
                <a:ea typeface="Source Sans Pro"/>
              </a:rPr>
              <a:t> 7 tábla - Karakter rangsorolás, karakterek,  </a:t>
            </a:r>
            <a:r>
              <a:rPr lang="hu-HU" dirty="0" err="1">
                <a:ea typeface="Source Sans Pro"/>
              </a:rPr>
              <a:t>user</a:t>
            </a:r>
            <a:r>
              <a:rPr lang="hu-HU" dirty="0">
                <a:ea typeface="Source Sans Pro"/>
              </a:rPr>
              <a:t>, login, napló, filmek, értékelések</a:t>
            </a:r>
          </a:p>
          <a:p>
            <a:r>
              <a:rPr lang="hu-HU" dirty="0">
                <a:solidFill>
                  <a:srgbClr val="C00000"/>
                </a:solidFill>
                <a:ea typeface="Source Sans Pro"/>
              </a:rPr>
              <a:t>Adminisztrátori felület: </a:t>
            </a:r>
            <a:r>
              <a:rPr lang="hu-HU" dirty="0">
                <a:ea typeface="Source Sans Pro"/>
              </a:rPr>
              <a:t> Külön jogosultsággal, egyszerűen kezelhető</a:t>
            </a:r>
          </a:p>
          <a:p>
            <a:r>
              <a:rPr lang="hu-HU" dirty="0">
                <a:solidFill>
                  <a:srgbClr val="C00000"/>
                </a:solidFill>
                <a:ea typeface="Source Sans Pro"/>
              </a:rPr>
              <a:t>Algoritmusok: </a:t>
            </a:r>
            <a:r>
              <a:rPr lang="hu-HU" dirty="0">
                <a:ea typeface="Source Sans Pro"/>
              </a:rPr>
              <a:t> Regisztráció, bejelentkezés, adatmódosítás, filmfeltöltés, karakterfektöltés, értékelés</a:t>
            </a:r>
          </a:p>
        </p:txBody>
      </p:sp>
    </p:spTree>
    <p:extLst>
      <p:ext uri="{BB962C8B-B14F-4D97-AF65-F5344CB8AC3E}">
        <p14:creationId xmlns:p14="http://schemas.microsoft.com/office/powerpoint/2010/main" val="1356171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31C60A-1996-448A-97BB-C6D4C6CE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Adatbázis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F6E7834-56AA-4D93-84A9-1657EF928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300" b="1" dirty="0"/>
              <a:t>User</a:t>
            </a:r>
          </a:p>
          <a:p>
            <a:r>
              <a:rPr lang="hu-HU" sz="2300" b="1" dirty="0"/>
              <a:t>filmek</a:t>
            </a:r>
            <a:endParaRPr lang="hu-HU" sz="2300" dirty="0"/>
          </a:p>
          <a:p>
            <a:r>
              <a:rPr lang="hu-HU" sz="2300" b="1" dirty="0"/>
              <a:t>karakterek</a:t>
            </a:r>
            <a:endParaRPr lang="hu-HU" sz="2300" dirty="0"/>
          </a:p>
          <a:p>
            <a:r>
              <a:rPr lang="hu-HU" sz="2300" b="1" dirty="0" err="1"/>
              <a:t>Ertekeles</a:t>
            </a:r>
            <a:endParaRPr lang="hu-HU" sz="2300" dirty="0"/>
          </a:p>
          <a:p>
            <a:r>
              <a:rPr lang="hu-HU" sz="2300" b="1" dirty="0"/>
              <a:t>Naplo</a:t>
            </a:r>
          </a:p>
          <a:p>
            <a:r>
              <a:rPr lang="hu-HU" sz="2300" b="1" dirty="0"/>
              <a:t>login</a:t>
            </a:r>
            <a:endParaRPr lang="hu-HU" sz="2300" dirty="0"/>
          </a:p>
          <a:p>
            <a:pPr marL="0" indent="0">
              <a:buNone/>
            </a:pPr>
            <a:r>
              <a:rPr lang="hu-HU" sz="2300" dirty="0"/>
              <a:t> 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9BDA057-1157-4731-B02A-96C3363C2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464" y="2603500"/>
            <a:ext cx="6743582" cy="312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6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4A67AD-873C-F151-205D-DFC365034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ea typeface="Source Sans Pro"/>
              </a:rPr>
              <a:t>Algoritmusok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3A34264-A8E3-1E1E-82C3-174D7F118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solidFill>
                  <a:srgbClr val="C00000"/>
                </a:solidFill>
                <a:ea typeface="Source Sans Pro"/>
              </a:rPr>
              <a:t>Regisztráció:</a:t>
            </a:r>
            <a:r>
              <a:rPr lang="hu-HU" dirty="0">
                <a:ea typeface="Source Sans Pro"/>
              </a:rPr>
              <a:t>  A weblapra való regisztrációkor kap a felhasználó egy </a:t>
            </a:r>
            <a:r>
              <a:rPr lang="hu-HU" dirty="0" err="1">
                <a:ea typeface="Source Sans Pro"/>
              </a:rPr>
              <a:t>user</a:t>
            </a:r>
            <a:r>
              <a:rPr lang="hu-HU" dirty="0">
                <a:ea typeface="Source Sans Pro"/>
              </a:rPr>
              <a:t> </a:t>
            </a:r>
            <a:r>
              <a:rPr lang="hu-HU" dirty="0" err="1">
                <a:ea typeface="Source Sans Pro"/>
              </a:rPr>
              <a:t>id</a:t>
            </a:r>
            <a:r>
              <a:rPr lang="hu-HU" dirty="0">
                <a:ea typeface="Source Sans Pro"/>
              </a:rPr>
              <a:t>-t a duplikált regisztráció elkerülése érdekében</a:t>
            </a:r>
          </a:p>
          <a:p>
            <a:r>
              <a:rPr lang="hu-HU" dirty="0">
                <a:solidFill>
                  <a:srgbClr val="C00000"/>
                </a:solidFill>
                <a:ea typeface="Source Sans Pro"/>
              </a:rPr>
              <a:t>Bejelentkezés:</a:t>
            </a:r>
            <a:r>
              <a:rPr lang="hu-HU" dirty="0">
                <a:ea typeface="Source Sans Pro"/>
              </a:rPr>
              <a:t>  Helyes adatok ellenőrzése, beléptetés</a:t>
            </a:r>
          </a:p>
          <a:p>
            <a:r>
              <a:rPr lang="hu-HU" dirty="0">
                <a:solidFill>
                  <a:srgbClr val="C00000"/>
                </a:solidFill>
                <a:ea typeface="Source Sans Pro"/>
              </a:rPr>
              <a:t>Adatmódosítás: </a:t>
            </a:r>
            <a:r>
              <a:rPr lang="hu-HU" dirty="0">
                <a:ea typeface="Source Sans Pro"/>
              </a:rPr>
              <a:t>Felhasználónév, e-mail, születésnap és profilkép módosítás </a:t>
            </a:r>
          </a:p>
          <a:p>
            <a:r>
              <a:rPr lang="hu-HU" dirty="0">
                <a:solidFill>
                  <a:srgbClr val="C00000"/>
                </a:solidFill>
                <a:ea typeface="Source Sans Pro"/>
              </a:rPr>
              <a:t>Film, </a:t>
            </a:r>
            <a:r>
              <a:rPr lang="hu-HU" err="1">
                <a:solidFill>
                  <a:srgbClr val="C00000"/>
                </a:solidFill>
                <a:ea typeface="Source Sans Pro"/>
              </a:rPr>
              <a:t>karakterfektöltés</a:t>
            </a:r>
            <a:r>
              <a:rPr lang="hu-HU" dirty="0">
                <a:solidFill>
                  <a:srgbClr val="C00000"/>
                </a:solidFill>
                <a:ea typeface="Source Sans Pro"/>
              </a:rPr>
              <a:t>:</a:t>
            </a:r>
            <a:r>
              <a:rPr lang="hu-HU" dirty="0">
                <a:ea typeface="Source Sans Pro"/>
              </a:rPr>
              <a:t> A felhasználó megadja a leírást, címet és a </a:t>
            </a:r>
            <a:r>
              <a:rPr lang="hu-HU">
                <a:ea typeface="Source Sans Pro"/>
              </a:rPr>
              <a:t>posztert amit feltölt, ugyanígy a karaktereknél</a:t>
            </a:r>
          </a:p>
          <a:p>
            <a:r>
              <a:rPr lang="hu-HU" dirty="0">
                <a:solidFill>
                  <a:srgbClr val="C00000"/>
                </a:solidFill>
                <a:ea typeface="Source Sans Pro"/>
              </a:rPr>
              <a:t>Véleményezés:</a:t>
            </a:r>
            <a:r>
              <a:rPr lang="hu-HU" dirty="0">
                <a:ea typeface="Source Sans Pro"/>
              </a:rPr>
              <a:t> A felhasználó 1-5 csillaggal értékelhet, illetve véleményt írhat</a:t>
            </a:r>
          </a:p>
        </p:txBody>
      </p:sp>
    </p:spTree>
    <p:extLst>
      <p:ext uri="{BB962C8B-B14F-4D97-AF65-F5344CB8AC3E}">
        <p14:creationId xmlns:p14="http://schemas.microsoft.com/office/powerpoint/2010/main" val="3188632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2A28E1-BA09-9A6B-4560-8107D1BC0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ea typeface="Source Sans Pro"/>
              </a:rPr>
              <a:t>Összegzés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0BCEB9A-D5FC-B227-523C-BDAE3A9C2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696" y="2302703"/>
            <a:ext cx="515337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hu-HU" dirty="0">
                <a:solidFill>
                  <a:srgbClr val="C00000"/>
                </a:solidFill>
                <a:ea typeface="Source Sans Pro"/>
              </a:rPr>
              <a:t>A weboldalunk:</a:t>
            </a:r>
          </a:p>
          <a:p>
            <a:r>
              <a:rPr lang="hu-HU" dirty="0">
                <a:ea typeface="Source Sans Pro"/>
              </a:rPr>
              <a:t>Reszponzív</a:t>
            </a:r>
          </a:p>
          <a:p>
            <a:r>
              <a:rPr lang="hu-HU" dirty="0">
                <a:ea typeface="Source Sans Pro"/>
              </a:rPr>
              <a:t>Egyszerű és felhasználóbarát</a:t>
            </a:r>
          </a:p>
          <a:p>
            <a:r>
              <a:rPr lang="hu-HU" dirty="0">
                <a:ea typeface="Source Sans Pro"/>
              </a:rPr>
              <a:t>Algoritmusok a weboldal célja érdekében</a:t>
            </a:r>
          </a:p>
          <a:p>
            <a:r>
              <a:rPr lang="hu-HU" dirty="0">
                <a:ea typeface="Source Sans Pro"/>
              </a:rPr>
              <a:t>Összetett weboldal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713C7C6C-4273-352A-8473-3929A1C32135}"/>
              </a:ext>
            </a:extLst>
          </p:cNvPr>
          <p:cNvSpPr txBox="1"/>
          <p:nvPr/>
        </p:nvSpPr>
        <p:spPr>
          <a:xfrm>
            <a:off x="6797973" y="2302703"/>
            <a:ext cx="419636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>
                <a:solidFill>
                  <a:srgbClr val="C00000"/>
                </a:solidFill>
                <a:ea typeface="Source Sans Pro"/>
              </a:rPr>
              <a:t>Csapatmunka:</a:t>
            </a:r>
          </a:p>
          <a:p>
            <a:pPr marL="457200" indent="-457200">
              <a:buFont typeface="Arial"/>
              <a:buChar char="•"/>
            </a:pPr>
            <a:r>
              <a:rPr lang="hu-HU" dirty="0">
                <a:ea typeface="Source Sans Pro"/>
              </a:rPr>
              <a:t>Jankó Petra-Frontend fejlesztés</a:t>
            </a:r>
          </a:p>
          <a:p>
            <a:pPr marL="457200" indent="-457200">
              <a:buFont typeface="Arial"/>
              <a:buChar char="•"/>
            </a:pPr>
            <a:r>
              <a:rPr lang="hu-HU" dirty="0">
                <a:ea typeface="Source Sans Pro"/>
              </a:rPr>
              <a:t>Tóth Krisztina-Backend fejlesztés</a:t>
            </a:r>
          </a:p>
          <a:p>
            <a:r>
              <a:rPr lang="hu-HU" dirty="0">
                <a:solidFill>
                  <a:srgbClr val="C00000"/>
                </a:solidFill>
                <a:ea typeface="Source Sans Pro"/>
              </a:rPr>
              <a:t>Fejlesztési lehetőségek:</a:t>
            </a:r>
          </a:p>
          <a:p>
            <a:pPr marL="457200" indent="-457200">
              <a:buFont typeface="Arial"/>
              <a:buChar char="•"/>
            </a:pPr>
            <a:r>
              <a:rPr lang="hu-HU" dirty="0">
                <a:ea typeface="Source Sans Pro"/>
              </a:rPr>
              <a:t>Mobil alkalmazás</a:t>
            </a:r>
          </a:p>
          <a:p>
            <a:pPr marL="457200" indent="-457200">
              <a:buFont typeface="Arial"/>
              <a:buChar char="•"/>
            </a:pPr>
            <a:r>
              <a:rPr lang="hu-HU" dirty="0">
                <a:ea typeface="Source Sans Pro"/>
              </a:rPr>
              <a:t>Még több vizuális fejlesztés</a:t>
            </a:r>
          </a:p>
          <a:p>
            <a:pPr marL="457200" indent="-457200">
              <a:buFont typeface="Arial"/>
              <a:buChar char="•"/>
            </a:pPr>
            <a:r>
              <a:rPr lang="hu-HU" dirty="0" err="1">
                <a:ea typeface="Source Sans Pro"/>
              </a:rPr>
              <a:t>Fórumosítás</a:t>
            </a:r>
            <a:endParaRPr lang="hu-HU" dirty="0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9055513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tanácsterem">
  <a:themeElements>
    <a:clrScheme name="Ion tanácstere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tanácstere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tanácstere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301</Words>
  <Application>Microsoft Office PowerPoint</Application>
  <PresentationFormat>Szélesvásznú</PresentationFormat>
  <Paragraphs>59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Source Sans Pro</vt:lpstr>
      <vt:lpstr>Source Sans Pro SemiBold</vt:lpstr>
      <vt:lpstr>Wingdings 3</vt:lpstr>
      <vt:lpstr>Ion tanácsterem</vt:lpstr>
      <vt:lpstr>Horrortár</vt:lpstr>
      <vt:lpstr>Bemutatás</vt:lpstr>
      <vt:lpstr>Weboldal bemutatása</vt:lpstr>
      <vt:lpstr>Weboldal megjelenése</vt:lpstr>
      <vt:lpstr>Fejlesztési lépések</vt:lpstr>
      <vt:lpstr>Fejlesztési áttekintés</vt:lpstr>
      <vt:lpstr>Adatbázis</vt:lpstr>
      <vt:lpstr>Algoritmusok</vt:lpstr>
      <vt:lpstr>Összegzés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Horrortár</dc:title>
  <dc:creator>Tóth Krisztina :) &lt;3</dc:creator>
  <cp:lastModifiedBy>Tóth Krisztina :) &lt;3</cp:lastModifiedBy>
  <cp:revision>236</cp:revision>
  <dcterms:created xsi:type="dcterms:W3CDTF">2025-04-08T18:00:21Z</dcterms:created>
  <dcterms:modified xsi:type="dcterms:W3CDTF">2025-04-14T10:37:55Z</dcterms:modified>
</cp:coreProperties>
</file>