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66093" autoAdjust="0"/>
  </p:normalViewPr>
  <p:slideViewPr>
    <p:cSldViewPr snapToGrid="0">
      <p:cViewPr varScale="1">
        <p:scale>
          <a:sx n="54" d="100"/>
          <a:sy n="54" d="100"/>
        </p:scale>
        <p:origin x="17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Duplication </a:t>
            </a:r>
            <a:r>
              <a:rPr lang="en-US" baseline="0" dirty="0" err="1" smtClean="0"/>
              <a:t>scss</a:t>
            </a:r>
            <a:r>
              <a:rPr lang="en-US" baseline="0" dirty="0" smtClean="0"/>
              <a:t> problem via </a:t>
            </a:r>
            <a:r>
              <a:rPr lang="en-US" baseline="0" dirty="0" smtClean="0"/>
              <a:t>build </a:t>
            </a:r>
            <a:r>
              <a:rPr lang="en-US" baseline="0" dirty="0" smtClean="0">
                <a:sym typeface="Wingdings" panose="05000000000000000000" pitchFamily="2" charset="2"/>
              </a:rPr>
              <a:t> solved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dirty="0" smtClean="0"/>
              <a:t>Validators 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“Where would you like to store data?”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- It means </a:t>
            </a:r>
            <a:r>
              <a:rPr lang="en-US" baseline="0" dirty="0" err="1" smtClean="0"/>
              <a:t>task.json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in one week.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“Where would you like to store App settings?”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 -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file, theme changes(local app) of App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</a:p>
          <a:p>
            <a:r>
              <a:rPr lang="en-US" baseline="0" dirty="0" smtClean="0"/>
              <a:t>Task service, test (done)</a:t>
            </a:r>
          </a:p>
          <a:p>
            <a:r>
              <a:rPr lang="en-US" baseline="0" dirty="0" smtClean="0"/>
              <a:t>Task-card selection: highlight with directive, test (done)</a:t>
            </a:r>
          </a:p>
          <a:p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Limit: 10 tasks (done)</a:t>
            </a:r>
          </a:p>
          <a:p>
            <a:r>
              <a:rPr lang="en-US" baseline="0" dirty="0" smtClean="0"/>
              <a:t>Task edit, new form (done)</a:t>
            </a:r>
          </a:p>
          <a:p>
            <a:r>
              <a:rPr lang="en-US" baseline="0" dirty="0" smtClean="0"/>
              <a:t>Directive: edit -&gt; close button (done)</a:t>
            </a:r>
          </a:p>
          <a:p>
            <a:r>
              <a:rPr lang="en-US" baseline="0" dirty="0" smtClean="0"/>
              <a:t>Saving bug fixed (done)</a:t>
            </a:r>
          </a:p>
          <a:p>
            <a:r>
              <a:rPr lang="en-US" baseline="0" dirty="0" smtClean="0"/>
              <a:t>Date, status filtering (done)</a:t>
            </a:r>
          </a:p>
          <a:p>
            <a:r>
              <a:rPr lang="en-US" baseline="0" dirty="0" smtClean="0"/>
              <a:t>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Highlight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Input-border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Saving process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exhaustedMap</a:t>
            </a:r>
            <a:r>
              <a:rPr lang="en-US" baseline="0" dirty="0" smtClean="0">
                <a:sym typeface="Wingdings" panose="05000000000000000000" pitchFamily="2" charset="2"/>
              </a:rPr>
              <a:t>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</a:t>
            </a:r>
          </a:p>
          <a:p>
            <a:r>
              <a:rPr lang="en-US" baseline="0" dirty="0" smtClean="0"/>
              <a:t>Measuring time, </a:t>
            </a:r>
            <a:r>
              <a:rPr lang="en-US" baseline="0" dirty="0" err="1" smtClean="0"/>
              <a:t>setInterval</a:t>
            </a:r>
            <a:r>
              <a:rPr lang="en-US" baseline="0" dirty="0" smtClean="0"/>
              <a:t> (done)</a:t>
            </a:r>
          </a:p>
          <a:p>
            <a:r>
              <a:rPr lang="en-US" baseline="0" dirty="0" smtClean="0"/>
              <a:t>Threading – calculate rest time (done)</a:t>
            </a:r>
          </a:p>
          <a:p>
            <a:r>
              <a:rPr lang="en-US" baseline="0" dirty="0" smtClean="0"/>
              <a:t>Timer test (done)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Thema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 – sass-</a:t>
            </a:r>
            <a:r>
              <a:rPr lang="en-US" baseline="0" dirty="0" err="1" smtClean="0"/>
              <a:t>css</a:t>
            </a:r>
            <a:endParaRPr lang="en-US" baseline="0" dirty="0" smtClean="0"/>
          </a:p>
          <a:p>
            <a:r>
              <a:rPr lang="en-US" baseline="0" dirty="0" smtClean="0"/>
              <a:t>*   Radio button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Default: light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Dark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BlueDragon</a:t>
            </a:r>
            <a:r>
              <a:rPr lang="en-US" baseline="0" dirty="0" smtClean="0"/>
              <a:t>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 cases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Style manger service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Unit test cases (done)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Overwhelmed</a:t>
            </a:r>
            <a:r>
              <a:rPr lang="en-US" baseline="0" dirty="0" smtClean="0"/>
              <a:t> time measuring =&gt; </a:t>
            </a:r>
            <a:r>
              <a:rPr lang="en-US" baseline="0" dirty="0" smtClean="0"/>
              <a:t>not ready yet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method </a:t>
            </a:r>
            <a:r>
              <a:rPr lang="en-US" baseline="0" dirty="0" err="1" smtClean="0"/>
              <a:t>initialTime</a:t>
            </a:r>
            <a:r>
              <a:rPr lang="en-US" baseline="0" dirty="0" smtClean="0"/>
              <a:t> =&gt; base on </a:t>
            </a:r>
            <a:r>
              <a:rPr lang="en-US" baseline="0" dirty="0" err="1" smtClean="0"/>
              <a:t>taskInMinutes</a:t>
            </a:r>
            <a:r>
              <a:rPr lang="en-US" baseline="0" dirty="0" smtClean="0"/>
              <a:t>, not modifying </a:t>
            </a:r>
            <a:r>
              <a:rPr lang="en-US" baseline="0" dirty="0" err="1" smtClean="0"/>
              <a:t>initialTime</a:t>
            </a:r>
            <a:r>
              <a:rPr lang="en-US" baseline="0" dirty="0" smtClean="0"/>
              <a:t>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Numbers of task status (done)</a:t>
            </a:r>
          </a:p>
          <a:p>
            <a:r>
              <a:rPr lang="en-US" baseline="0" dirty="0" smtClean="0"/>
              <a:t>Chart will be responsive: window resize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Daily</a:t>
            </a:r>
          </a:p>
          <a:p>
            <a:r>
              <a:rPr lang="en-US" baseline="0" dirty="0" smtClean="0"/>
              <a:t>Task count number – pie chart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Weekly</a:t>
            </a:r>
          </a:p>
          <a:p>
            <a:r>
              <a:rPr lang="en-US" baseline="0" dirty="0" smtClean="0"/>
              <a:t>Task count numbers – pie chart (done)</a:t>
            </a:r>
          </a:p>
          <a:p>
            <a:r>
              <a:rPr lang="en-US" baseline="0" dirty="0" smtClean="0"/>
              <a:t>Task spent Timer average(</a:t>
            </a:r>
            <a:r>
              <a:rPr lang="en-US" baseline="0" dirty="0" err="1" smtClean="0"/>
              <a:t>inProgress</a:t>
            </a:r>
            <a:r>
              <a:rPr lang="en-US" baseline="0" dirty="0" smtClean="0"/>
              <a:t>, completed) -&gt; line chart (done)</a:t>
            </a:r>
          </a:p>
          <a:p>
            <a:r>
              <a:rPr lang="en-US" baseline="0" dirty="0" smtClean="0"/>
              <a:t>How many task done -&gt; line chart (done)</a:t>
            </a:r>
          </a:p>
          <a:p>
            <a:r>
              <a:rPr lang="en-US" baseline="0" dirty="0" smtClean="0"/>
              <a:t>Unit tests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Bug fix Task side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Yesterday task not be editable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task in progress not be editable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 filtering: only show yesterday task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filtering: this week, showing task without </a:t>
            </a:r>
            <a:r>
              <a:rPr lang="en-US" baseline="0" dirty="0" err="1" smtClean="0"/>
              <a:t>limitataion</a:t>
            </a:r>
            <a:r>
              <a:rPr lang="en-US" baseline="0" dirty="0" smtClean="0"/>
              <a:t>, not be changeable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Timer: showing progress bar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Checking properties which will be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, not get new value (done)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love/en/2021/12/13/angular-electron-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4"/>
            <a:ext cx="5060061" cy="390847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data stream,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Sass </a:t>
            </a:r>
            <a:r>
              <a:rPr lang="en-US" sz="2600" dirty="0" err="1" smtClean="0"/>
              <a:t>css</a:t>
            </a:r>
            <a:r>
              <a:rPr lang="en-US" sz="2600" dirty="0" smtClean="0"/>
              <a:t> - more themes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management???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</a:t>
            </a:r>
            <a:r>
              <a:rPr lang="en-US" sz="2600" dirty="0" smtClean="0"/>
              <a:t>cross-platform (done)</a:t>
            </a:r>
            <a:endParaRPr lang="en-US" sz="2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</a:t>
            </a:r>
            <a:r>
              <a:rPr lang="en-US" sz="2400" u="sng" dirty="0" smtClean="0"/>
              <a:t>weekly task</a:t>
            </a:r>
            <a:r>
              <a:rPr lang="en-US" sz="2400" dirty="0" smtClean="0"/>
              <a:t>, as completed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Skin changing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??-&gt;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</a:t>
            </a:r>
          </a:p>
          <a:p>
            <a:pPr lvl="1"/>
            <a:r>
              <a:rPr lang="en-US" dirty="0">
                <a:hlinkClick r:id="rId3"/>
              </a:rPr>
              <a:t>https://www.angular.love/en/2021/12/13/angular-electron-2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Angular universal – Server Side Rendering</a:t>
            </a:r>
            <a:endParaRPr lang="en-US" dirty="0"/>
          </a:p>
          <a:p>
            <a:r>
              <a:rPr lang="en-US" dirty="0" smtClean="0"/>
              <a:t>Ng2-chart, chart.js (done)</a:t>
            </a:r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 (done)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timer, test time counting (done)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file, firebase (store data)</a:t>
            </a:r>
          </a:p>
          <a:p>
            <a:r>
              <a:rPr lang="en-US" dirty="0" smtClean="0"/>
              <a:t>UML diagram: Class connection representation (done) </a:t>
            </a:r>
          </a:p>
          <a:p>
            <a:r>
              <a:rPr lang="en-US" b="1" dirty="0" smtClean="0"/>
              <a:t>Upload app to GitHub (done)</a:t>
            </a:r>
          </a:p>
          <a:p>
            <a:r>
              <a:rPr lang="en-US" b="1" dirty="0" smtClean="0"/>
              <a:t>CSP – Content Security </a:t>
            </a:r>
            <a:r>
              <a:rPr lang="en-US" b="1" dirty="0" smtClean="0"/>
              <a:t>Police(done)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Where would you like to store App </a:t>
              </a:r>
              <a:r>
                <a:rPr lang="en-US" dirty="0" smtClean="0"/>
                <a:t>settings?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2018371" y="2012088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21 September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– chart.js, ng-chart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(solving task time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Amounts of task done in weekly</a:t>
            </a:r>
          </a:p>
          <a:p>
            <a:r>
              <a:rPr lang="en-US" dirty="0" smtClean="0"/>
              <a:t>Given timer </a:t>
            </a:r>
            <a:r>
              <a:rPr lang="en-US" dirty="0" err="1" smtClean="0"/>
              <a:t>avg</a:t>
            </a:r>
            <a:r>
              <a:rPr lang="en-US" dirty="0" smtClean="0"/>
              <a:t>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Authentication service, serves its own emitted request.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 smtClean="0"/>
              <a:t>Routing</a:t>
            </a:r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side: Penetration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Token authorization generation, cookies setting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XSSI – cross site script inclusion: &lt;script&gt; </a:t>
            </a:r>
            <a:r>
              <a:rPr lang="en-US" dirty="0" err="1" smtClean="0"/>
              <a:t>json</a:t>
            </a:r>
            <a:r>
              <a:rPr lang="en-US" dirty="0" smtClean="0"/>
              <a:t> communication.</a:t>
            </a:r>
          </a:p>
          <a:p>
            <a:r>
              <a:rPr lang="en-US" dirty="0" smtClean="0"/>
              <a:t>XSRF – cross site request forgery: prevent </a:t>
            </a:r>
            <a:r>
              <a:rPr lang="en-US" dirty="0" err="1" smtClean="0"/>
              <a:t>auth</a:t>
            </a:r>
            <a:r>
              <a:rPr lang="en-US" dirty="0" smtClean="0"/>
              <a:t> token, between sub-sites, http request: (get, post, put)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dirty="0" smtClean="0"/>
              <a:t>) for 2 days???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mode: storing request?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 connection is lost</a:t>
            </a:r>
          </a:p>
          <a:p>
            <a:r>
              <a:rPr lang="en-US" dirty="0" smtClean="0"/>
              <a:t>Storing and request in the queue, sync in </a:t>
            </a:r>
            <a:r>
              <a:rPr lang="en-US" dirty="0" smtClean="0"/>
              <a:t>background later when the net is available</a:t>
            </a:r>
          </a:p>
          <a:p>
            <a:pPr lvl="1"/>
            <a:r>
              <a:rPr lang="en-US" dirty="0" smtClean="0"/>
              <a:t>Storing API in the stack</a:t>
            </a:r>
          </a:p>
          <a:p>
            <a:pPr lvl="1"/>
            <a:r>
              <a:rPr lang="en-US" dirty="0" smtClean="0"/>
              <a:t>Saving data in local </a:t>
            </a:r>
            <a:r>
              <a:rPr lang="en-US" dirty="0" err="1" smtClean="0"/>
              <a:t>Strorage</a:t>
            </a:r>
            <a:r>
              <a:rPr lang="en-US" dirty="0" smtClean="0"/>
              <a:t>, temp preserving data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Worker: service-worker, proxy connection between app and API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15348</TotalTime>
  <Words>1027</Words>
  <Application>Microsoft Office PowerPoint</Application>
  <PresentationFormat>Szélesvásznú</PresentationFormat>
  <Paragraphs>210</Paragraphs>
  <Slides>9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– chart.js, ng-chart</vt:lpstr>
      <vt:lpstr>Server side</vt:lpstr>
      <vt:lpstr>Server side: Penetration test</vt:lpstr>
      <vt:lpstr>Offline mode: storing request?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141</cp:revision>
  <dcterms:created xsi:type="dcterms:W3CDTF">2022-01-10T10:29:45Z</dcterms:created>
  <dcterms:modified xsi:type="dcterms:W3CDTF">2022-09-21T12:20:10Z</dcterms:modified>
</cp:coreProperties>
</file>