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7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smtClean="0"/>
              <a:t>Validators </a:t>
            </a:r>
            <a:r>
              <a:rPr lang="en-US" baseline="0" dirty="0" smtClean="0"/>
              <a:t>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service, test (done)</a:t>
            </a:r>
          </a:p>
          <a:p>
            <a:r>
              <a:rPr lang="en-US" baseline="0" dirty="0" smtClean="0"/>
              <a:t>Task-card selection: highlight with directive, test (done)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Limit: 10 tasks (done)</a:t>
            </a:r>
          </a:p>
          <a:p>
            <a:r>
              <a:rPr lang="en-US" baseline="0" dirty="0" smtClean="0"/>
              <a:t>Task edit, new form (done)</a:t>
            </a:r>
          </a:p>
          <a:p>
            <a:r>
              <a:rPr lang="en-US" baseline="0" dirty="0" smtClean="0"/>
              <a:t>Directive: edit -&gt; close button (done)</a:t>
            </a:r>
          </a:p>
          <a:p>
            <a:r>
              <a:rPr lang="en-US" baseline="0" dirty="0" smtClean="0"/>
              <a:t>Saving bug fixed (done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Date, </a:t>
            </a:r>
            <a:r>
              <a:rPr lang="en-US" baseline="0" smtClean="0"/>
              <a:t>status filtering (done)</a:t>
            </a:r>
            <a:endParaRPr lang="en-US" baseline="0" dirty="0" smtClean="0"/>
          </a:p>
          <a:p>
            <a:r>
              <a:rPr lang="en-US" baseline="0" dirty="0" smtClean="0"/>
              <a:t>Directives test cases</a:t>
            </a:r>
          </a:p>
          <a:p>
            <a:r>
              <a:rPr lang="en-US" baseline="0" dirty="0" smtClean="0"/>
              <a:t>-----</a:t>
            </a:r>
          </a:p>
          <a:p>
            <a:r>
              <a:rPr lang="en-US" baseline="0" dirty="0" smtClean="0"/>
              <a:t>Measuring time,</a:t>
            </a:r>
          </a:p>
          <a:p>
            <a:r>
              <a:rPr lang="en-US" baseline="0" dirty="0" smtClean="0"/>
              <a:t>Threading – calculate time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</a:p>
          <a:p>
            <a:r>
              <a:rPr lang="en-US" baseline="0" smtClean="0"/>
              <a:t>Apply </a:t>
            </a:r>
            <a:r>
              <a:rPr lang="en-US" baseline="0" dirty="0" smtClean="0"/>
              <a:t>CSP rules on the app, &lt;meta</a:t>
            </a:r>
            <a:r>
              <a:rPr lang="en-US" baseline="0" smtClean="0"/>
              <a:t>&gt; tag!!!!!!!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23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23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23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23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23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23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23 April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23 April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23 April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23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23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23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23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</a:t>
            </a:r>
            <a:r>
              <a:rPr lang="en-US" dirty="0" smtClean="0"/>
              <a:t>app??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 (store data)</a:t>
            </a:r>
          </a:p>
          <a:p>
            <a:r>
              <a:rPr lang="en-US" dirty="0" smtClean="0"/>
              <a:t>UML diagram: Class connection </a:t>
            </a:r>
            <a:r>
              <a:rPr lang="en-US" dirty="0" err="1" smtClean="0"/>
              <a:t>represantion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Upload app to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23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23 April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23 April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018371" y="2012088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23 April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23 April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/>
              <a:t>Swagger for Task,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endParaRPr lang="en-US" dirty="0" smtClean="0"/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23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authorization to get </a:t>
            </a:r>
            <a:r>
              <a:rPr lang="en-US" dirty="0" err="1" smtClean="0"/>
              <a:t>api</a:t>
            </a:r>
            <a:r>
              <a:rPr lang="en-US" dirty="0" smtClean="0"/>
              <a:t>-request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smtClean="0"/>
              <a:t>) for 2 days???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23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8418</TotalTime>
  <Words>611</Words>
  <Application>Microsoft Office PowerPoint</Application>
  <PresentationFormat>Szélesvásznú</PresentationFormat>
  <Paragraphs>152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  <vt:lpstr>Server side</vt:lpstr>
      <vt:lpstr>Penetration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65</cp:revision>
  <dcterms:created xsi:type="dcterms:W3CDTF">2022-01-10T10:29:45Z</dcterms:created>
  <dcterms:modified xsi:type="dcterms:W3CDTF">2022-04-23T12:33:46Z</dcterms:modified>
</cp:coreProperties>
</file>