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</a:t>
            </a:r>
            <a:r>
              <a:rPr lang="en-US" dirty="0" smtClean="0"/>
              <a:t>service with test (done)</a:t>
            </a:r>
            <a:endParaRPr lang="en-US" dirty="0" smtClean="0"/>
          </a:p>
          <a:p>
            <a:r>
              <a:rPr lang="en-US" baseline="0" smtClean="0"/>
              <a:t>Validators </a:t>
            </a:r>
            <a:r>
              <a:rPr lang="en-US" baseline="0" dirty="0" smtClean="0"/>
              <a:t>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13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13 March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13 March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13 March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13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13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13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app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platform?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13 March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13 March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13 March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13 March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7030</TotalTime>
  <Words>406</Words>
  <Application>Microsoft Office PowerPoint</Application>
  <PresentationFormat>Szélesvásznú</PresentationFormat>
  <Paragraphs>111</Paragraphs>
  <Slides>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49</cp:revision>
  <dcterms:created xsi:type="dcterms:W3CDTF">2022-01-10T10:29:45Z</dcterms:created>
  <dcterms:modified xsi:type="dcterms:W3CDTF">2022-03-13T16:33:47Z</dcterms:modified>
</cp:coreProperties>
</file>