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3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dirty="0" smtClean="0"/>
              <a:t>Validators 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Input-border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Saving process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exhaustedMap</a:t>
            </a:r>
            <a:r>
              <a:rPr lang="en-US" baseline="0" dirty="0" smtClean="0">
                <a:sym typeface="Wingdings" panose="05000000000000000000" pitchFamily="2" charset="2"/>
              </a:rPr>
              <a:t>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 python-</a:t>
            </a:r>
            <a:r>
              <a:rPr lang="en-US" baseline="0" dirty="0" err="1" smtClean="0"/>
              <a:t>polymorfizmus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 angular security in browser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AlertWindwon</a:t>
            </a:r>
            <a:r>
              <a:rPr lang="en-US" baseline="0" dirty="0" smtClean="0"/>
              <a:t> comp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Header component </a:t>
            </a:r>
            <a:r>
              <a:rPr lang="en-US" baseline="0" dirty="0" smtClean="0"/>
              <a:t>test (done)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Menu-item comp </a:t>
            </a:r>
            <a:r>
              <a:rPr lang="en-US" baseline="0" dirty="0" smtClean="0"/>
              <a:t>test (done)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typeExtension</a:t>
            </a:r>
            <a:r>
              <a:rPr lang="en-US" baseline="0" dirty="0" smtClean="0"/>
              <a:t>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Measuring time,</a:t>
            </a:r>
          </a:p>
          <a:p>
            <a:r>
              <a:rPr lang="en-US" baseline="0" dirty="0" smtClean="0"/>
              <a:t>Threading – calculate time</a:t>
            </a:r>
          </a:p>
          <a:p>
            <a:r>
              <a:rPr lang="en-US" baseline="0" dirty="0" smtClean="0"/>
              <a:t>Timer test</a:t>
            </a:r>
          </a:p>
          <a:p>
            <a:r>
              <a:rPr lang="en-US" baseline="0" dirty="0" smtClean="0"/>
              <a:t>------------------------------</a:t>
            </a:r>
          </a:p>
          <a:p>
            <a:r>
              <a:rPr lang="en-US" dirty="0" smtClean="0"/>
              <a:t>Task-container test</a:t>
            </a:r>
          </a:p>
          <a:p>
            <a:r>
              <a:rPr lang="en-US" dirty="0" smtClean="0"/>
              <a:t>Task-card</a:t>
            </a:r>
            <a:r>
              <a:rPr lang="en-US" baseline="0" dirty="0" smtClean="0"/>
              <a:t> test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smtClean="0"/>
              <a:t>Apply </a:t>
            </a:r>
            <a:r>
              <a:rPr lang="en-US" baseline="0" dirty="0" smtClean="0"/>
              <a:t>CSP rules on the app, &lt;meta</a:t>
            </a:r>
            <a:r>
              <a:rPr lang="en-US" baseline="0" smtClean="0"/>
              <a:t>&gt; tag!!!!!!!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7 May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7 May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7 May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7 May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7 May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7 May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7 May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</a:t>
            </a:r>
            <a:r>
              <a:rPr lang="en-US" dirty="0" smtClean="0"/>
              <a:t>app??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 (done)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representation (done) </a:t>
            </a:r>
          </a:p>
          <a:p>
            <a:r>
              <a:rPr lang="en-US" b="1" dirty="0" smtClean="0"/>
              <a:t>Upload app to GitHub (done)</a:t>
            </a:r>
          </a:p>
          <a:p>
            <a:r>
              <a:rPr lang="en-US" b="1" dirty="0" smtClean="0"/>
              <a:t>CSP – Content Security Police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7 May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7 May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7 May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7 May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/>
              <a:t>Swagger for Task,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endParaRPr lang="en-US" dirty="0" smtClean="0"/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 authorization generation, cookies setting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XSSI – cross site script inclusion: &lt;script&gt; </a:t>
            </a:r>
            <a:r>
              <a:rPr lang="en-US" dirty="0" err="1" smtClean="0"/>
              <a:t>json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XSRF – cross site request forgery: prevent </a:t>
            </a:r>
            <a:r>
              <a:rPr lang="en-US" dirty="0" err="1" smtClean="0"/>
              <a:t>auth</a:t>
            </a:r>
            <a:r>
              <a:rPr lang="en-US" dirty="0" smtClean="0"/>
              <a:t> token, between sub-sites, http request: (get, post, put)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dirty="0" smtClean="0"/>
              <a:t>) for 2 days???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7 May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10914</TotalTime>
  <Words>721</Words>
  <Application>Microsoft Office PowerPoint</Application>
  <PresentationFormat>Szélesvásznú</PresentationFormat>
  <Paragraphs>170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  <vt:lpstr>Server side</vt:lpstr>
      <vt:lpstr>Penetration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83</cp:revision>
  <dcterms:created xsi:type="dcterms:W3CDTF">2022-01-10T10:29:45Z</dcterms:created>
  <dcterms:modified xsi:type="dcterms:W3CDTF">2022-05-07T21:49:32Z</dcterms:modified>
</cp:coreProperties>
</file>