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3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AlertWindow</a:t>
            </a:r>
            <a:r>
              <a:rPr lang="en-US" dirty="0" smtClean="0"/>
              <a:t>, with service with test (done)</a:t>
            </a:r>
          </a:p>
          <a:p>
            <a:r>
              <a:rPr lang="en-US" baseline="0" smtClean="0"/>
              <a:t>Validators </a:t>
            </a:r>
            <a:r>
              <a:rPr lang="en-US" baseline="0" dirty="0" smtClean="0"/>
              <a:t>test by reactive form, </a:t>
            </a:r>
            <a:r>
              <a:rPr lang="en-US" baseline="0" dirty="0" err="1" smtClean="0"/>
              <a:t>formGroup</a:t>
            </a:r>
            <a:r>
              <a:rPr lang="en-US" baseline="0" dirty="0" smtClean="0"/>
              <a:t> (done)</a:t>
            </a:r>
            <a:endParaRPr lang="en-US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</a:p>
          <a:p>
            <a:r>
              <a:rPr lang="en-US" baseline="0" dirty="0" smtClean="0"/>
              <a:t>Task service, test (done)</a:t>
            </a:r>
          </a:p>
          <a:p>
            <a:r>
              <a:rPr lang="en-US" baseline="0" dirty="0" smtClean="0"/>
              <a:t>Task-card selection: highlight with directive, test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Limit: 10 </a:t>
            </a:r>
            <a:r>
              <a:rPr lang="en-US" baseline="0" dirty="0" smtClean="0"/>
              <a:t>tasks (done)</a:t>
            </a:r>
            <a:endParaRPr lang="en-US" baseline="0" dirty="0" smtClean="0"/>
          </a:p>
          <a:p>
            <a:r>
              <a:rPr lang="en-US" baseline="0" dirty="0" smtClean="0"/>
              <a:t>Task edit, </a:t>
            </a:r>
            <a:r>
              <a:rPr lang="en-US" baseline="0" smtClean="0"/>
              <a:t>new </a:t>
            </a:r>
            <a:r>
              <a:rPr lang="en-US" baseline="0" smtClean="0"/>
              <a:t>form (done)</a:t>
            </a:r>
            <a:endParaRPr lang="en-US" baseline="0" dirty="0" smtClean="0"/>
          </a:p>
          <a:p>
            <a:r>
              <a:rPr lang="en-US" baseline="0" dirty="0" smtClean="0"/>
              <a:t>Directive: edit -&gt; close </a:t>
            </a:r>
            <a:r>
              <a:rPr lang="en-US" baseline="0" dirty="0" smtClean="0"/>
              <a:t>button</a:t>
            </a:r>
          </a:p>
          <a:p>
            <a:r>
              <a:rPr lang="en-US" baseline="0" dirty="0" smtClean="0"/>
              <a:t>Directives test cases</a:t>
            </a:r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Measuring time,</a:t>
            </a:r>
          </a:p>
          <a:p>
            <a:r>
              <a:rPr lang="en-US" baseline="0" dirty="0" smtClean="0"/>
              <a:t>Threading – calculate time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</a:p>
          <a:p>
            <a:r>
              <a:rPr lang="en-US" baseline="0" smtClean="0"/>
              <a:t>Apply </a:t>
            </a:r>
            <a:r>
              <a:rPr lang="en-US" baseline="0" dirty="0" smtClean="0"/>
              <a:t>CSP rules on the app, &lt;meta</a:t>
            </a:r>
            <a:r>
              <a:rPr lang="en-US" baseline="0" smtClean="0"/>
              <a:t>&gt; tag!!!!!!!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19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19 April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19 April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19 April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19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19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ElectornJs</a:t>
            </a:r>
            <a:r>
              <a:rPr lang="en-US" sz="2600" dirty="0" smtClean="0"/>
              <a:t>: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19 April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</a:t>
            </a:r>
            <a:r>
              <a:rPr lang="en-US" dirty="0" smtClean="0"/>
              <a:t>app??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 server: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19 April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InProgress</a:t>
              </a:r>
              <a:endParaRPr lang="en-US" dirty="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19 April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zövegdoboz 15"/>
          <p:cNvSpPr txBox="1"/>
          <p:nvPr/>
        </p:nvSpPr>
        <p:spPr>
          <a:xfrm>
            <a:off x="2018371" y="2012088"/>
            <a:ext cx="10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19 April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19 April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Task: Get, post, put, delete</a:t>
            </a:r>
          </a:p>
          <a:p>
            <a:pPr lvl="1"/>
            <a:r>
              <a:rPr lang="en-US" dirty="0" smtClean="0"/>
              <a:t>Path saving(where store task file): get, post,</a:t>
            </a:r>
          </a:p>
          <a:p>
            <a:pPr lvl="1"/>
            <a:r>
              <a:rPr lang="en-US" dirty="0"/>
              <a:t>Swagger for Task,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Build on:</a:t>
            </a:r>
          </a:p>
          <a:p>
            <a:pPr lvl="1"/>
            <a:r>
              <a:rPr lang="en-US" dirty="0" err="1" smtClean="0"/>
              <a:t>Nodejs</a:t>
            </a:r>
            <a:r>
              <a:rPr lang="en-US" dirty="0" smtClean="0"/>
              <a:t>, express</a:t>
            </a:r>
          </a:p>
          <a:p>
            <a:pPr lvl="1"/>
            <a:r>
              <a:rPr lang="en-US" dirty="0" err="1" smtClean="0"/>
              <a:t>NestJs</a:t>
            </a:r>
            <a:endParaRPr lang="en-US" dirty="0" smtClean="0"/>
          </a:p>
          <a:p>
            <a:pPr lvl="1"/>
            <a:r>
              <a:rPr lang="en-US" dirty="0" smtClean="0"/>
              <a:t>Python, rest-</a:t>
            </a:r>
            <a:r>
              <a:rPr lang="en-US" dirty="0" err="1" smtClean="0"/>
              <a:t>api</a:t>
            </a:r>
            <a:endParaRPr lang="en-US" dirty="0"/>
          </a:p>
          <a:p>
            <a:pPr lvl="1"/>
            <a:r>
              <a:rPr lang="en-US" dirty="0" smtClean="0"/>
              <a:t>Google: firebase,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authorization to get </a:t>
            </a:r>
            <a:r>
              <a:rPr lang="en-US" dirty="0" err="1" smtClean="0"/>
              <a:t>api</a:t>
            </a:r>
            <a:r>
              <a:rPr lang="en-US" dirty="0" smtClean="0"/>
              <a:t>-request</a:t>
            </a:r>
          </a:p>
          <a:p>
            <a:r>
              <a:rPr lang="en-US" dirty="0" smtClean="0"/>
              <a:t>CSP  - Content Security </a:t>
            </a:r>
            <a:r>
              <a:rPr lang="en-US" dirty="0" err="1" smtClean="0"/>
              <a:t>Policie</a:t>
            </a:r>
            <a:r>
              <a:rPr lang="en-US" dirty="0" smtClean="0"/>
              <a:t> (</a:t>
            </a:r>
            <a:r>
              <a:rPr lang="en-US" dirty="0" err="1" smtClean="0"/>
              <a:t>cliens</a:t>
            </a:r>
            <a:r>
              <a:rPr lang="en-US" dirty="0" smtClean="0"/>
              <a:t>, sever)</a:t>
            </a:r>
          </a:p>
          <a:p>
            <a:r>
              <a:rPr lang="en-US" dirty="0" smtClean="0"/>
              <a:t>Request limit</a:t>
            </a:r>
          </a:p>
          <a:p>
            <a:pPr lvl="1"/>
            <a:r>
              <a:rPr lang="en-US" dirty="0" smtClean="0"/>
              <a:t>Connection 100 </a:t>
            </a:r>
            <a:r>
              <a:rPr lang="en-US" dirty="0" err="1" smtClean="0"/>
              <a:t>cliens</a:t>
            </a:r>
            <a:r>
              <a:rPr lang="en-US" dirty="0" smtClean="0"/>
              <a:t> to the server</a:t>
            </a:r>
          </a:p>
          <a:p>
            <a:pPr lvl="1"/>
            <a:r>
              <a:rPr lang="en-US" dirty="0" smtClean="0"/>
              <a:t>One request (put, post, get) is recalled for 10 times at 60 sec</a:t>
            </a:r>
          </a:p>
          <a:p>
            <a:pPr lvl="2"/>
            <a:r>
              <a:rPr lang="en-US" dirty="0" smtClean="0"/>
              <a:t>Request times more then 11 at 60 sec –&gt; forbid the </a:t>
            </a:r>
            <a:r>
              <a:rPr lang="en-US" dirty="0" err="1" smtClean="0"/>
              <a:t>cliens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Storing data (</a:t>
            </a:r>
            <a:r>
              <a:rPr lang="en-US" dirty="0" err="1" smtClean="0"/>
              <a:t>anonymus</a:t>
            </a:r>
            <a:r>
              <a:rPr lang="en-US" smtClean="0"/>
              <a:t>) for 2 days???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19 April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8254</TotalTime>
  <Words>592</Words>
  <Application>Microsoft Office PowerPoint</Application>
  <PresentationFormat>Szélesvásznú</PresentationFormat>
  <Paragraphs>150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  <vt:lpstr>Server side</vt:lpstr>
      <vt:lpstr>Penetration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61</cp:revision>
  <dcterms:created xsi:type="dcterms:W3CDTF">2022-01-10T10:29:45Z</dcterms:created>
  <dcterms:modified xsi:type="dcterms:W3CDTF">2022-04-19T21:18:37Z</dcterms:modified>
</cp:coreProperties>
</file>