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87" autoAdjust="0"/>
  </p:normalViewPr>
  <p:slideViewPr>
    <p:cSldViewPr snapToGrid="0">
      <p:cViewPr varScale="1">
        <p:scale>
          <a:sx n="69" d="100"/>
          <a:sy n="69" d="100"/>
        </p:scale>
        <p:origin x="11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munkalap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Értékesítés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41-4DEC-82B7-EAFC85A8D7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41-4DEC-82B7-EAFC85A8D713}"/>
              </c:ext>
            </c:extLst>
          </c:dPt>
          <c:cat>
            <c:strRef>
              <c:f>Munka1!$A$2:$A$3</c:f>
              <c:strCache>
                <c:ptCount val="2"/>
                <c:pt idx="0">
                  <c:v>1. Done</c:v>
                </c:pt>
                <c:pt idx="1">
                  <c:v>2. InProgress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7-4A10-A0B9-908CB739EF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294414370078739E-2"/>
          <c:y val="0.10789461688640398"/>
          <c:w val="0.94583058562992128"/>
          <c:h val="0.767486542354420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1. adatsor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B3-443A-A789-8CA85849A1E0}"/>
            </c:ext>
          </c:extLst>
        </c:ser>
        <c:ser>
          <c:idx val="1"/>
          <c:order val="1"/>
          <c:tx>
            <c:strRef>
              <c:f>Munka1!$C$1</c:f>
              <c:strCache>
                <c:ptCount val="1"/>
                <c:pt idx="0">
                  <c:v>2. adatsor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Munka1!$A$2:$A$3</c:f>
              <c:strCache>
                <c:ptCount val="2"/>
                <c:pt idx="0">
                  <c:v>Kategória 1</c:v>
                </c:pt>
                <c:pt idx="1">
                  <c:v>Kategória 2</c:v>
                </c:pt>
              </c:strCache>
            </c:strRef>
          </c:cat>
          <c:val>
            <c:numRef>
              <c:f>Munka1!$C$2:$C$3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B3-443A-A789-8CA85849A1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2889616"/>
        <c:axId val="1102890032"/>
      </c:barChart>
      <c:catAx>
        <c:axId val="11028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90032"/>
        <c:crosses val="autoZero"/>
        <c:auto val="1"/>
        <c:lblAlgn val="ctr"/>
        <c:lblOffset val="100"/>
        <c:noMultiLvlLbl val="0"/>
      </c:catAx>
      <c:valAx>
        <c:axId val="110289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8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Munka1!$B$1</c:f>
              <c:strCache>
                <c:ptCount val="1"/>
                <c:pt idx="0">
                  <c:v>Y értékek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Munka1!$A$2:$A$4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Munka1!$B$2:$B$4</c:f>
              <c:numCache>
                <c:formatCode>General</c:formatCode>
                <c:ptCount val="3"/>
                <c:pt idx="0">
                  <c:v>2.7</c:v>
                </c:pt>
                <c:pt idx="1">
                  <c:v>1.2</c:v>
                </c:pt>
                <c:pt idx="2">
                  <c:v>4.5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5-41A8-9E19-E7107A4B9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624560"/>
        <c:axId val="1106624976"/>
      </c:scatterChart>
      <c:valAx>
        <c:axId val="1106624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976"/>
        <c:crosses val="autoZero"/>
        <c:crossBetween val="midCat"/>
      </c:valAx>
      <c:valAx>
        <c:axId val="110662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66245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E3839-043F-4D6A-BB69-1C2CEF42D310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EC1-F5FB-4BFE-AF15-5C1A6E9B4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1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do:</a:t>
            </a:r>
          </a:p>
          <a:p>
            <a:r>
              <a:rPr lang="en-US" baseline="0" dirty="0" smtClean="0"/>
              <a:t>Create </a:t>
            </a:r>
            <a:r>
              <a:rPr lang="en-US" baseline="0" dirty="0" smtClean="0"/>
              <a:t>404 component</a:t>
            </a:r>
          </a:p>
          <a:p>
            <a:r>
              <a:rPr lang="en-US" baseline="0" dirty="0" smtClean="0"/>
              <a:t>Write </a:t>
            </a:r>
            <a:r>
              <a:rPr lang="en-US" b="1" baseline="0" dirty="0" smtClean="0"/>
              <a:t>test</a:t>
            </a:r>
            <a:r>
              <a:rPr lang="en-US" baseline="0" dirty="0" smtClean="0"/>
              <a:t> for the change-location </a:t>
            </a:r>
            <a:r>
              <a:rPr lang="en-US" baseline="0" dirty="0" smtClean="0"/>
              <a:t>comp</a:t>
            </a:r>
          </a:p>
          <a:p>
            <a:r>
              <a:rPr lang="en-US" baseline="0" dirty="0" err="1" smtClean="0"/>
              <a:t>NodeJs</a:t>
            </a:r>
            <a:r>
              <a:rPr lang="en-US" baseline="0" dirty="0" smtClean="0"/>
              <a:t>: get file path, saving file way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1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menu item: contains the icon and text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1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Separate them into</a:t>
            </a:r>
            <a:r>
              <a:rPr lang="en-US" baseline="0" dirty="0" smtClean="0"/>
              <a:t> different </a:t>
            </a:r>
            <a:r>
              <a:rPr lang="en-US" baseline="0" dirty="0" err="1" smtClean="0"/>
              <a:t>css</a:t>
            </a:r>
            <a:r>
              <a:rPr lang="en-US" baseline="0" dirty="0" smtClean="0"/>
              <a:t> file (Basic, dark </a:t>
            </a:r>
            <a:r>
              <a:rPr lang="en-US" baseline="0" dirty="0" err="1" smtClean="0"/>
              <a:t>colour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CBEC1-F5FB-4BFE-AF15-5C1A6E9B4F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14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1A97-C5A4-4558-8890-FA2925244C4F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0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25A5-2131-4D11-8DF2-BFE448E0C6C4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CA71-90D2-471A-B4F6-D63D3144D802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2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4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05CC3-8230-4750-BEE6-66D4A1F33F0F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3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FD87-4EA2-4600-AB37-3AFC3D80519A}" type="datetime3">
              <a:rPr lang="en-US" smtClean="0"/>
              <a:t>4 February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7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EC32-E708-4316-8666-BA8BF9722CA0}" type="datetime3">
              <a:rPr lang="en-US" smtClean="0"/>
              <a:t>4 February 2022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19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C314-8D6F-4732-88D4-94FF05CBB104}" type="datetime3">
              <a:rPr lang="en-US" smtClean="0"/>
              <a:t>4 February 2022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79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A11E4-27AF-4B9F-BEF3-3CA15041E18E}" type="datetime3">
              <a:rPr lang="en-US" smtClean="0"/>
              <a:t>4 February 2022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2590-7F59-421C-A745-32233A68051D}" type="datetime3">
              <a:rPr lang="en-US" smtClean="0"/>
              <a:t>4 February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07D1-C31F-46EF-9183-DC77B1A31FFA}" type="datetime3">
              <a:rPr lang="en-US" smtClean="0"/>
              <a:t>4 February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4A8E-69FB-424F-BB61-8EE202972235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3ACC7-EF69-4E47-9365-4FBB8E0C1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585215"/>
            <a:ext cx="9144000" cy="1361123"/>
          </a:xfrm>
        </p:spPr>
        <p:txBody>
          <a:bodyPr/>
          <a:lstStyle/>
          <a:p>
            <a:r>
              <a:rPr lang="en-US" dirty="0" smtClean="0"/>
              <a:t>Task tracking App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88238" y="2447875"/>
            <a:ext cx="5060061" cy="3771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b="1" dirty="0" err="1" smtClean="0"/>
              <a:t>Technologys</a:t>
            </a:r>
            <a:r>
              <a:rPr lang="en-US" sz="2600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Agnular12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Rxjs</a:t>
            </a:r>
            <a:r>
              <a:rPr lang="en-US" sz="2600" dirty="0" smtClean="0"/>
              <a:t> – progress bar, 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NodeJs</a:t>
            </a:r>
            <a:r>
              <a:rPr lang="en-US" sz="2600" dirty="0" smtClean="0"/>
              <a:t> – file reading/writing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smtClean="0"/>
              <a:t>Material </a:t>
            </a:r>
            <a:r>
              <a:rPr lang="en-US" sz="2600" dirty="0" err="1" smtClean="0"/>
              <a:t>css</a:t>
            </a:r>
            <a:r>
              <a:rPr lang="en-US" sz="2600" dirty="0"/>
              <a:t> </a:t>
            </a:r>
            <a:r>
              <a:rPr lang="en-US" sz="2600" dirty="0" smtClean="0"/>
              <a:t>– responsive site(Mobile, pc)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ChartJs</a:t>
            </a:r>
            <a:r>
              <a:rPr lang="en-US" sz="2600" dirty="0" smtClean="0"/>
              <a:t> – Representing statics of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 err="1" smtClean="0"/>
              <a:t>NgRx</a:t>
            </a:r>
            <a:r>
              <a:rPr lang="en-US" sz="2600" dirty="0" smtClean="0"/>
              <a:t> – state management?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zövegdoboz 3"/>
          <p:cNvSpPr txBox="1"/>
          <p:nvPr/>
        </p:nvSpPr>
        <p:spPr>
          <a:xfrm>
            <a:off x="5689853" y="2447875"/>
            <a:ext cx="5482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is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Shows the daily task to be done.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Organizing weekly task, no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Measuring the task duration time(hour)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the statistic (charts):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Tasks – done, overwhelmed(run out of the time),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Postponed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Devices: mobile,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Achievement?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language support?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60A-D2E4-4785-9C60-B1A9A50464B3}" type="datetime3">
              <a:rPr lang="en-US" smtClean="0"/>
              <a:t>4 February 2022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6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stuff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Powershell</a:t>
            </a:r>
            <a:r>
              <a:rPr lang="en-US" dirty="0"/>
              <a:t> to open browser app</a:t>
            </a:r>
          </a:p>
          <a:p>
            <a:r>
              <a:rPr lang="en-US" dirty="0" smtClean="0"/>
              <a:t>Implement </a:t>
            </a:r>
            <a:r>
              <a:rPr lang="en-US" dirty="0" err="1" smtClean="0"/>
              <a:t>ngRx</a:t>
            </a:r>
            <a:r>
              <a:rPr lang="en-US" dirty="0" smtClean="0"/>
              <a:t> (2.version) -&gt; task (start, </a:t>
            </a:r>
            <a:r>
              <a:rPr lang="en-US" dirty="0" err="1" smtClean="0"/>
              <a:t>inprogres</a:t>
            </a:r>
            <a:r>
              <a:rPr lang="en-US" dirty="0" smtClean="0"/>
              <a:t>, done)</a:t>
            </a:r>
          </a:p>
          <a:p>
            <a:r>
              <a:rPr lang="en-US" dirty="0" smtClean="0"/>
              <a:t>Convert app into </a:t>
            </a:r>
            <a:r>
              <a:rPr lang="en-US" dirty="0" err="1" smtClean="0"/>
              <a:t>ElectronJs</a:t>
            </a:r>
            <a:r>
              <a:rPr lang="en-US" dirty="0" smtClean="0"/>
              <a:t> – cross platform?</a:t>
            </a:r>
          </a:p>
          <a:p>
            <a:pPr lvl="1"/>
            <a:r>
              <a:rPr lang="en-US" dirty="0"/>
              <a:t>https://www.angular.love/en/2021/12/13/angular-electron-2/</a:t>
            </a:r>
            <a:endParaRPr lang="en-US" dirty="0" smtClean="0"/>
          </a:p>
          <a:p>
            <a:r>
              <a:rPr lang="en-US" dirty="0" err="1" smtClean="0"/>
              <a:t>ngMaterial</a:t>
            </a:r>
            <a:r>
              <a:rPr lang="en-US" dirty="0" smtClean="0"/>
              <a:t> for design</a:t>
            </a:r>
          </a:p>
          <a:p>
            <a:r>
              <a:rPr lang="en-US" dirty="0" err="1" smtClean="0"/>
              <a:t>Webworkers</a:t>
            </a:r>
            <a:r>
              <a:rPr lang="en-US" dirty="0" smtClean="0"/>
              <a:t>: timer</a:t>
            </a:r>
          </a:p>
          <a:p>
            <a:r>
              <a:rPr lang="en-US" dirty="0" err="1" smtClean="0"/>
              <a:t>nodeJs</a:t>
            </a:r>
            <a:r>
              <a:rPr lang="en-US" dirty="0" smtClean="0"/>
              <a:t>: I/O to file (store data)</a:t>
            </a:r>
          </a:p>
          <a:p>
            <a:r>
              <a:rPr lang="en-US" dirty="0" smtClean="0"/>
              <a:t>UML diagram: Class connection </a:t>
            </a:r>
            <a:r>
              <a:rPr lang="en-US" dirty="0" err="1" smtClean="0"/>
              <a:t>represantion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Upload app to </a:t>
            </a:r>
            <a:r>
              <a:rPr lang="en-US" b="1" dirty="0" err="1" smtClean="0"/>
              <a:t>gitHub</a:t>
            </a:r>
            <a:endParaRPr lang="en-US" b="1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CCA-7A49-40BA-AA87-E36D3C1B74CD}" type="datetime3">
              <a:rPr lang="en-US" smtClean="0"/>
              <a:t>4 February 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89304" y="804672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/>
          <p:cNvSpPr txBox="1"/>
          <p:nvPr/>
        </p:nvSpPr>
        <p:spPr>
          <a:xfrm>
            <a:off x="1808703" y="1265170"/>
            <a:ext cx="440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Welcome window/ Option - Change location</a:t>
            </a:r>
            <a:endParaRPr lang="en-US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2446171" y="3727370"/>
            <a:ext cx="7777424" cy="1436914"/>
            <a:chOff x="2365784" y="2642717"/>
            <a:chExt cx="7777424" cy="1436914"/>
          </a:xfrm>
        </p:grpSpPr>
        <p:sp>
          <p:nvSpPr>
            <p:cNvPr id="6" name="Téglalap 5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7" name="Szövegdoboz 6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Default app settings data</a:t>
              </a:r>
              <a:endParaRPr lang="en-US" dirty="0"/>
            </a:p>
          </p:txBody>
        </p:sp>
      </p:grpSp>
      <p:grpSp>
        <p:nvGrpSpPr>
          <p:cNvPr id="11" name="Csoportba foglalás 10"/>
          <p:cNvGrpSpPr/>
          <p:nvPr/>
        </p:nvGrpSpPr>
        <p:grpSpPr>
          <a:xfrm>
            <a:off x="2446171" y="1976264"/>
            <a:ext cx="7777424" cy="1436914"/>
            <a:chOff x="2365784" y="2642717"/>
            <a:chExt cx="7777424" cy="1436914"/>
          </a:xfrm>
        </p:grpSpPr>
        <p:sp>
          <p:nvSpPr>
            <p:cNvPr id="12" name="Téglalap 11"/>
            <p:cNvSpPr/>
            <p:nvPr/>
          </p:nvSpPr>
          <p:spPr>
            <a:xfrm>
              <a:off x="2365784" y="2642717"/>
              <a:ext cx="7777424" cy="1436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Folder path selecting</a:t>
              </a:r>
              <a:endParaRPr lang="en-US" dirty="0"/>
            </a:p>
          </p:txBody>
        </p:sp>
        <p:sp>
          <p:nvSpPr>
            <p:cNvPr id="13" name="Szövegdoboz 12"/>
            <p:cNvSpPr txBox="1"/>
            <p:nvPr/>
          </p:nvSpPr>
          <p:spPr>
            <a:xfrm>
              <a:off x="2365784" y="2773345"/>
              <a:ext cx="777742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Where would you like to store data?</a:t>
              </a:r>
              <a:endParaRPr lang="en-US" dirty="0"/>
            </a:p>
          </p:txBody>
        </p:sp>
      </p:grpSp>
      <p:sp>
        <p:nvSpPr>
          <p:cNvPr id="14" name="Dátum hely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2B09-ED4A-4B63-89C4-3E1E373D49A6}" type="datetime3">
              <a:rPr lang="en-US" smtClean="0"/>
              <a:t>4 February 2022</a:t>
            </a:fld>
            <a:endParaRPr lang="en-US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4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260729" y="833374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zövegdoboz 7"/>
          <p:cNvSpPr txBox="1"/>
          <p:nvPr/>
        </p:nvSpPr>
        <p:spPr>
          <a:xfrm>
            <a:off x="1557495" y="1014884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8153400" y="1063988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1889716" y="3688331"/>
            <a:ext cx="3657602" cy="954594"/>
            <a:chOff x="2175466" y="2901338"/>
            <a:chExt cx="3657602" cy="954594"/>
          </a:xfrm>
        </p:grpSpPr>
        <p:sp>
          <p:nvSpPr>
            <p:cNvPr id="6" name="Téglalap 5"/>
            <p:cNvSpPr/>
            <p:nvPr/>
          </p:nvSpPr>
          <p:spPr>
            <a:xfrm>
              <a:off x="2185516" y="290133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175466" y="3617282"/>
              <a:ext cx="3647552" cy="238649"/>
            </a:xfrm>
            <a:prstGeom prst="rect">
              <a:avLst/>
            </a:prstGeom>
            <a:gradFill flip="none" rotWithShape="1">
              <a:gsLst>
                <a:gs pos="34000">
                  <a:schemeClr val="accent1">
                    <a:lumMod val="5000"/>
                    <a:lumOff val="95000"/>
                  </a:schemeClr>
                </a:gs>
                <a:gs pos="53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Csoportba foglalás 11"/>
          <p:cNvGrpSpPr/>
          <p:nvPr/>
        </p:nvGrpSpPr>
        <p:grpSpPr>
          <a:xfrm>
            <a:off x="1889716" y="4912954"/>
            <a:ext cx="3657602" cy="954594"/>
            <a:chOff x="2175466" y="4125961"/>
            <a:chExt cx="3657602" cy="954594"/>
          </a:xfrm>
        </p:grpSpPr>
        <p:sp>
          <p:nvSpPr>
            <p:cNvPr id="7" name="Téglalap 6"/>
            <p:cNvSpPr/>
            <p:nvPr/>
          </p:nvSpPr>
          <p:spPr>
            <a:xfrm>
              <a:off x="2185516" y="4125961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14" name="Téglalap 13"/>
            <p:cNvSpPr/>
            <p:nvPr/>
          </p:nvSpPr>
          <p:spPr>
            <a:xfrm>
              <a:off x="2175466" y="4836111"/>
              <a:ext cx="3647552" cy="23864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Completed</a:t>
              </a:r>
              <a:endParaRPr lang="en-US" dirty="0"/>
            </a:p>
          </p:txBody>
        </p:sp>
      </p:grpSp>
      <p:sp>
        <p:nvSpPr>
          <p:cNvPr id="17" name="Téglalap 16"/>
          <p:cNvSpPr/>
          <p:nvPr/>
        </p:nvSpPr>
        <p:spPr>
          <a:xfrm>
            <a:off x="9575241" y="1087920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8" name="Téglalap 17"/>
          <p:cNvSpPr/>
          <p:nvPr/>
        </p:nvSpPr>
        <p:spPr>
          <a:xfrm>
            <a:off x="8984123" y="1723221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zövegdoboz 18"/>
          <p:cNvSpPr txBox="1"/>
          <p:nvPr/>
        </p:nvSpPr>
        <p:spPr>
          <a:xfrm>
            <a:off x="3688578" y="201208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+</a:t>
            </a:r>
            <a:r>
              <a:rPr lang="en-US" dirty="0" smtClean="0"/>
              <a:t> New Task</a:t>
            </a:r>
            <a:endParaRPr lang="en-US" dirty="0"/>
          </a:p>
        </p:txBody>
      </p:sp>
      <p:sp>
        <p:nvSpPr>
          <p:cNvPr id="20" name="Szövegdoboz 19"/>
          <p:cNvSpPr txBox="1"/>
          <p:nvPr/>
        </p:nvSpPr>
        <p:spPr>
          <a:xfrm>
            <a:off x="9175041" y="2772108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Finished Tasks</a:t>
            </a:r>
            <a:endParaRPr lang="en-US" dirty="0"/>
          </a:p>
        </p:txBody>
      </p:sp>
      <p:sp>
        <p:nvSpPr>
          <p:cNvPr id="21" name="Szövegdoboz 20"/>
          <p:cNvSpPr txBox="1"/>
          <p:nvPr/>
        </p:nvSpPr>
        <p:spPr>
          <a:xfrm>
            <a:off x="9113017" y="3854326"/>
            <a:ext cx="1547446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 weakly???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9113017" y="4333802"/>
            <a:ext cx="1738365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Statistic - chart</a:t>
            </a:r>
            <a:endParaRPr lang="en-US" dirty="0"/>
          </a:p>
        </p:txBody>
      </p:sp>
      <p:sp>
        <p:nvSpPr>
          <p:cNvPr id="27" name="Dátum helye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243E-DB4A-407C-AFAE-0BC32BA45E9E}" type="datetime3">
              <a:rPr lang="en-US" smtClean="0"/>
              <a:t>4 February 2022</a:t>
            </a:fld>
            <a:endParaRPr lang="en-US"/>
          </a:p>
        </p:txBody>
      </p:sp>
      <p:sp>
        <p:nvSpPr>
          <p:cNvPr id="30" name="Élőláb helye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4</a:t>
            </a:fld>
            <a:endParaRPr lang="en-US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1899766" y="2381421"/>
            <a:ext cx="3647552" cy="954594"/>
            <a:chOff x="2185516" y="1594428"/>
            <a:chExt cx="3647552" cy="954594"/>
          </a:xfrm>
        </p:grpSpPr>
        <p:sp>
          <p:nvSpPr>
            <p:cNvPr id="5" name="Téglalap 4"/>
            <p:cNvSpPr/>
            <p:nvPr/>
          </p:nvSpPr>
          <p:spPr>
            <a:xfrm>
              <a:off x="2185516" y="1594428"/>
              <a:ext cx="3647552" cy="954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Task1</a:t>
              </a:r>
              <a:endParaRPr lang="en-US" dirty="0"/>
            </a:p>
          </p:txBody>
        </p:sp>
        <p:sp>
          <p:nvSpPr>
            <p:cNvPr id="2" name="Téglalap 1"/>
            <p:cNvSpPr/>
            <p:nvPr/>
          </p:nvSpPr>
          <p:spPr>
            <a:xfrm>
              <a:off x="2185516" y="2257425"/>
              <a:ext cx="3647552" cy="29159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</p:grpSp>
      <p:sp>
        <p:nvSpPr>
          <p:cNvPr id="24" name="Téglalap 23"/>
          <p:cNvSpPr/>
          <p:nvPr/>
        </p:nvSpPr>
        <p:spPr>
          <a:xfrm>
            <a:off x="1586945" y="1723221"/>
            <a:ext cx="6129180" cy="446530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4368634" y="2674776"/>
            <a:ext cx="13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Timer: 2h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zövegdoboz 21"/>
          <p:cNvSpPr txBox="1"/>
          <p:nvPr/>
        </p:nvSpPr>
        <p:spPr>
          <a:xfrm>
            <a:off x="9083283" y="2223614"/>
            <a:ext cx="1999989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InProgressed</a:t>
            </a:r>
            <a:r>
              <a:rPr lang="en-US" dirty="0" smtClean="0"/>
              <a:t> Tasks</a:t>
            </a:r>
            <a:endParaRPr lang="en-US" dirty="0"/>
          </a:p>
        </p:txBody>
      </p:sp>
      <p:sp>
        <p:nvSpPr>
          <p:cNvPr id="25" name="Szövegdoboz 24"/>
          <p:cNvSpPr txBox="1"/>
          <p:nvPr/>
        </p:nvSpPr>
        <p:spPr>
          <a:xfrm>
            <a:off x="9066303" y="3336015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Charts:</a:t>
            </a:r>
            <a:endParaRPr lang="en-US" sz="1600" i="1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9122139" y="178115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Tasks:</a:t>
            </a:r>
            <a:endParaRPr lang="en-US" sz="1600" i="1" dirty="0"/>
          </a:p>
        </p:txBody>
      </p:sp>
      <p:sp>
        <p:nvSpPr>
          <p:cNvPr id="15" name="Téglalap 14"/>
          <p:cNvSpPr/>
          <p:nvPr/>
        </p:nvSpPr>
        <p:spPr>
          <a:xfrm>
            <a:off x="1442250" y="944057"/>
            <a:ext cx="9625947" cy="7083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77805" y="209942"/>
            <a:ext cx="10515600" cy="748264"/>
          </a:xfrm>
        </p:spPr>
        <p:txBody>
          <a:bodyPr/>
          <a:lstStyle/>
          <a:p>
            <a:r>
              <a:rPr lang="en-US" dirty="0" smtClean="0"/>
              <a:t>Options content:</a:t>
            </a:r>
            <a:endParaRPr lang="en-US" dirty="0"/>
          </a:p>
        </p:txBody>
      </p:sp>
      <p:sp>
        <p:nvSpPr>
          <p:cNvPr id="4" name="Téglalap 3"/>
          <p:cNvSpPr/>
          <p:nvPr/>
        </p:nvSpPr>
        <p:spPr>
          <a:xfrm>
            <a:off x="1058192" y="1083815"/>
            <a:ext cx="9930384" cy="552297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églalap 4"/>
          <p:cNvSpPr/>
          <p:nvPr/>
        </p:nvSpPr>
        <p:spPr>
          <a:xfrm>
            <a:off x="1954404" y="187357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954404" y="3180481"/>
            <a:ext cx="3647552" cy="954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Task1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1326383" y="1294027"/>
            <a:ext cx="125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Daily Tasks:</a:t>
            </a:r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7898003" y="1405095"/>
            <a:ext cx="1165609" cy="468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Options</a:t>
            </a:r>
            <a:endParaRPr lang="en-US" dirty="0"/>
          </a:p>
        </p:txBody>
      </p:sp>
      <p:sp>
        <p:nvSpPr>
          <p:cNvPr id="10" name="Téglalap 9"/>
          <p:cNvSpPr/>
          <p:nvPr/>
        </p:nvSpPr>
        <p:spPr>
          <a:xfrm>
            <a:off x="1944354" y="2589516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10"/>
          <p:cNvSpPr/>
          <p:nvPr/>
        </p:nvSpPr>
        <p:spPr>
          <a:xfrm>
            <a:off x="1944354" y="3896425"/>
            <a:ext cx="3647552" cy="238649"/>
          </a:xfrm>
          <a:prstGeom prst="rect">
            <a:avLst/>
          </a:prstGeom>
          <a:gradFill flip="none" rotWithShape="1">
            <a:gsLst>
              <a:gs pos="34000">
                <a:schemeClr val="accent1">
                  <a:lumMod val="5000"/>
                  <a:lumOff val="95000"/>
                </a:schemeClr>
              </a:gs>
              <a:gs pos="53000">
                <a:schemeClr val="accent6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églalap 12"/>
          <p:cNvSpPr/>
          <p:nvPr/>
        </p:nvSpPr>
        <p:spPr>
          <a:xfrm>
            <a:off x="9422237" y="1426759"/>
            <a:ext cx="1276141" cy="47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Menu</a:t>
            </a:r>
            <a:endParaRPr lang="en-US" dirty="0"/>
          </a:p>
        </p:txBody>
      </p:sp>
      <p:sp>
        <p:nvSpPr>
          <p:cNvPr id="14" name="Téglalap 13"/>
          <p:cNvSpPr/>
          <p:nvPr/>
        </p:nvSpPr>
        <p:spPr>
          <a:xfrm>
            <a:off x="7174526" y="1988226"/>
            <a:ext cx="1929283" cy="3536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övegdoboz 14"/>
          <p:cNvSpPr txBox="1"/>
          <p:nvPr/>
        </p:nvSpPr>
        <p:spPr>
          <a:xfrm>
            <a:off x="7325249" y="2335339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Theme – skin:</a:t>
            </a:r>
            <a:endParaRPr lang="en-US" sz="1600" i="1" dirty="0"/>
          </a:p>
        </p:txBody>
      </p:sp>
      <p:sp>
        <p:nvSpPr>
          <p:cNvPr id="20" name="Téglalap 19"/>
          <p:cNvSpPr/>
          <p:nvPr/>
        </p:nvSpPr>
        <p:spPr>
          <a:xfrm>
            <a:off x="7325249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21" name="Téglalap 20"/>
          <p:cNvSpPr/>
          <p:nvPr/>
        </p:nvSpPr>
        <p:spPr>
          <a:xfrm>
            <a:off x="7867863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Téglalap 21"/>
          <p:cNvSpPr/>
          <p:nvPr/>
        </p:nvSpPr>
        <p:spPr>
          <a:xfrm>
            <a:off x="8430568" y="298436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23" name="Szövegdoboz 22"/>
          <p:cNvSpPr txBox="1"/>
          <p:nvPr/>
        </p:nvSpPr>
        <p:spPr>
          <a:xfrm>
            <a:off x="7325249" y="353334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Tasks sorting:</a:t>
            </a:r>
            <a:endParaRPr lang="en-US" sz="1600" i="1" dirty="0"/>
          </a:p>
        </p:txBody>
      </p:sp>
      <p:sp>
        <p:nvSpPr>
          <p:cNvPr id="30" name="Téglalap 29"/>
          <p:cNvSpPr/>
          <p:nvPr/>
        </p:nvSpPr>
        <p:spPr>
          <a:xfrm>
            <a:off x="8488704" y="4110016"/>
            <a:ext cx="574908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grpSp>
        <p:nvGrpSpPr>
          <p:cNvPr id="39" name="Csoportba foglalás 38"/>
          <p:cNvGrpSpPr/>
          <p:nvPr/>
        </p:nvGrpSpPr>
        <p:grpSpPr>
          <a:xfrm>
            <a:off x="7343499" y="4102268"/>
            <a:ext cx="442127" cy="341644"/>
            <a:chOff x="7355398" y="4102268"/>
            <a:chExt cx="442127" cy="341644"/>
          </a:xfrm>
        </p:grpSpPr>
        <p:sp>
          <p:nvSpPr>
            <p:cNvPr id="28" name="Téglalap 27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Egyenes összekötő 31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gyenes összekötő 34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gyenes összekötő 35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Csoportba foglalás 44"/>
          <p:cNvGrpSpPr/>
          <p:nvPr/>
        </p:nvGrpSpPr>
        <p:grpSpPr>
          <a:xfrm>
            <a:off x="7918103" y="4110016"/>
            <a:ext cx="442127" cy="341644"/>
            <a:chOff x="7918103" y="4110016"/>
            <a:chExt cx="442127" cy="341644"/>
          </a:xfrm>
        </p:grpSpPr>
        <p:sp>
          <p:nvSpPr>
            <p:cNvPr id="29" name="Téglalap 28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Egyenes összekötő 36"/>
            <p:cNvCxnSpPr>
              <a:stCxn id="29" idx="1"/>
              <a:endCxn id="29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gyenes összekötő 40"/>
            <p:cNvCxnSpPr>
              <a:stCxn id="29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zövegdoboz 45"/>
          <p:cNvSpPr txBox="1"/>
          <p:nvPr/>
        </p:nvSpPr>
        <p:spPr>
          <a:xfrm>
            <a:off x="7279194" y="4972415"/>
            <a:ext cx="1748411" cy="36933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Change location</a:t>
            </a:r>
            <a:endParaRPr lang="en-US" dirty="0"/>
          </a:p>
        </p:txBody>
      </p:sp>
      <p:sp>
        <p:nvSpPr>
          <p:cNvPr id="47" name="Téglalap 46"/>
          <p:cNvSpPr/>
          <p:nvPr/>
        </p:nvSpPr>
        <p:spPr>
          <a:xfrm>
            <a:off x="1326383" y="4280838"/>
            <a:ext cx="5539161" cy="2263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zövegdoboz 47"/>
          <p:cNvSpPr txBox="1"/>
          <p:nvPr/>
        </p:nvSpPr>
        <p:spPr>
          <a:xfrm>
            <a:off x="1446963" y="4423955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bg1"/>
                </a:solidFill>
              </a:rPr>
              <a:t>Icons explaining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9" name="Téglalap 48"/>
          <p:cNvSpPr/>
          <p:nvPr/>
        </p:nvSpPr>
        <p:spPr>
          <a:xfrm>
            <a:off x="1576419" y="488017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0" name="Téglalap 49"/>
          <p:cNvSpPr/>
          <p:nvPr/>
        </p:nvSpPr>
        <p:spPr>
          <a:xfrm>
            <a:off x="1576418" y="5406635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51" name="Téglalap 50"/>
          <p:cNvSpPr/>
          <p:nvPr/>
        </p:nvSpPr>
        <p:spPr>
          <a:xfrm>
            <a:off x="1576417" y="5933100"/>
            <a:ext cx="442127" cy="3416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2199417" y="4852482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Basic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Szövegdoboz 52"/>
          <p:cNvSpPr txBox="1"/>
          <p:nvPr/>
        </p:nvSpPr>
        <p:spPr>
          <a:xfrm>
            <a:off x="2181414" y="5375221"/>
            <a:ext cx="21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Dark </a:t>
            </a:r>
            <a:r>
              <a:rPr lang="en-US" dirty="0" err="1" smtClean="0">
                <a:solidFill>
                  <a:schemeClr val="bg1"/>
                </a:solidFill>
              </a:rPr>
              <a:t>colour</a:t>
            </a:r>
            <a:r>
              <a:rPr lang="en-US" dirty="0" smtClean="0">
                <a:solidFill>
                  <a:schemeClr val="bg1"/>
                </a:solidFill>
              </a:rPr>
              <a:t> of skin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4" name="Szövegdoboz 53"/>
          <p:cNvSpPr txBox="1"/>
          <p:nvPr/>
        </p:nvSpPr>
        <p:spPr>
          <a:xfrm>
            <a:off x="2199416" y="5897960"/>
            <a:ext cx="339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- Season skin(summer, winter -Christmas, spring, autumn)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Csoportba foglalás 54"/>
          <p:cNvGrpSpPr/>
          <p:nvPr/>
        </p:nvGrpSpPr>
        <p:grpSpPr>
          <a:xfrm>
            <a:off x="4449007" y="4823578"/>
            <a:ext cx="442127" cy="341644"/>
            <a:chOff x="7355398" y="4102268"/>
            <a:chExt cx="442127" cy="341644"/>
          </a:xfrm>
        </p:grpSpPr>
        <p:sp>
          <p:nvSpPr>
            <p:cNvPr id="56" name="Téglalap 55"/>
            <p:cNvSpPr/>
            <p:nvPr/>
          </p:nvSpPr>
          <p:spPr>
            <a:xfrm>
              <a:off x="7355398" y="4102268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7" name="Egyenes összekötő 56"/>
            <p:cNvCxnSpPr/>
            <p:nvPr/>
          </p:nvCxnSpPr>
          <p:spPr>
            <a:xfrm>
              <a:off x="7452360" y="4201160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7459484" y="4300052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gyenes összekötő 58"/>
            <p:cNvCxnSpPr/>
            <p:nvPr/>
          </p:nvCxnSpPr>
          <p:spPr>
            <a:xfrm>
              <a:off x="7464564" y="4385324"/>
              <a:ext cx="248920" cy="508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Csoportba foglalás 59"/>
          <p:cNvGrpSpPr/>
          <p:nvPr/>
        </p:nvGrpSpPr>
        <p:grpSpPr>
          <a:xfrm>
            <a:off x="4469142" y="5402909"/>
            <a:ext cx="442127" cy="341644"/>
            <a:chOff x="7918103" y="4110016"/>
            <a:chExt cx="442127" cy="341644"/>
          </a:xfrm>
        </p:grpSpPr>
        <p:sp>
          <p:nvSpPr>
            <p:cNvPr id="61" name="Téglalap 60"/>
            <p:cNvSpPr/>
            <p:nvPr/>
          </p:nvSpPr>
          <p:spPr>
            <a:xfrm>
              <a:off x="7918103" y="4110016"/>
              <a:ext cx="442127" cy="3416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2" name="Egyenes összekötő 61"/>
            <p:cNvCxnSpPr>
              <a:stCxn id="61" idx="1"/>
              <a:endCxn id="61" idx="3"/>
            </p:cNvCxnSpPr>
            <p:nvPr/>
          </p:nvCxnSpPr>
          <p:spPr>
            <a:xfrm>
              <a:off x="7918103" y="4280838"/>
              <a:ext cx="442127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gyenes összekötő 62"/>
            <p:cNvCxnSpPr>
              <a:stCxn id="61" idx="0"/>
            </p:cNvCxnSpPr>
            <p:nvPr/>
          </p:nvCxnSpPr>
          <p:spPr>
            <a:xfrm flipH="1">
              <a:off x="8139166" y="4110016"/>
              <a:ext cx="1" cy="341644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Szövegdoboz 63"/>
          <p:cNvSpPr txBox="1"/>
          <p:nvPr/>
        </p:nvSpPr>
        <p:spPr>
          <a:xfrm>
            <a:off x="4999188" y="4793641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one line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5" name="Szövegdoboz 64"/>
          <p:cNvSpPr txBox="1"/>
          <p:nvPr/>
        </p:nvSpPr>
        <p:spPr>
          <a:xfrm>
            <a:off x="4999188" y="5391562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-Task display: mosaic lines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Dátum helye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DE0D0-F6AA-4072-9326-915F27F2EB27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69" name="Élőláb helye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70" name="Dia számának helye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5</a:t>
            </a:fld>
            <a:endParaRPr lang="en-US"/>
          </a:p>
        </p:txBody>
      </p:sp>
      <p:sp>
        <p:nvSpPr>
          <p:cNvPr id="3" name="Szövegdoboz 2"/>
          <p:cNvSpPr txBox="1"/>
          <p:nvPr/>
        </p:nvSpPr>
        <p:spPr>
          <a:xfrm>
            <a:off x="9122687" y="4102268"/>
            <a:ext cx="1840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--&gt; Display task in the list (form: text)</a:t>
            </a:r>
            <a:endParaRPr lang="en-US" dirty="0"/>
          </a:p>
        </p:txBody>
      </p:sp>
      <p:sp>
        <p:nvSpPr>
          <p:cNvPr id="67" name="Szövegdoboz 66"/>
          <p:cNvSpPr txBox="1"/>
          <p:nvPr/>
        </p:nvSpPr>
        <p:spPr>
          <a:xfrm>
            <a:off x="7315203" y="4560004"/>
            <a:ext cx="1547446" cy="3385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58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Location: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3984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3" y="298450"/>
            <a:ext cx="10363201" cy="919163"/>
          </a:xfrm>
        </p:spPr>
        <p:txBody>
          <a:bodyPr/>
          <a:lstStyle/>
          <a:p>
            <a:r>
              <a:rPr lang="en-US" dirty="0" smtClean="0"/>
              <a:t>Statistic - charts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38674" y="1250951"/>
            <a:ext cx="3419475" cy="4351338"/>
          </a:xfrm>
        </p:spPr>
        <p:txBody>
          <a:bodyPr/>
          <a:lstStyle/>
          <a:p>
            <a:r>
              <a:rPr lang="en-US" dirty="0" smtClean="0"/>
              <a:t>Timer measuring</a:t>
            </a:r>
          </a:p>
          <a:p>
            <a:r>
              <a:rPr lang="en-US" dirty="0" smtClean="0"/>
              <a:t>Task is overwhelmed?</a:t>
            </a:r>
          </a:p>
          <a:p>
            <a:r>
              <a:rPr lang="en-US" dirty="0" smtClean="0"/>
              <a:t>When is it done?</a:t>
            </a:r>
          </a:p>
          <a:p>
            <a:r>
              <a:rPr lang="en-US" dirty="0" smtClean="0"/>
              <a:t>How much is time left?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BBDB-B7E6-470C-8F06-93D4F09ACFE1}" type="datetime3">
              <a:rPr lang="en-US" smtClean="0"/>
              <a:t>4 February 2022</a:t>
            </a:fld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Owner: Sára Krisztián</a:t>
            </a:r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3ACC7-EF69-4E47-9365-4FBB8E0C1B41}" type="slidenum">
              <a:rPr lang="en-US" smtClean="0"/>
              <a:t>6</a:t>
            </a:fld>
            <a:endParaRPr lang="en-US"/>
          </a:p>
        </p:txBody>
      </p:sp>
      <p:sp>
        <p:nvSpPr>
          <p:cNvPr id="9" name="Tartalom helye 2"/>
          <p:cNvSpPr txBox="1">
            <a:spLocks/>
          </p:cNvSpPr>
          <p:nvPr/>
        </p:nvSpPr>
        <p:spPr>
          <a:xfrm>
            <a:off x="977900" y="1250951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How many tasks have been done</a:t>
            </a:r>
          </a:p>
          <a:p>
            <a:r>
              <a:rPr lang="en-US" dirty="0" smtClean="0"/>
              <a:t>Count of tasks</a:t>
            </a:r>
          </a:p>
          <a:p>
            <a:r>
              <a:rPr lang="en-US" dirty="0" smtClean="0"/>
              <a:t>Daily / weekly </a:t>
            </a:r>
            <a:endParaRPr lang="en-US" dirty="0"/>
          </a:p>
        </p:txBody>
      </p:sp>
      <p:sp>
        <p:nvSpPr>
          <p:cNvPr id="10" name="Tartalom helye 2"/>
          <p:cNvSpPr txBox="1">
            <a:spLocks/>
          </p:cNvSpPr>
          <p:nvPr/>
        </p:nvSpPr>
        <p:spPr>
          <a:xfrm>
            <a:off x="8439145" y="1217613"/>
            <a:ext cx="34194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Efficient chart showing</a:t>
            </a:r>
          </a:p>
          <a:p>
            <a:r>
              <a:rPr lang="en-US" dirty="0" smtClean="0"/>
              <a:t>Amounts of task done / daily / weekly</a:t>
            </a:r>
          </a:p>
          <a:p>
            <a:r>
              <a:rPr lang="en-US" dirty="0" smtClean="0"/>
              <a:t>Showing timer calculation, efficient workflow</a:t>
            </a:r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125725058"/>
              </p:ext>
            </p:extLst>
          </p:nvPr>
        </p:nvGraphicFramePr>
        <p:xfrm>
          <a:off x="9525" y="3413656"/>
          <a:ext cx="4387850" cy="312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801028621"/>
              </p:ext>
            </p:extLst>
          </p:nvPr>
        </p:nvGraphicFramePr>
        <p:xfrm>
          <a:off x="4044948" y="3894932"/>
          <a:ext cx="3778249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400382079"/>
              </p:ext>
            </p:extLst>
          </p:nvPr>
        </p:nvGraphicFramePr>
        <p:xfrm>
          <a:off x="8394699" y="4126846"/>
          <a:ext cx="3688235" cy="2229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9938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409</Words>
  <Application>Microsoft Office PowerPoint</Application>
  <PresentationFormat>Szélesvásznú</PresentationFormat>
  <Paragraphs>114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Task tracking App</vt:lpstr>
      <vt:lpstr>Technical stuff</vt:lpstr>
      <vt:lpstr>PowerPoint-bemutató</vt:lpstr>
      <vt:lpstr>PowerPoint-bemutató</vt:lpstr>
      <vt:lpstr>Options content:</vt:lpstr>
      <vt:lpstr>Statistic -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monitor App</dc:title>
  <dc:creator>Sára Krisztián</dc:creator>
  <cp:lastModifiedBy>Sára Krisztián</cp:lastModifiedBy>
  <cp:revision>41</cp:revision>
  <dcterms:created xsi:type="dcterms:W3CDTF">2022-01-10T10:29:45Z</dcterms:created>
  <dcterms:modified xsi:type="dcterms:W3CDTF">2022-02-04T22:03:26Z</dcterms:modified>
</cp:coreProperties>
</file>