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8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dirty="0" smtClean="0"/>
              <a:t>Validators 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</a:p>
          <a:p>
            <a:r>
              <a:rPr lang="en-US" baseline="0" dirty="0" smtClean="0"/>
              <a:t>Task service, test (done)</a:t>
            </a:r>
          </a:p>
          <a:p>
            <a:r>
              <a:rPr lang="en-US" baseline="0" dirty="0" smtClean="0"/>
              <a:t>Task-card selection: highlight with directive, test (done)</a:t>
            </a:r>
          </a:p>
          <a:p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Limit: 10 tasks (done)</a:t>
            </a:r>
          </a:p>
          <a:p>
            <a:r>
              <a:rPr lang="en-US" baseline="0" dirty="0" smtClean="0"/>
              <a:t>Task edit, new form (done)</a:t>
            </a:r>
          </a:p>
          <a:p>
            <a:r>
              <a:rPr lang="en-US" baseline="0" dirty="0" smtClean="0"/>
              <a:t>Directive: edit -&gt; close button (done)</a:t>
            </a:r>
          </a:p>
          <a:p>
            <a:r>
              <a:rPr lang="en-US" baseline="0" dirty="0" smtClean="0"/>
              <a:t>Saving bug fixed (done)</a:t>
            </a:r>
          </a:p>
          <a:p>
            <a:r>
              <a:rPr lang="en-US" baseline="0" dirty="0" smtClean="0"/>
              <a:t>Date, status filtering (done)</a:t>
            </a:r>
          </a:p>
          <a:p>
            <a:r>
              <a:rPr lang="en-US" baseline="0" dirty="0" smtClean="0"/>
              <a:t>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Highlight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Input-border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Saving process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exhaustedMap</a:t>
            </a:r>
            <a:r>
              <a:rPr lang="en-US" baseline="0" dirty="0" smtClean="0">
                <a:sym typeface="Wingdings" panose="05000000000000000000" pitchFamily="2" charset="2"/>
              </a:rPr>
              <a:t>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</a:t>
            </a:r>
          </a:p>
          <a:p>
            <a:r>
              <a:rPr lang="en-US" baseline="0" dirty="0" smtClean="0"/>
              <a:t>Measuring time, </a:t>
            </a:r>
            <a:r>
              <a:rPr lang="en-US" baseline="0" dirty="0" err="1" smtClean="0"/>
              <a:t>setInterval</a:t>
            </a:r>
            <a:r>
              <a:rPr lang="en-US" baseline="0" dirty="0" smtClean="0"/>
              <a:t> (done)</a:t>
            </a:r>
          </a:p>
          <a:p>
            <a:r>
              <a:rPr lang="en-US" baseline="0" dirty="0" smtClean="0"/>
              <a:t>Threading – calculate rest time (done)</a:t>
            </a:r>
          </a:p>
          <a:p>
            <a:r>
              <a:rPr lang="en-US" baseline="0" dirty="0" smtClean="0"/>
              <a:t>Timer test (done)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Thema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(Basic</a:t>
            </a:r>
            <a:r>
              <a:rPr lang="en-US" baseline="0" dirty="0" smtClean="0"/>
              <a:t>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Apply CSP rules on the app, &lt;meta&gt; tag!!!!!!!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Task sorting in the task container component.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Overwhelmed</a:t>
            </a:r>
            <a:r>
              <a:rPr lang="en-US" baseline="0" dirty="0" smtClean="0"/>
              <a:t> time measuring =&gt; not ready yet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19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19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19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19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19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19 June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19 June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19 June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19 June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19 June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19 June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19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gular.love/en/2021/12/13/angular-electron-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</a:t>
            </a:r>
            <a:r>
              <a:rPr lang="en-US" sz="2400" u="sng" dirty="0" smtClean="0"/>
              <a:t>weekly task</a:t>
            </a:r>
            <a:r>
              <a:rPr lang="en-US" sz="2400" dirty="0" smtClean="0"/>
              <a:t>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19 June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??-&gt;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</a:t>
            </a:r>
          </a:p>
          <a:p>
            <a:pPr lvl="1"/>
            <a:r>
              <a:rPr lang="en-US" dirty="0">
                <a:hlinkClick r:id="rId2"/>
              </a:rPr>
              <a:t>https://www.angular.love/en/2021/12/13/angular-electron-2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Ng2-chart, chart.js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 (done)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timer, test time counting (done)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file, firebase (store data)</a:t>
            </a:r>
          </a:p>
          <a:p>
            <a:r>
              <a:rPr lang="en-US" dirty="0" smtClean="0"/>
              <a:t>UML diagram: Class connection representation (done) </a:t>
            </a:r>
          </a:p>
          <a:p>
            <a:r>
              <a:rPr lang="en-US" b="1" dirty="0" smtClean="0"/>
              <a:t>Upload app to GitHub (done)</a:t>
            </a:r>
          </a:p>
          <a:p>
            <a:r>
              <a:rPr lang="en-US" b="1" dirty="0" smtClean="0"/>
              <a:t>CSP – Content Security Police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19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19 June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19 June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2018371" y="2012088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19 June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</a:t>
            </a:r>
            <a:r>
              <a:rPr lang="en-US" dirty="0" smtClean="0"/>
              <a:t>– chart.js, ng-chart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19 June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</a:t>
            </a:r>
            <a:r>
              <a:rPr lang="en-US" dirty="0" smtClean="0"/>
              <a:t>(solving task time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Amounts of task done </a:t>
            </a:r>
            <a:r>
              <a:rPr lang="en-US" dirty="0" smtClean="0"/>
              <a:t>in </a:t>
            </a:r>
            <a:r>
              <a:rPr lang="en-US" dirty="0" smtClean="0"/>
              <a:t>weekly</a:t>
            </a:r>
            <a:endParaRPr lang="en-US" dirty="0" smtClean="0"/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/>
              <a:t>Swagger for Task,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19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Token authorization generation, cookies setting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XSSI – cross site script inclusion: &lt;script&gt; </a:t>
            </a:r>
            <a:r>
              <a:rPr lang="en-US" dirty="0" err="1" smtClean="0"/>
              <a:t>json</a:t>
            </a:r>
            <a:r>
              <a:rPr lang="en-US" dirty="0" smtClean="0"/>
              <a:t> communication.</a:t>
            </a:r>
          </a:p>
          <a:p>
            <a:r>
              <a:rPr lang="en-US" dirty="0" smtClean="0"/>
              <a:t>XSRF – cross site request forgery: prevent </a:t>
            </a:r>
            <a:r>
              <a:rPr lang="en-US" dirty="0" err="1" smtClean="0"/>
              <a:t>auth</a:t>
            </a:r>
            <a:r>
              <a:rPr lang="en-US" dirty="0" smtClean="0"/>
              <a:t> token, between sub-sites, http request: (get, post, put)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dirty="0" smtClean="0"/>
              <a:t>) for 2 days???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19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mode: storing request?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 connection is lost</a:t>
            </a:r>
          </a:p>
          <a:p>
            <a:r>
              <a:rPr lang="en-US" dirty="0" smtClean="0"/>
              <a:t>Storing and request in the queue, sync in background</a:t>
            </a:r>
          </a:p>
          <a:p>
            <a:pPr marL="0" indent="0">
              <a:buNone/>
            </a:pPr>
            <a:r>
              <a:rPr lang="en-US" dirty="0" smtClean="0"/>
              <a:t>* Worker: service-worker, proxy </a:t>
            </a:r>
            <a:r>
              <a:rPr lang="en-US" dirty="0" err="1" smtClean="0"/>
              <a:t>connetciton</a:t>
            </a:r>
            <a:r>
              <a:rPr lang="en-US" dirty="0" smtClean="0"/>
              <a:t> between app and API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19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11542</TotalTime>
  <Words>757</Words>
  <Application>Microsoft Office PowerPoint</Application>
  <PresentationFormat>Szélesvásznú</PresentationFormat>
  <Paragraphs>170</Paragraphs>
  <Slides>9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– chart.js, ng-chart</vt:lpstr>
      <vt:lpstr>Server side</vt:lpstr>
      <vt:lpstr>Penetration test</vt:lpstr>
      <vt:lpstr>Offline mode: storing request?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93</cp:revision>
  <dcterms:created xsi:type="dcterms:W3CDTF">2022-01-10T10:29:45Z</dcterms:created>
  <dcterms:modified xsi:type="dcterms:W3CDTF">2022-06-19T13:26:28Z</dcterms:modified>
</cp:coreProperties>
</file>