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6093" autoAdjust="0"/>
  </p:normalViewPr>
  <p:slideViewPr>
    <p:cSldViewPr snapToGrid="0">
      <p:cViewPr varScale="1">
        <p:scale>
          <a:sx n="54" d="100"/>
          <a:sy n="54" d="100"/>
        </p:scale>
        <p:origin x="17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 – sass-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r>
              <a:rPr lang="en-US" baseline="0" dirty="0" smtClean="0"/>
              <a:t>*   Radio button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Default: light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Dark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BlueDragon</a:t>
            </a:r>
            <a:r>
              <a:rPr lang="en-US" baseline="0" dirty="0" smtClean="0"/>
              <a:t> (done)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cases (done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</a:t>
            </a:r>
            <a:r>
              <a:rPr lang="en-US" baseline="0" smtClean="0"/>
              <a:t>manger service (done)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Unit test cases (done)</a:t>
            </a:r>
            <a:endParaRPr lang="en-US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not ready yet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method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=&gt; base on </a:t>
            </a:r>
            <a:r>
              <a:rPr lang="en-US" baseline="0" dirty="0" err="1" smtClean="0"/>
              <a:t>taskInMinutes</a:t>
            </a:r>
            <a:r>
              <a:rPr lang="en-US" baseline="0" dirty="0" smtClean="0"/>
              <a:t>, not modifying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of task status (done)</a:t>
            </a:r>
          </a:p>
          <a:p>
            <a:r>
              <a:rPr lang="en-US" baseline="0" dirty="0" smtClean="0"/>
              <a:t>Chart will be responsive: window resize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Daily</a:t>
            </a:r>
          </a:p>
          <a:p>
            <a:r>
              <a:rPr lang="en-US" baseline="0" dirty="0" smtClean="0"/>
              <a:t>Task count number – pie chart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Weekly</a:t>
            </a:r>
          </a:p>
          <a:p>
            <a:r>
              <a:rPr lang="en-US" baseline="0" dirty="0" smtClean="0"/>
              <a:t>Task count numbers – pie chart (done)</a:t>
            </a:r>
          </a:p>
          <a:p>
            <a:r>
              <a:rPr lang="en-US" baseline="0" dirty="0" smtClean="0"/>
              <a:t>Task spent Timer average(</a:t>
            </a:r>
            <a:r>
              <a:rPr lang="en-US" baseline="0" dirty="0" err="1" smtClean="0"/>
              <a:t>inProgress</a:t>
            </a:r>
            <a:r>
              <a:rPr lang="en-US" baseline="0" dirty="0" smtClean="0"/>
              <a:t>, completed) -&gt; line chart (done)</a:t>
            </a:r>
          </a:p>
          <a:p>
            <a:r>
              <a:rPr lang="en-US" baseline="0" dirty="0" smtClean="0"/>
              <a:t>How many task done -&gt; line chart (done)</a:t>
            </a:r>
          </a:p>
          <a:p>
            <a:r>
              <a:rPr lang="en-US" baseline="0" dirty="0" smtClean="0"/>
              <a:t>Unit tests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Bug fix Task 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Yesterday task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task in progress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filtering: only show yesterday task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filtering: this week, showing task without </a:t>
            </a:r>
            <a:r>
              <a:rPr lang="en-US" baseline="0" dirty="0" err="1" smtClean="0"/>
              <a:t>limitataion</a:t>
            </a:r>
            <a:r>
              <a:rPr lang="en-US" baseline="0" dirty="0" smtClean="0"/>
              <a:t>, not be changeable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Timer: showing progress bar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Checking properties which will be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not get new value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17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17 July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17 July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17 July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17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17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love/en/2021/12/13/angular-electron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4"/>
            <a:ext cx="5060061" cy="39084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</a:t>
            </a:r>
            <a:r>
              <a:rPr lang="en-US" sz="26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Sass </a:t>
            </a:r>
            <a:r>
              <a:rPr lang="en-US" sz="2600" dirty="0" err="1" smtClean="0"/>
              <a:t>css</a:t>
            </a:r>
            <a:endParaRPr lang="en-US" sz="2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as completed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Skin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17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2"/>
              </a:rPr>
              <a:t>https://www.angular.love/en/2021/12/13/angular-electron-2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Ng2-chart, chart.js (done)</a:t>
            </a:r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17 July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17 July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17 July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17 July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Amounts of task done in weekly</a:t>
            </a:r>
          </a:p>
          <a:p>
            <a:r>
              <a:rPr lang="en-US" dirty="0" smtClean="0"/>
              <a:t>Given timer </a:t>
            </a:r>
            <a:r>
              <a:rPr lang="en-US" dirty="0" err="1" smtClean="0"/>
              <a:t>avg</a:t>
            </a:r>
            <a:r>
              <a:rPr lang="en-US" dirty="0" smtClean="0"/>
              <a:t>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background</a:t>
            </a:r>
          </a:p>
          <a:p>
            <a:pPr marL="0" indent="0">
              <a:buNone/>
            </a:pPr>
            <a:r>
              <a:rPr lang="en-US" dirty="0" smtClean="0"/>
              <a:t>* Worker: service-worker, proxy connection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17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14697</TotalTime>
  <Words>929</Words>
  <Application>Microsoft Office PowerPoint</Application>
  <PresentationFormat>Szélesvásznú</PresentationFormat>
  <Paragraphs>198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126</cp:revision>
  <dcterms:created xsi:type="dcterms:W3CDTF">2022-01-10T10:29:45Z</dcterms:created>
  <dcterms:modified xsi:type="dcterms:W3CDTF">2022-07-17T18:44:24Z</dcterms:modified>
</cp:coreProperties>
</file>