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0" r:id="rId4"/>
    <p:sldId id="257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87" autoAdjust="0"/>
  </p:normalViewPr>
  <p:slideViewPr>
    <p:cSldViewPr snapToGrid="0">
      <p:cViewPr varScale="1">
        <p:scale>
          <a:sx n="69" d="100"/>
          <a:sy n="69" d="100"/>
        </p:scale>
        <p:origin x="115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1-4DEC-82B7-EAFC85A8D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1-4DEC-82B7-EAFC85A8D713}"/>
              </c:ext>
            </c:extLst>
          </c:dPt>
          <c:cat>
            <c:strRef>
              <c:f>Munka1!$A$2:$A$3</c:f>
              <c:strCache>
                <c:ptCount val="2"/>
                <c:pt idx="0">
                  <c:v>1. Done</c:v>
                </c:pt>
                <c:pt idx="1">
                  <c:v>2. InProgress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7-4A10-A0B9-908CB739E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294414370078739E-2"/>
          <c:y val="0.10789461688640398"/>
          <c:w val="0.94583058562992128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3-443A-A789-8CA85849A1E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3-443A-A789-8CA85849A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2889616"/>
        <c:axId val="1102890032"/>
      </c:barChart>
      <c:catAx>
        <c:axId val="1102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90032"/>
        <c:crosses val="autoZero"/>
        <c:auto val="1"/>
        <c:lblAlgn val="ctr"/>
        <c:lblOffset val="100"/>
        <c:noMultiLvlLbl val="0"/>
      </c:catAx>
      <c:valAx>
        <c:axId val="11028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Y értékek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Munka1!$B$2:$B$4</c:f>
              <c:numCache>
                <c:formatCode>General</c:formatCode>
                <c:ptCount val="3"/>
                <c:pt idx="0">
                  <c:v>2.7</c:v>
                </c:pt>
                <c:pt idx="1">
                  <c:v>1.2</c:v>
                </c:pt>
                <c:pt idx="2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F5-41A8-9E19-E7107A4B9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624560"/>
        <c:axId val="1106624976"/>
      </c:scatterChart>
      <c:valAx>
        <c:axId val="110662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976"/>
        <c:crosses val="autoZero"/>
        <c:crossBetween val="midCat"/>
      </c:valAx>
      <c:valAx>
        <c:axId val="11066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839-043F-4D6A-BB69-1C2CEF42D31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EC1-F5FB-4BFE-AF15-5C1A6E9B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AlertWindow</a:t>
            </a:r>
            <a:r>
              <a:rPr lang="en-US" dirty="0" smtClean="0"/>
              <a:t>, with service with test (done)</a:t>
            </a:r>
          </a:p>
          <a:p>
            <a:r>
              <a:rPr lang="en-US" baseline="0" smtClean="0"/>
              <a:t>Validators </a:t>
            </a:r>
            <a:r>
              <a:rPr lang="en-US" baseline="0" dirty="0" smtClean="0"/>
              <a:t>test by reactive form, </a:t>
            </a:r>
            <a:r>
              <a:rPr lang="en-US" baseline="0" dirty="0" err="1" smtClean="0"/>
              <a:t>formGroup</a:t>
            </a:r>
            <a:r>
              <a:rPr lang="en-US" baseline="0" dirty="0" smtClean="0"/>
              <a:t> (done)</a:t>
            </a:r>
            <a:endParaRPr lang="en-US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menu item: contains the icon and </a:t>
            </a:r>
            <a:r>
              <a:rPr lang="en-US" baseline="0" dirty="0" smtClean="0"/>
              <a:t>text</a:t>
            </a:r>
          </a:p>
          <a:p>
            <a:r>
              <a:rPr lang="en-US" baseline="0" dirty="0" smtClean="0"/>
              <a:t>Task service, test (done)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them into</a:t>
            </a:r>
            <a:r>
              <a:rPr lang="en-US" baseline="0" dirty="0" smtClean="0"/>
              <a:t> different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 (Basic, dark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)</a:t>
            </a:r>
          </a:p>
          <a:p>
            <a:r>
              <a:rPr lang="en-US" baseline="0" smtClean="0"/>
              <a:t>Apply </a:t>
            </a:r>
            <a:r>
              <a:rPr lang="en-US" baseline="0" dirty="0" smtClean="0"/>
              <a:t>CSP rules on the app, &lt;meta</a:t>
            </a:r>
            <a:r>
              <a:rPr lang="en-US" baseline="0" smtClean="0"/>
              <a:t>&gt; tag!!!!!!!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1A97-C5A4-4558-8890-FA2925244C4F}" type="datetime3">
              <a:rPr lang="en-US" smtClean="0"/>
              <a:t>11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25A5-2131-4D11-8DF2-BFE448E0C6C4}" type="datetime3">
              <a:rPr lang="en-US" smtClean="0"/>
              <a:t>11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A71-90D2-471A-B4F6-D63D3144D802}" type="datetime3">
              <a:rPr lang="en-US" smtClean="0"/>
              <a:t>11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11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5CC3-8230-4750-BEE6-66D4A1F33F0F}" type="datetime3">
              <a:rPr lang="en-US" smtClean="0"/>
              <a:t>11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D87-4EA2-4600-AB37-3AFC3D80519A}" type="datetime3">
              <a:rPr lang="en-US" smtClean="0"/>
              <a:t>11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32-E708-4316-8666-BA8BF9722CA0}" type="datetime3">
              <a:rPr lang="en-US" smtClean="0"/>
              <a:t>11 April 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314-8D6F-4732-88D4-94FF05CBB104}" type="datetime3">
              <a:rPr lang="en-US" smtClean="0"/>
              <a:t>11 April 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1E4-27AF-4B9F-BEF3-3CA15041E18E}" type="datetime3">
              <a:rPr lang="en-US" smtClean="0"/>
              <a:t>11 April 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2590-7F59-421C-A745-32233A68051D}" type="datetime3">
              <a:rPr lang="en-US" smtClean="0"/>
              <a:t>11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07D1-C31F-46EF-9183-DC77B1A31FFA}" type="datetime3">
              <a:rPr lang="en-US" smtClean="0"/>
              <a:t>11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4A8E-69FB-424F-BB61-8EE202972235}" type="datetime3">
              <a:rPr lang="en-US" smtClean="0"/>
              <a:t>11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85215"/>
            <a:ext cx="9144000" cy="1361123"/>
          </a:xfrm>
        </p:spPr>
        <p:txBody>
          <a:bodyPr/>
          <a:lstStyle/>
          <a:p>
            <a:r>
              <a:rPr lang="en-US" dirty="0" smtClean="0"/>
              <a:t>Task tracking App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8238" y="2447875"/>
            <a:ext cx="5060061" cy="37719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600" b="1" dirty="0" err="1" smtClean="0"/>
              <a:t>Technologys</a:t>
            </a:r>
            <a:r>
              <a:rPr lang="en-US" sz="2600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Agnular12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Rxjs</a:t>
            </a:r>
            <a:r>
              <a:rPr lang="en-US" sz="2600" dirty="0" smtClean="0"/>
              <a:t> – progress bar, 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NodeJs</a:t>
            </a:r>
            <a:r>
              <a:rPr lang="en-US" sz="2600" dirty="0" smtClean="0"/>
              <a:t> – file reading/writing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Material </a:t>
            </a:r>
            <a:r>
              <a:rPr lang="en-US" sz="2600" dirty="0" err="1" smtClean="0"/>
              <a:t>css</a:t>
            </a:r>
            <a:r>
              <a:rPr lang="en-US" sz="2600" dirty="0"/>
              <a:t> </a:t>
            </a:r>
            <a:r>
              <a:rPr lang="en-US" sz="2600" dirty="0" smtClean="0"/>
              <a:t>– responsive site(Mobile, pc)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ChartJs</a:t>
            </a:r>
            <a:r>
              <a:rPr lang="en-US" sz="2600" dirty="0" smtClean="0"/>
              <a:t> – Representing statics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NgRx</a:t>
            </a:r>
            <a:r>
              <a:rPr lang="en-US" sz="2600" dirty="0" smtClean="0"/>
              <a:t> – state management</a:t>
            </a:r>
            <a:r>
              <a:rPr lang="en-US" sz="2600" dirty="0" smtClean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ElectornJs</a:t>
            </a:r>
            <a:r>
              <a:rPr lang="en-US" sz="2600" dirty="0" smtClean="0"/>
              <a:t>: cross-platform</a:t>
            </a:r>
            <a:endParaRPr lang="en-US" sz="2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5689853" y="2447875"/>
            <a:ext cx="54829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the daily task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Organizing weekly task, no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Measuring the task duration time(hour)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the statistic (charts):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Tasks – done, overwhelmed(run out of the time),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Postponed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Devices: mobile,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language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60A-D2E4-4785-9C60-B1A9A50464B3}" type="datetime3">
              <a:rPr lang="en-US" smtClean="0"/>
              <a:t>11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stuff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Powershell</a:t>
            </a:r>
            <a:r>
              <a:rPr lang="en-US" dirty="0"/>
              <a:t> to open browser </a:t>
            </a:r>
            <a:r>
              <a:rPr lang="en-US" dirty="0" smtClean="0"/>
              <a:t>app??</a:t>
            </a:r>
            <a:endParaRPr lang="en-US" dirty="0"/>
          </a:p>
          <a:p>
            <a:r>
              <a:rPr lang="en-US" dirty="0" smtClean="0"/>
              <a:t>Implement </a:t>
            </a:r>
            <a:r>
              <a:rPr lang="en-US" dirty="0" err="1" smtClean="0"/>
              <a:t>ngRx</a:t>
            </a:r>
            <a:r>
              <a:rPr lang="en-US" dirty="0" smtClean="0"/>
              <a:t> (2.version) -&gt; task (start, </a:t>
            </a:r>
            <a:r>
              <a:rPr lang="en-US" dirty="0" err="1" smtClean="0"/>
              <a:t>inprogres</a:t>
            </a:r>
            <a:r>
              <a:rPr lang="en-US" dirty="0" smtClean="0"/>
              <a:t>, done)</a:t>
            </a:r>
          </a:p>
          <a:p>
            <a:r>
              <a:rPr lang="en-US" dirty="0" smtClean="0"/>
              <a:t>Convert app into </a:t>
            </a:r>
            <a:r>
              <a:rPr lang="en-US" dirty="0" err="1" smtClean="0"/>
              <a:t>ElectronJs</a:t>
            </a:r>
            <a:r>
              <a:rPr lang="en-US" dirty="0" smtClean="0"/>
              <a:t> – cross </a:t>
            </a:r>
            <a:r>
              <a:rPr lang="en-US" dirty="0" smtClean="0"/>
              <a:t>platform</a:t>
            </a:r>
            <a:endParaRPr lang="en-US" dirty="0" smtClean="0"/>
          </a:p>
          <a:p>
            <a:pPr lvl="1"/>
            <a:r>
              <a:rPr lang="en-US" dirty="0"/>
              <a:t>https://www.angular.love/en/2021/12/13/angular-electron-2/</a:t>
            </a:r>
            <a:endParaRPr lang="en-US" dirty="0" smtClean="0"/>
          </a:p>
          <a:p>
            <a:r>
              <a:rPr lang="en-US" dirty="0" err="1" smtClean="0"/>
              <a:t>ngMaterial</a:t>
            </a:r>
            <a:r>
              <a:rPr lang="en-US" dirty="0" smtClean="0"/>
              <a:t> for design</a:t>
            </a:r>
          </a:p>
          <a:p>
            <a:r>
              <a:rPr lang="en-US" dirty="0" err="1" smtClean="0"/>
              <a:t>Webworkers</a:t>
            </a:r>
            <a:r>
              <a:rPr lang="en-US" dirty="0" smtClean="0"/>
              <a:t>: timer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server: I/O to file (store data)</a:t>
            </a:r>
          </a:p>
          <a:p>
            <a:r>
              <a:rPr lang="en-US" dirty="0" smtClean="0"/>
              <a:t>UML diagram: Class connection </a:t>
            </a:r>
            <a:r>
              <a:rPr lang="en-US" dirty="0" err="1" smtClean="0"/>
              <a:t>represantion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Upload app to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11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89304" y="804672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808703" y="1265170"/>
            <a:ext cx="44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window/ Option - Change location</a:t>
            </a:r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446171" y="3727370"/>
            <a:ext cx="7777424" cy="1436914"/>
            <a:chOff x="2365784" y="2642717"/>
            <a:chExt cx="7777424" cy="1436914"/>
          </a:xfrm>
        </p:grpSpPr>
        <p:sp>
          <p:nvSpPr>
            <p:cNvPr id="6" name="Téglalap 5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Default app settings data</a:t>
              </a:r>
              <a:endParaRPr lang="en-US" dirty="0"/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2446171" y="1976264"/>
            <a:ext cx="7777424" cy="1436914"/>
            <a:chOff x="2365784" y="2642717"/>
            <a:chExt cx="7777424" cy="1436914"/>
          </a:xfrm>
        </p:grpSpPr>
        <p:sp>
          <p:nvSpPr>
            <p:cNvPr id="12" name="Téglalap 11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would you like to store data?</a:t>
              </a:r>
              <a:endParaRPr lang="en-US" dirty="0"/>
            </a:p>
          </p:txBody>
        </p:sp>
      </p:grpSp>
      <p:sp>
        <p:nvSpPr>
          <p:cNvPr id="1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B09-ED4A-4B63-89C4-3E1E373D49A6}" type="datetime3">
              <a:rPr lang="en-US" smtClean="0"/>
              <a:t>11 April 2022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60729" y="833374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1557495" y="1014884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8153400" y="1063988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1889716" y="3688331"/>
            <a:ext cx="3657602" cy="954594"/>
            <a:chOff x="2175466" y="2901338"/>
            <a:chExt cx="3657602" cy="954594"/>
          </a:xfrm>
        </p:grpSpPr>
        <p:sp>
          <p:nvSpPr>
            <p:cNvPr id="6" name="Téglalap 5"/>
            <p:cNvSpPr/>
            <p:nvPr/>
          </p:nvSpPr>
          <p:spPr>
            <a:xfrm>
              <a:off x="2185516" y="290133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3" name="Téglalap 12"/>
            <p:cNvSpPr/>
            <p:nvPr/>
          </p:nvSpPr>
          <p:spPr>
            <a:xfrm>
              <a:off x="2175466" y="3617282"/>
              <a:ext cx="3647552" cy="238649"/>
            </a:xfrm>
            <a:prstGeom prst="rect">
              <a:avLst/>
            </a:prstGeom>
            <a:gradFill flip="none" rotWithShape="1">
              <a:gsLst>
                <a:gs pos="3400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InProgress</a:t>
              </a:r>
              <a:endParaRPr lang="en-US" dirty="0"/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1889716" y="4912954"/>
            <a:ext cx="3657602" cy="954594"/>
            <a:chOff x="2175466" y="4125961"/>
            <a:chExt cx="3657602" cy="954594"/>
          </a:xfrm>
        </p:grpSpPr>
        <p:sp>
          <p:nvSpPr>
            <p:cNvPr id="7" name="Téglalap 6"/>
            <p:cNvSpPr/>
            <p:nvPr/>
          </p:nvSpPr>
          <p:spPr>
            <a:xfrm>
              <a:off x="2185516" y="4125961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2175466" y="4836111"/>
              <a:ext cx="3647552" cy="2386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Completed</a:t>
              </a:r>
              <a:endParaRPr lang="en-US" dirty="0"/>
            </a:p>
          </p:txBody>
        </p:sp>
      </p:grpSp>
      <p:sp>
        <p:nvSpPr>
          <p:cNvPr id="17" name="Téglalap 16"/>
          <p:cNvSpPr/>
          <p:nvPr/>
        </p:nvSpPr>
        <p:spPr>
          <a:xfrm>
            <a:off x="9575241" y="1087920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8984123" y="1723221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zövegdoboz 18"/>
          <p:cNvSpPr txBox="1"/>
          <p:nvPr/>
        </p:nvSpPr>
        <p:spPr>
          <a:xfrm>
            <a:off x="3688578" y="201208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r>
              <a:rPr lang="en-US" dirty="0" smtClean="0"/>
              <a:t> New Task</a:t>
            </a:r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9175041" y="277210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Finished Tasks</a:t>
            </a:r>
            <a:endParaRPr lang="en-US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113017" y="3854326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weakly???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9113017" y="4333802"/>
            <a:ext cx="173836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Statistic - chart</a:t>
            </a:r>
            <a:endParaRPr lang="en-US" dirty="0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243E-DB4A-407C-AFAE-0BC32BA45E9E}" type="datetime3">
              <a:rPr lang="en-US" smtClean="0"/>
              <a:t>11 April 2022</a:t>
            </a:fld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899766" y="2381421"/>
            <a:ext cx="3647552" cy="954594"/>
            <a:chOff x="2185516" y="1594428"/>
            <a:chExt cx="3647552" cy="954594"/>
          </a:xfrm>
        </p:grpSpPr>
        <p:sp>
          <p:nvSpPr>
            <p:cNvPr id="5" name="Téglalap 4"/>
            <p:cNvSpPr/>
            <p:nvPr/>
          </p:nvSpPr>
          <p:spPr>
            <a:xfrm>
              <a:off x="2185516" y="159442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2" name="Téglalap 1"/>
            <p:cNvSpPr/>
            <p:nvPr/>
          </p:nvSpPr>
          <p:spPr>
            <a:xfrm>
              <a:off x="2185516" y="2257425"/>
              <a:ext cx="3647552" cy="291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  <p:sp>
        <p:nvSpPr>
          <p:cNvPr id="24" name="Téglalap 23"/>
          <p:cNvSpPr/>
          <p:nvPr/>
        </p:nvSpPr>
        <p:spPr>
          <a:xfrm>
            <a:off x="1586945" y="1723221"/>
            <a:ext cx="6129180" cy="4465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4368634" y="2674776"/>
            <a:ext cx="13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Timer: 2h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9083283" y="2223614"/>
            <a:ext cx="199998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InProgressed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9066303" y="3336015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Charts:</a:t>
            </a:r>
            <a:endParaRPr lang="en-US" sz="1600" i="1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9122139" y="178115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Tasks:</a:t>
            </a:r>
            <a:endParaRPr lang="en-US" sz="1600" i="1" dirty="0"/>
          </a:p>
        </p:txBody>
      </p:sp>
      <p:sp>
        <p:nvSpPr>
          <p:cNvPr id="15" name="Téglalap 14"/>
          <p:cNvSpPr/>
          <p:nvPr/>
        </p:nvSpPr>
        <p:spPr>
          <a:xfrm>
            <a:off x="1442250" y="944057"/>
            <a:ext cx="9625947" cy="7083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7805" y="209942"/>
            <a:ext cx="10515600" cy="748264"/>
          </a:xfrm>
        </p:spPr>
        <p:txBody>
          <a:bodyPr/>
          <a:lstStyle/>
          <a:p>
            <a:r>
              <a:rPr lang="en-US" dirty="0" smtClean="0"/>
              <a:t>Options content: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58192" y="1083815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1954404" y="187357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954404" y="318048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26383" y="1294027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7898003" y="1405095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1944354" y="2589516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944354" y="3896425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églalap 12"/>
          <p:cNvSpPr/>
          <p:nvPr/>
        </p:nvSpPr>
        <p:spPr>
          <a:xfrm>
            <a:off x="9422237" y="1426759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7174526" y="1988226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/>
          <p:cNvSpPr txBox="1"/>
          <p:nvPr/>
        </p:nvSpPr>
        <p:spPr>
          <a:xfrm>
            <a:off x="7325249" y="2335339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Theme – skin:</a:t>
            </a:r>
            <a:endParaRPr lang="en-US" sz="1600" i="1" dirty="0"/>
          </a:p>
        </p:txBody>
      </p:sp>
      <p:sp>
        <p:nvSpPr>
          <p:cNvPr id="20" name="Téglalap 19"/>
          <p:cNvSpPr/>
          <p:nvPr/>
        </p:nvSpPr>
        <p:spPr>
          <a:xfrm>
            <a:off x="7325249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7867863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430568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325249" y="353334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 sorting:</a:t>
            </a:r>
            <a:endParaRPr lang="en-US" sz="1600" i="1" dirty="0"/>
          </a:p>
        </p:txBody>
      </p:sp>
      <p:sp>
        <p:nvSpPr>
          <p:cNvPr id="30" name="Téglalap 29"/>
          <p:cNvSpPr/>
          <p:nvPr/>
        </p:nvSpPr>
        <p:spPr>
          <a:xfrm>
            <a:off x="8488704" y="4110016"/>
            <a:ext cx="574908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39" name="Csoportba foglalás 38"/>
          <p:cNvGrpSpPr/>
          <p:nvPr/>
        </p:nvGrpSpPr>
        <p:grpSpPr>
          <a:xfrm>
            <a:off x="7343499" y="4102268"/>
            <a:ext cx="442127" cy="341644"/>
            <a:chOff x="7355398" y="4102268"/>
            <a:chExt cx="442127" cy="341644"/>
          </a:xfrm>
        </p:grpSpPr>
        <p:sp>
          <p:nvSpPr>
            <p:cNvPr id="28" name="Téglalap 27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Egyenes összekötő 31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soportba foglalás 44"/>
          <p:cNvGrpSpPr/>
          <p:nvPr/>
        </p:nvGrpSpPr>
        <p:grpSpPr>
          <a:xfrm>
            <a:off x="7918103" y="4110016"/>
            <a:ext cx="442127" cy="341644"/>
            <a:chOff x="7918103" y="4110016"/>
            <a:chExt cx="442127" cy="341644"/>
          </a:xfrm>
        </p:grpSpPr>
        <p:sp>
          <p:nvSpPr>
            <p:cNvPr id="29" name="Téglalap 28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Egyenes összekötő 36"/>
            <p:cNvCxnSpPr>
              <a:stCxn id="29" idx="1"/>
              <a:endCxn id="29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>
              <a:stCxn id="29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zövegdoboz 45"/>
          <p:cNvSpPr txBox="1"/>
          <p:nvPr/>
        </p:nvSpPr>
        <p:spPr>
          <a:xfrm>
            <a:off x="7279194" y="4972415"/>
            <a:ext cx="174841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location</a:t>
            </a:r>
            <a:endParaRPr lang="en-US" dirty="0"/>
          </a:p>
        </p:txBody>
      </p:sp>
      <p:sp>
        <p:nvSpPr>
          <p:cNvPr id="47" name="Téglalap 46"/>
          <p:cNvSpPr/>
          <p:nvPr/>
        </p:nvSpPr>
        <p:spPr>
          <a:xfrm>
            <a:off x="1326383" y="4280838"/>
            <a:ext cx="5539161" cy="226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zövegdoboz 47"/>
          <p:cNvSpPr txBox="1"/>
          <p:nvPr/>
        </p:nvSpPr>
        <p:spPr>
          <a:xfrm>
            <a:off x="1446963" y="4423955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Icons explaining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Téglalap 48"/>
          <p:cNvSpPr/>
          <p:nvPr/>
        </p:nvSpPr>
        <p:spPr>
          <a:xfrm>
            <a:off x="1576419" y="488017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1576418" y="5406635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Téglalap 50"/>
          <p:cNvSpPr/>
          <p:nvPr/>
        </p:nvSpPr>
        <p:spPr>
          <a:xfrm>
            <a:off x="1576417" y="593310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2199417" y="4852482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Basic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181414" y="537522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Dark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199416" y="5897960"/>
            <a:ext cx="33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Season skin(summer, winter -Christmas, spring, autumn)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Csoportba foglalás 54"/>
          <p:cNvGrpSpPr/>
          <p:nvPr/>
        </p:nvGrpSpPr>
        <p:grpSpPr>
          <a:xfrm>
            <a:off x="4449007" y="4823578"/>
            <a:ext cx="442127" cy="341644"/>
            <a:chOff x="7355398" y="4102268"/>
            <a:chExt cx="442127" cy="341644"/>
          </a:xfrm>
        </p:grpSpPr>
        <p:sp>
          <p:nvSpPr>
            <p:cNvPr id="56" name="Téglalap 55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Egyenes összekötő 56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58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Csoportba foglalás 59"/>
          <p:cNvGrpSpPr/>
          <p:nvPr/>
        </p:nvGrpSpPr>
        <p:grpSpPr>
          <a:xfrm>
            <a:off x="4469142" y="5402909"/>
            <a:ext cx="442127" cy="341644"/>
            <a:chOff x="7918103" y="4110016"/>
            <a:chExt cx="442127" cy="341644"/>
          </a:xfrm>
        </p:grpSpPr>
        <p:sp>
          <p:nvSpPr>
            <p:cNvPr id="61" name="Téglalap 60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Egyenes összekötő 61"/>
            <p:cNvCxnSpPr>
              <a:stCxn id="61" idx="1"/>
              <a:endCxn id="61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>
              <a:stCxn id="61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zövegdoboz 63"/>
          <p:cNvSpPr txBox="1"/>
          <p:nvPr/>
        </p:nvSpPr>
        <p:spPr>
          <a:xfrm>
            <a:off x="4999188" y="4793641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one line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4999188" y="5391562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mosaic lines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Dátum helye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0D0-F6AA-4072-9326-915F27F2EB27}" type="datetime3">
              <a:rPr lang="en-US" smtClean="0"/>
              <a:t>11 April 2022</a:t>
            </a:fld>
            <a:endParaRPr lang="en-US" dirty="0"/>
          </a:p>
        </p:txBody>
      </p:sp>
      <p:sp>
        <p:nvSpPr>
          <p:cNvPr id="69" name="Élőláb helye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0" name="Dia számának hely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5</a:t>
            </a:fld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9122687" y="4102268"/>
            <a:ext cx="184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--&gt; Display task in the list (form: text)</a:t>
            </a:r>
            <a:endParaRPr lang="en-US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7315203" y="456000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Location: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98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3" y="298450"/>
            <a:ext cx="10363201" cy="919163"/>
          </a:xfrm>
        </p:spPr>
        <p:txBody>
          <a:bodyPr/>
          <a:lstStyle/>
          <a:p>
            <a:r>
              <a:rPr lang="en-US" dirty="0" smtClean="0"/>
              <a:t>Statistic - charts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38674" y="1250951"/>
            <a:ext cx="3419475" cy="4351338"/>
          </a:xfrm>
        </p:spPr>
        <p:txBody>
          <a:bodyPr/>
          <a:lstStyle/>
          <a:p>
            <a:r>
              <a:rPr lang="en-US" dirty="0" smtClean="0"/>
              <a:t>Timer measuring</a:t>
            </a:r>
          </a:p>
          <a:p>
            <a:r>
              <a:rPr lang="en-US" dirty="0" smtClean="0"/>
              <a:t>Task is overwhelmed?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much is time left?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BBDB-B7E6-470C-8F06-93D4F09ACFE1}" type="datetime3">
              <a:rPr lang="en-US" smtClean="0"/>
              <a:t>11 April 2022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6</a:t>
            </a:fld>
            <a:endParaRPr lang="en-US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977900" y="1250951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tasks have been done</a:t>
            </a:r>
          </a:p>
          <a:p>
            <a:r>
              <a:rPr lang="en-US" dirty="0" smtClean="0"/>
              <a:t>Count of tasks</a:t>
            </a:r>
          </a:p>
          <a:p>
            <a:r>
              <a:rPr lang="en-US" dirty="0" smtClean="0"/>
              <a:t>Daily / weekly </a:t>
            </a: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8439145" y="1217613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Efficient chart showing</a:t>
            </a:r>
          </a:p>
          <a:p>
            <a:r>
              <a:rPr lang="en-US" dirty="0" smtClean="0"/>
              <a:t>Amounts of task done / daily / weekly</a:t>
            </a:r>
          </a:p>
          <a:p>
            <a:r>
              <a:rPr lang="en-US" dirty="0" smtClean="0"/>
              <a:t>Showing timer calculation, efficient workflow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25725058"/>
              </p:ext>
            </p:extLst>
          </p:nvPr>
        </p:nvGraphicFramePr>
        <p:xfrm>
          <a:off x="9525" y="3413656"/>
          <a:ext cx="4387850" cy="312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1028621"/>
              </p:ext>
            </p:extLst>
          </p:nvPr>
        </p:nvGraphicFramePr>
        <p:xfrm>
          <a:off x="4044948" y="3894932"/>
          <a:ext cx="3778249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400382079"/>
              </p:ext>
            </p:extLst>
          </p:nvPr>
        </p:nvGraphicFramePr>
        <p:xfrm>
          <a:off x="8394699" y="4126846"/>
          <a:ext cx="3688235" cy="222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93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</a:t>
            </a:r>
            <a:r>
              <a:rPr lang="en-US" dirty="0" err="1" smtClean="0"/>
              <a:t>api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Task: Get, post, put, delete</a:t>
            </a:r>
          </a:p>
          <a:p>
            <a:pPr lvl="1"/>
            <a:r>
              <a:rPr lang="en-US" dirty="0" smtClean="0"/>
              <a:t>Path saving(where store task file): get, post,</a:t>
            </a:r>
          </a:p>
          <a:p>
            <a:pPr lvl="1"/>
            <a:r>
              <a:rPr lang="en-US" dirty="0"/>
              <a:t>Swagger for Task, </a:t>
            </a:r>
            <a:r>
              <a:rPr lang="en-US" dirty="0" smtClean="0"/>
              <a:t>path</a:t>
            </a:r>
          </a:p>
          <a:p>
            <a:r>
              <a:rPr lang="en-US" dirty="0" smtClean="0"/>
              <a:t>Build on: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, express</a:t>
            </a:r>
          </a:p>
          <a:p>
            <a:pPr lvl="1"/>
            <a:r>
              <a:rPr lang="en-US" dirty="0" err="1" smtClean="0"/>
              <a:t>NestJs</a:t>
            </a:r>
            <a:endParaRPr lang="en-US" dirty="0" smtClean="0"/>
          </a:p>
          <a:p>
            <a:pPr lvl="1"/>
            <a:r>
              <a:rPr lang="en-US" dirty="0" smtClean="0"/>
              <a:t>Python, rest-</a:t>
            </a:r>
            <a:r>
              <a:rPr lang="en-US" dirty="0" err="1" smtClean="0"/>
              <a:t>api</a:t>
            </a:r>
            <a:endParaRPr lang="en-US" dirty="0"/>
          </a:p>
          <a:p>
            <a:pPr lvl="1"/>
            <a:r>
              <a:rPr lang="en-US" dirty="0" smtClean="0"/>
              <a:t>Google: firebase, </a:t>
            </a:r>
            <a:r>
              <a:rPr lang="en-US" dirty="0" err="1" smtClean="0"/>
              <a:t>saas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11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4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test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 authorization to get </a:t>
            </a:r>
            <a:r>
              <a:rPr lang="en-US" dirty="0" err="1" smtClean="0"/>
              <a:t>api</a:t>
            </a:r>
            <a:r>
              <a:rPr lang="en-US" dirty="0" smtClean="0"/>
              <a:t>-request</a:t>
            </a:r>
          </a:p>
          <a:p>
            <a:r>
              <a:rPr lang="en-US" dirty="0" smtClean="0"/>
              <a:t>CSP  - Content Security </a:t>
            </a:r>
            <a:r>
              <a:rPr lang="en-US" dirty="0" err="1" smtClean="0"/>
              <a:t>Policie</a:t>
            </a:r>
            <a:r>
              <a:rPr lang="en-US" dirty="0" smtClean="0"/>
              <a:t> (</a:t>
            </a:r>
            <a:r>
              <a:rPr lang="en-US" dirty="0" err="1" smtClean="0"/>
              <a:t>cliens</a:t>
            </a:r>
            <a:r>
              <a:rPr lang="en-US" dirty="0" smtClean="0"/>
              <a:t>, sever)</a:t>
            </a:r>
          </a:p>
          <a:p>
            <a:r>
              <a:rPr lang="en-US" dirty="0" smtClean="0"/>
              <a:t>Request limit</a:t>
            </a:r>
          </a:p>
          <a:p>
            <a:pPr lvl="1"/>
            <a:r>
              <a:rPr lang="en-US" dirty="0" smtClean="0"/>
              <a:t>Connection 100 </a:t>
            </a:r>
            <a:r>
              <a:rPr lang="en-US" dirty="0" err="1" smtClean="0"/>
              <a:t>cliens</a:t>
            </a:r>
            <a:r>
              <a:rPr lang="en-US" dirty="0" smtClean="0"/>
              <a:t> to the server</a:t>
            </a:r>
          </a:p>
          <a:p>
            <a:pPr lvl="1"/>
            <a:r>
              <a:rPr lang="en-US" dirty="0" smtClean="0"/>
              <a:t>One request (put, post, get) is recalled for 10 times at 60 sec</a:t>
            </a:r>
          </a:p>
          <a:p>
            <a:pPr lvl="2"/>
            <a:r>
              <a:rPr lang="en-US" dirty="0" smtClean="0"/>
              <a:t>Request times more then 11 at 60 sec –&gt; forbid the </a:t>
            </a:r>
            <a:r>
              <a:rPr lang="en-US" dirty="0" err="1" smtClean="0"/>
              <a:t>cliens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Storing data (</a:t>
            </a:r>
            <a:r>
              <a:rPr lang="en-US" dirty="0" err="1" smtClean="0"/>
              <a:t>anonymus</a:t>
            </a:r>
            <a:r>
              <a:rPr lang="en-US" smtClean="0"/>
              <a:t>) for 2 days???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11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7385</TotalTime>
  <Words>549</Words>
  <Application>Microsoft Office PowerPoint</Application>
  <PresentationFormat>Szélesvásznú</PresentationFormat>
  <Paragraphs>140</Paragraphs>
  <Slides>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Task tracking App</vt:lpstr>
      <vt:lpstr>Technical stuff</vt:lpstr>
      <vt:lpstr>PowerPoint-bemutató</vt:lpstr>
      <vt:lpstr>PowerPoint-bemutató</vt:lpstr>
      <vt:lpstr>Options content:</vt:lpstr>
      <vt:lpstr>Statistic - charts</vt:lpstr>
      <vt:lpstr>Server side</vt:lpstr>
      <vt:lpstr>Penetration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monitor App</dc:title>
  <dc:creator>Sára Krisztián</dc:creator>
  <cp:lastModifiedBy>Sára Krisztián</cp:lastModifiedBy>
  <cp:revision>56</cp:revision>
  <dcterms:created xsi:type="dcterms:W3CDTF">2022-01-10T10:29:45Z</dcterms:created>
  <dcterms:modified xsi:type="dcterms:W3CDTF">2022-04-11T19:39:43Z</dcterms:modified>
</cp:coreProperties>
</file>