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smtClean="0"/>
              <a:t>Validators </a:t>
            </a:r>
            <a:r>
              <a:rPr lang="en-US" baseline="0" dirty="0" smtClean="0"/>
              <a:t>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(done)</a:t>
            </a:r>
          </a:p>
          <a:p>
            <a:r>
              <a:rPr lang="en-US" baseline="0" dirty="0" smtClean="0"/>
              <a:t>Date, status filtering (done)</a:t>
            </a:r>
          </a:p>
          <a:p>
            <a:r>
              <a:rPr lang="en-US" baseline="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Highlight directive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typeExtension</a:t>
            </a:r>
            <a:r>
              <a:rPr lang="en-US" baseline="0" dirty="0" smtClean="0"/>
              <a:t>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AlertWindwon</a:t>
            </a:r>
            <a:r>
              <a:rPr lang="en-US" baseline="0" dirty="0" smtClean="0"/>
              <a:t> comp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Header component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Menu-item comp test</a:t>
            </a:r>
          </a:p>
          <a:p>
            <a:r>
              <a:rPr lang="en-US" baseline="0" dirty="0" smtClean="0"/>
              <a:t>-------------------------------</a:t>
            </a:r>
            <a:endParaRPr lang="en-US" baseline="0" dirty="0" smtClean="0"/>
          </a:p>
          <a:p>
            <a:r>
              <a:rPr lang="en-US" baseline="0" dirty="0" smtClean="0"/>
              <a:t>Measuring time,</a:t>
            </a:r>
          </a:p>
          <a:p>
            <a:r>
              <a:rPr lang="en-US" baseline="0" dirty="0" smtClean="0"/>
              <a:t>Threading – calculate </a:t>
            </a:r>
            <a:r>
              <a:rPr lang="en-US" baseline="0" dirty="0" smtClean="0"/>
              <a:t>time</a:t>
            </a:r>
          </a:p>
          <a:p>
            <a:r>
              <a:rPr lang="en-US" baseline="0" dirty="0" smtClean="0"/>
              <a:t>Timer test</a:t>
            </a:r>
          </a:p>
          <a:p>
            <a:r>
              <a:rPr lang="en-US" baseline="0" dirty="0" smtClean="0"/>
              <a:t>------------------------------</a:t>
            </a:r>
          </a:p>
          <a:p>
            <a:r>
              <a:rPr lang="en-US" dirty="0" smtClean="0"/>
              <a:t>Task-container test</a:t>
            </a:r>
          </a:p>
          <a:p>
            <a:r>
              <a:rPr lang="en-US" dirty="0" smtClean="0"/>
              <a:t>Task-card</a:t>
            </a:r>
            <a:r>
              <a:rPr lang="en-US" baseline="0" dirty="0" smtClean="0"/>
              <a:t> test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smtClean="0"/>
              <a:t>Apply </a:t>
            </a:r>
            <a:r>
              <a:rPr lang="en-US" baseline="0" dirty="0" smtClean="0"/>
              <a:t>CSP rules on the app, &lt;meta</a:t>
            </a:r>
            <a:r>
              <a:rPr lang="en-US" baseline="0" smtClean="0"/>
              <a:t>&gt; tag!!!!!!!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27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27 April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27 April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27 April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27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27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27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</a:t>
            </a:r>
            <a:r>
              <a:rPr lang="en-US" dirty="0" smtClean="0"/>
              <a:t>app??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27 April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27 April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27 April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27 April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/>
              <a:t>Swagger for Task,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endParaRPr lang="en-US" dirty="0" smtClean="0"/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authorization to get </a:t>
            </a:r>
            <a:r>
              <a:rPr lang="en-US" dirty="0" err="1" smtClean="0"/>
              <a:t>api</a:t>
            </a:r>
            <a:r>
              <a:rPr lang="en-US" dirty="0" smtClean="0"/>
              <a:t>-request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smtClean="0"/>
              <a:t>) for 2 days???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27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8421</TotalTime>
  <Words>630</Words>
  <Application>Microsoft Office PowerPoint</Application>
  <PresentationFormat>Szélesvásznú</PresentationFormat>
  <Paragraphs>161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  <vt:lpstr>Server side</vt:lpstr>
      <vt:lpstr>Penetration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66</cp:revision>
  <dcterms:created xsi:type="dcterms:W3CDTF">2022-01-10T10:29:45Z</dcterms:created>
  <dcterms:modified xsi:type="dcterms:W3CDTF">2022-04-27T15:25:53Z</dcterms:modified>
</cp:coreProperties>
</file>