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972"/>
    <a:srgbClr val="4D5057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6"/>
    <p:restoredTop sz="93062"/>
  </p:normalViewPr>
  <p:slideViewPr>
    <p:cSldViewPr snapToGrid="0" snapToObjects="1">
      <p:cViewPr>
        <p:scale>
          <a:sx n="81" d="100"/>
          <a:sy n="81" d="100"/>
        </p:scale>
        <p:origin x="2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61BF-E138-934F-B515-F6E397BA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DD66-79E7-504F-9CD0-88F87D0E3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1D78-0745-3C4F-AE9B-ACCA1B6B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460B-0BCE-AB48-9BFC-8D76B4A33444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6BE8-C5EF-A844-A4A6-04CF543E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6866-9D1F-7F44-8B6F-C1FC353F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622A-5AD6-1B41-A170-C88A2645F1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884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08D1-A623-FA44-966C-96CBCB17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1AAF0-45F3-8849-8E05-42C54CDB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E1DC-EEF2-E84B-BDE3-07BD4835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460B-0BCE-AB48-9BFC-8D76B4A33444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8DB7-F6FA-FB45-8555-65C566F3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C0E1-CAAF-4D49-9EC8-45535C81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622A-5AD6-1B41-A170-C88A2645F1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587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CBB2F-BDC4-9B4F-B686-D8B6C3EDF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597F3-6BFF-7346-8E64-6808752D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53CF-F3E1-324B-B4A8-7B2176B1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460B-0BCE-AB48-9BFC-8D76B4A33444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B5F50-A123-B64C-8EB8-48176DFB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9D3D-F4DF-0848-A4FB-E38D0088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622A-5AD6-1B41-A170-C88A2645F1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31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6F98-DCF9-B54D-B667-ED79CE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DBE5-416B-E844-8A51-A14E4C22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1A54B-B3AC-8845-A509-96AEDD3C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460B-0BCE-AB48-9BFC-8D76B4A33444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1FFC-424A-2E4B-84D2-C3D40C09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0A78-2FA7-DC4A-9A7C-43D12449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622A-5AD6-1B41-A170-C88A2645F1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4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0F5C-D347-4648-8A4D-AEF905F3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C73B-06C7-A541-A15F-AB4249584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D984B-2D16-274A-A313-5AD2B5B4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460B-0BCE-AB48-9BFC-8D76B4A33444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8A30-436D-3848-B998-0E3E351B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7E67-E053-9342-A016-9A915BE5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622A-5AD6-1B41-A170-C88A2645F1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48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398A-6F71-8342-9226-74F5D14D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C07B-8741-774E-A11F-FA55C4F36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5388-5241-4F4E-9D82-B479F0C6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4F562-91B7-A042-AB09-8D36CAEA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460B-0BCE-AB48-9BFC-8D76B4A33444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B828C-77E4-6245-91BB-A3A7562F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2EDB3-E2C8-2F43-A77C-6E91B310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622A-5AD6-1B41-A170-C88A2645F1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51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C60-FACA-AF4C-9750-464A8E58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7A997-CF38-6D45-940F-390317F8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28270-9413-C847-8C64-4AB386521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5F6A6-9B52-1F44-97B6-7D5BC1017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723C4-4BAC-DF44-9F75-D9434F299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53FED-B46C-8B44-998C-47018116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460B-0BCE-AB48-9BFC-8D76B4A33444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677BB-D441-6B48-89B8-D3BF286C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5E0C8-D591-444D-9576-F88D7255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622A-5AD6-1B41-A170-C88A2645F1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23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6B16-B45C-6F49-9223-927EF6FB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AE54E-8A45-6141-A369-3884BD6E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460B-0BCE-AB48-9BFC-8D76B4A33444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EFB81-AC2D-3545-8F87-1EA4FB85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372F-2449-FF43-BDFD-AC0DDF2F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622A-5AD6-1B41-A170-C88A2645F1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3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8CE68-B252-D541-99CC-24BE4ABF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460B-0BCE-AB48-9BFC-8D76B4A33444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D069-7B6C-3943-AADB-A24DCA41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37776-0CC4-7646-B6BD-29B29AFA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622A-5AD6-1B41-A170-C88A2645F1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596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D4C4-5F50-7B4F-B03A-E3937FCD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75E3-416E-9049-9C9B-FFF2302B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7269C-FF74-C24A-B3AE-4A82C6BC5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50B32-9003-4046-93D8-36121DCD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460B-0BCE-AB48-9BFC-8D76B4A33444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7A038-B5F4-164D-AE52-A5EC8D56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EFB0A-748C-3049-9118-B3A4960C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622A-5AD6-1B41-A170-C88A2645F1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071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86D3-7F50-E64B-9C44-45CEC297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21B50-946C-AE44-8C2F-BF564F320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A75C0-F52D-6444-A7FC-8E5F825D6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D60AD-9EC2-E245-8112-20FDDC19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460B-0BCE-AB48-9BFC-8D76B4A33444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7226-B3BA-5E4F-806A-88B80F5B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E045F-7356-2B4E-8A13-23A67119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622A-5AD6-1B41-A170-C88A2645F1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50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2BB11-EC56-1043-AAA2-68F67AA3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6F9E2-F76B-DB49-B112-1AEEB370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37EA-C4F0-FB44-9146-D173F86A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460B-0BCE-AB48-9BFC-8D76B4A33444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BFD9-8EA8-8B4E-B418-B0E1F3FF1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4535-54C2-8F43-BC39-A6D005485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7622A-5AD6-1B41-A170-C88A2645F1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42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ame 33">
            <a:extLst>
              <a:ext uri="{FF2B5EF4-FFF2-40B4-BE49-F238E27FC236}">
                <a16:creationId xmlns:a16="http://schemas.microsoft.com/office/drawing/2014/main" id="{9D1BD83F-46E2-3247-B6DC-7291ACE6AB63}"/>
              </a:ext>
            </a:extLst>
          </p:cNvPr>
          <p:cNvSpPr/>
          <p:nvPr/>
        </p:nvSpPr>
        <p:spPr>
          <a:xfrm>
            <a:off x="665751" y="1238387"/>
            <a:ext cx="1943063" cy="4820196"/>
          </a:xfrm>
          <a:prstGeom prst="frame">
            <a:avLst>
              <a:gd name="adj1" fmla="val 4180"/>
            </a:avLst>
          </a:prstGeom>
          <a:solidFill>
            <a:srgbClr val="4D5057"/>
          </a:solidFill>
          <a:ln w="0">
            <a:solidFill>
              <a:srgbClr val="31D972"/>
            </a:solidFill>
          </a:ln>
          <a:effectLst>
            <a:reflection endPos="0" dir="5400000" sy="-100000" algn="bl" rotWithShape="0"/>
            <a:softEdge rad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31D972"/>
              </a:solidFill>
            </a:endParaRP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634BDDA0-8D59-584E-B2E9-13BB2F1B0793}"/>
              </a:ext>
            </a:extLst>
          </p:cNvPr>
          <p:cNvSpPr/>
          <p:nvPr/>
        </p:nvSpPr>
        <p:spPr>
          <a:xfrm>
            <a:off x="2695974" y="1240971"/>
            <a:ext cx="4812540" cy="4820196"/>
          </a:xfrm>
          <a:prstGeom prst="frame">
            <a:avLst>
              <a:gd name="adj1" fmla="val 1729"/>
            </a:avLst>
          </a:prstGeom>
          <a:solidFill>
            <a:srgbClr val="4D5057"/>
          </a:solidFill>
          <a:ln w="0">
            <a:solidFill>
              <a:srgbClr val="31D972"/>
            </a:solidFill>
          </a:ln>
          <a:effectLst>
            <a:reflection endPos="0" dir="5400000" sy="-100000" algn="bl" rotWithShape="0"/>
            <a:softEdge rad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31D972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5D60E971-5668-204C-835D-E5409F7191A2}"/>
              </a:ext>
            </a:extLst>
          </p:cNvPr>
          <p:cNvSpPr/>
          <p:nvPr/>
        </p:nvSpPr>
        <p:spPr>
          <a:xfrm>
            <a:off x="7563394" y="1240971"/>
            <a:ext cx="3892732" cy="4820196"/>
          </a:xfrm>
          <a:prstGeom prst="frame">
            <a:avLst>
              <a:gd name="adj1" fmla="val 1729"/>
            </a:avLst>
          </a:prstGeom>
          <a:solidFill>
            <a:srgbClr val="4D5057"/>
          </a:solidFill>
          <a:ln w="0">
            <a:solidFill>
              <a:srgbClr val="31D972"/>
            </a:solidFill>
          </a:ln>
          <a:effectLst>
            <a:reflection endPos="0" dir="5400000" sy="-100000" algn="bl" rotWithShape="0"/>
            <a:softEdge rad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31D972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0666A8-9616-3048-ABC7-BA43B6B08119}"/>
              </a:ext>
            </a:extLst>
          </p:cNvPr>
          <p:cNvSpPr/>
          <p:nvPr/>
        </p:nvSpPr>
        <p:spPr>
          <a:xfrm>
            <a:off x="907366" y="1547446"/>
            <a:ext cx="1350499" cy="4121834"/>
          </a:xfrm>
          <a:prstGeom prst="roundRect">
            <a:avLst/>
          </a:prstGeom>
          <a:solidFill>
            <a:srgbClr val="4D5057"/>
          </a:solidFill>
          <a:ln>
            <a:solidFill>
              <a:srgbClr val="31D97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solidFill>
                  <a:srgbClr val="31D972"/>
                </a:solidFill>
              </a:rPr>
              <a:t>GUI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8139F8-D46B-084C-B8BE-6A1C765A7EA1}"/>
              </a:ext>
            </a:extLst>
          </p:cNvPr>
          <p:cNvSpPr/>
          <p:nvPr/>
        </p:nvSpPr>
        <p:spPr>
          <a:xfrm>
            <a:off x="3017519" y="1519971"/>
            <a:ext cx="4107766" cy="2405574"/>
          </a:xfrm>
          <a:prstGeom prst="roundRect">
            <a:avLst/>
          </a:prstGeom>
          <a:solidFill>
            <a:srgbClr val="4D5057"/>
          </a:solidFill>
          <a:ln>
            <a:solidFill>
              <a:srgbClr val="31D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500" dirty="0">
                <a:solidFill>
                  <a:srgbClr val="31D972"/>
                </a:solidFill>
              </a:rPr>
              <a:t>Business </a:t>
            </a:r>
            <a:r>
              <a:rPr lang="en-US" sz="3500" dirty="0">
                <a:solidFill>
                  <a:srgbClr val="31D972"/>
                </a:solidFill>
              </a:rPr>
              <a:t>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BFA372-7BD0-844E-93B0-F9C19472EF7C}"/>
              </a:ext>
            </a:extLst>
          </p:cNvPr>
          <p:cNvSpPr/>
          <p:nvPr/>
        </p:nvSpPr>
        <p:spPr>
          <a:xfrm>
            <a:off x="3017519" y="4600134"/>
            <a:ext cx="4107767" cy="1069145"/>
          </a:xfrm>
          <a:prstGeom prst="roundRect">
            <a:avLst/>
          </a:prstGeom>
          <a:solidFill>
            <a:srgbClr val="4D5057"/>
          </a:solidFill>
          <a:ln>
            <a:solidFill>
              <a:srgbClr val="31D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500">
                <a:solidFill>
                  <a:srgbClr val="31D972"/>
                </a:solidFill>
              </a:rPr>
              <a:t>REST API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EFC885-DBAF-9E47-A133-48C4681A5EC4}"/>
              </a:ext>
            </a:extLst>
          </p:cNvPr>
          <p:cNvSpPr/>
          <p:nvPr/>
        </p:nvSpPr>
        <p:spPr>
          <a:xfrm>
            <a:off x="7884942" y="1547446"/>
            <a:ext cx="731519" cy="4121834"/>
          </a:xfrm>
          <a:prstGeom prst="roundRect">
            <a:avLst/>
          </a:prstGeom>
          <a:solidFill>
            <a:srgbClr val="4D5057"/>
          </a:solidFill>
          <a:ln>
            <a:solidFill>
              <a:srgbClr val="31D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rgbClr val="31D972"/>
                </a:solidFill>
              </a:rPr>
              <a:t>REST API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D0F4D005-3198-3646-B5F1-6B98E6D9B6E2}"/>
              </a:ext>
            </a:extLst>
          </p:cNvPr>
          <p:cNvSpPr/>
          <p:nvPr/>
        </p:nvSpPr>
        <p:spPr>
          <a:xfrm>
            <a:off x="9263571" y="2486026"/>
            <a:ext cx="1823529" cy="1649876"/>
          </a:xfrm>
          <a:prstGeom prst="cube">
            <a:avLst/>
          </a:prstGeom>
          <a:solidFill>
            <a:srgbClr val="4D5057"/>
          </a:solidFill>
          <a:ln>
            <a:solidFill>
              <a:srgbClr val="31D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000" dirty="0">
                <a:solidFill>
                  <a:srgbClr val="31D972"/>
                </a:solidFill>
              </a:rPr>
              <a:t>NER </a:t>
            </a:r>
            <a:r>
              <a:rPr lang="en-US" sz="3000" dirty="0">
                <a:solidFill>
                  <a:srgbClr val="31D972"/>
                </a:solidFill>
              </a:rPr>
              <a:t>engine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E51208-8F45-2748-B41D-CBDACBE51A83}"/>
              </a:ext>
            </a:extLst>
          </p:cNvPr>
          <p:cNvSpPr/>
          <p:nvPr/>
        </p:nvSpPr>
        <p:spPr>
          <a:xfrm>
            <a:off x="2370409" y="4700588"/>
            <a:ext cx="590834" cy="342678"/>
          </a:xfrm>
          <a:prstGeom prst="rightArrow">
            <a:avLst/>
          </a:prstGeom>
          <a:solidFill>
            <a:srgbClr val="4D5057"/>
          </a:solidFill>
          <a:ln>
            <a:solidFill>
              <a:srgbClr val="31D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4D19F7E-ED8C-2641-92F7-697E05690E8C}"/>
              </a:ext>
            </a:extLst>
          </p:cNvPr>
          <p:cNvSpPr/>
          <p:nvPr/>
        </p:nvSpPr>
        <p:spPr>
          <a:xfrm rot="10800000">
            <a:off x="2364913" y="5134706"/>
            <a:ext cx="590834" cy="342678"/>
          </a:xfrm>
          <a:prstGeom prst="rightArrow">
            <a:avLst/>
          </a:prstGeom>
          <a:solidFill>
            <a:srgbClr val="4D5057"/>
          </a:solidFill>
          <a:ln>
            <a:solidFill>
              <a:srgbClr val="31D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89CF758-0BD7-8642-997F-29A5B9855B52}"/>
              </a:ext>
            </a:extLst>
          </p:cNvPr>
          <p:cNvSpPr/>
          <p:nvPr/>
        </p:nvSpPr>
        <p:spPr>
          <a:xfrm>
            <a:off x="7212445" y="4734434"/>
            <a:ext cx="590834" cy="342678"/>
          </a:xfrm>
          <a:prstGeom prst="rightArrow">
            <a:avLst/>
          </a:prstGeom>
          <a:solidFill>
            <a:srgbClr val="4D5057"/>
          </a:solidFill>
          <a:ln>
            <a:solidFill>
              <a:srgbClr val="31D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E922105-E8D5-C243-9348-875212E4FCC8}"/>
              </a:ext>
            </a:extLst>
          </p:cNvPr>
          <p:cNvSpPr/>
          <p:nvPr/>
        </p:nvSpPr>
        <p:spPr>
          <a:xfrm rot="10800000">
            <a:off x="7206949" y="5168552"/>
            <a:ext cx="590834" cy="342678"/>
          </a:xfrm>
          <a:prstGeom prst="rightArrow">
            <a:avLst/>
          </a:prstGeom>
          <a:solidFill>
            <a:srgbClr val="4D5057"/>
          </a:solidFill>
          <a:ln>
            <a:solidFill>
              <a:srgbClr val="31D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BA7CFDB-3F19-834E-955D-DAC32E2E8127}"/>
              </a:ext>
            </a:extLst>
          </p:cNvPr>
          <p:cNvSpPr/>
          <p:nvPr/>
        </p:nvSpPr>
        <p:spPr>
          <a:xfrm>
            <a:off x="8658284" y="3437024"/>
            <a:ext cx="590834" cy="342678"/>
          </a:xfrm>
          <a:prstGeom prst="rightArrow">
            <a:avLst/>
          </a:prstGeom>
          <a:solidFill>
            <a:srgbClr val="4D5057"/>
          </a:solidFill>
          <a:ln>
            <a:solidFill>
              <a:srgbClr val="31D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4DF5FD3-71A0-5E48-8CE3-0C243966CE3A}"/>
              </a:ext>
            </a:extLst>
          </p:cNvPr>
          <p:cNvSpPr/>
          <p:nvPr/>
        </p:nvSpPr>
        <p:spPr>
          <a:xfrm rot="16200000">
            <a:off x="4311853" y="4091500"/>
            <a:ext cx="590834" cy="342678"/>
          </a:xfrm>
          <a:prstGeom prst="rightArrow">
            <a:avLst/>
          </a:prstGeom>
          <a:solidFill>
            <a:srgbClr val="4D5057"/>
          </a:solidFill>
          <a:ln>
            <a:solidFill>
              <a:srgbClr val="31D972"/>
            </a:solidFill>
          </a:ln>
          <a:effectLst>
            <a:outerShdw blurRad="50800" dist="50800" dir="5400000" sx="1000" sy="1000" algn="ctr" rotWithShape="0">
              <a:srgbClr val="000000">
                <a:alpha val="8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CBF8B98-D1A2-EA4E-86E8-93C3D0F4828E}"/>
              </a:ext>
            </a:extLst>
          </p:cNvPr>
          <p:cNvSpPr/>
          <p:nvPr/>
        </p:nvSpPr>
        <p:spPr>
          <a:xfrm rot="10800000">
            <a:off x="8630914" y="3085330"/>
            <a:ext cx="590834" cy="342678"/>
          </a:xfrm>
          <a:prstGeom prst="rightArrow">
            <a:avLst/>
          </a:prstGeom>
          <a:solidFill>
            <a:srgbClr val="4D5057"/>
          </a:solidFill>
          <a:ln>
            <a:solidFill>
              <a:srgbClr val="31D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E878E45-9ADA-AC4C-827C-4D505C8A2277}"/>
              </a:ext>
            </a:extLst>
          </p:cNvPr>
          <p:cNvSpPr/>
          <p:nvPr/>
        </p:nvSpPr>
        <p:spPr>
          <a:xfrm rot="5400000">
            <a:off x="5342598" y="4091500"/>
            <a:ext cx="590834" cy="342678"/>
          </a:xfrm>
          <a:prstGeom prst="rightArrow">
            <a:avLst/>
          </a:prstGeom>
          <a:solidFill>
            <a:srgbClr val="4D5057"/>
          </a:solidFill>
          <a:ln>
            <a:solidFill>
              <a:srgbClr val="31D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276A96-7ED0-B34C-9091-962004867F71}"/>
              </a:ext>
            </a:extLst>
          </p:cNvPr>
          <p:cNvSpPr txBox="1"/>
          <p:nvPr/>
        </p:nvSpPr>
        <p:spPr>
          <a:xfrm>
            <a:off x="8380393" y="578961"/>
            <a:ext cx="31573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rgbClr val="31D972"/>
                </a:solidFill>
              </a:rPr>
              <a:t>NER Server</a:t>
            </a:r>
          </a:p>
          <a:p>
            <a:endParaRPr lang="hu-H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B79CFA-8D74-0D46-A3FB-637A125AC267}"/>
              </a:ext>
            </a:extLst>
          </p:cNvPr>
          <p:cNvSpPr/>
          <p:nvPr/>
        </p:nvSpPr>
        <p:spPr>
          <a:xfrm>
            <a:off x="3849523" y="578961"/>
            <a:ext cx="32757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000" dirty="0">
                <a:solidFill>
                  <a:srgbClr val="31D972"/>
                </a:solidFill>
              </a:rPr>
              <a:t>WebServer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5E2833-A6EA-8A4A-ADAD-83BE9530384C}"/>
              </a:ext>
            </a:extLst>
          </p:cNvPr>
          <p:cNvSpPr/>
          <p:nvPr/>
        </p:nvSpPr>
        <p:spPr>
          <a:xfrm>
            <a:off x="1293013" y="578961"/>
            <a:ext cx="16991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000" dirty="0">
                <a:solidFill>
                  <a:srgbClr val="31D972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70660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krisztianbenda</dc:creator>
  <cp:lastModifiedBy>krisztianbenda</cp:lastModifiedBy>
  <cp:revision>9</cp:revision>
  <dcterms:created xsi:type="dcterms:W3CDTF">2018-11-24T15:14:15Z</dcterms:created>
  <dcterms:modified xsi:type="dcterms:W3CDTF">2018-11-25T17:29:20Z</dcterms:modified>
</cp:coreProperties>
</file>