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>
        <p:scale>
          <a:sx n="100" d="100"/>
          <a:sy n="100" d="100"/>
        </p:scale>
        <p:origin x="109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60713-467F-073E-58FA-467EE6E0F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5692154-5F02-9AFD-3CA0-0BBF4E1C4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443AFB-8853-9AFA-B516-15BBEC74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CBE9FF-7B32-E60D-987C-19EBF99C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A9CCAD-3D53-D108-E6AB-4015C58F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4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A82E7C-BFCB-1253-2587-EC5B654F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BE471D-53A3-F788-1A30-416ACD8DB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F3BEC3-639B-4D13-AEDE-B6550A4D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F9BE2D-F579-463C-EE43-9CFD43FC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37EAE3-1C90-C0FA-999E-55D5D9B6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0C3D194-CE81-BE8A-D125-EF430592A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CD7137-AA79-1DC4-1516-7D6F497A1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7FAD84-F165-5FE0-06D9-6939AFAA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A181F6-706A-7F0D-4663-912F817E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B9BE61-05F6-F4E0-AE89-949234AD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36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A29DC3-40F1-D3B2-F7E3-9BD4BBF2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BC995A-79F6-A477-EC46-72D6715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427874-535B-4F97-DC46-BDDD3005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E3224E-3B6D-220C-A765-FC95B045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63EACF-FCF6-CD14-C10D-A682B491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1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A764CD-BB54-6DF1-0D76-6B46D8BB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C5FB9D-CD81-184B-FE53-67DC3CB7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CE2DC2-CCAC-7A88-3B84-F47E0908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F90030-259C-6775-2B0D-221E0A24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80A4C7-A88C-5BA8-E775-904908EB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4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997DE3-9558-82E9-7437-C253DC30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4802C2-EC19-D46C-1745-2899F279F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9BA4A4-212A-785D-585A-4FBC91C4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DB470E-2F28-F636-35E2-F62A3AE6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E47E6F-87FE-04F5-2512-86EE8532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F4D6BEB-872A-9F43-72BA-1E7956E9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BBB6A-0DD4-A7BD-58FE-B3943807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378DE8-8A9A-07FB-3516-DF2376ED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FC774BB-376A-E8DC-2A05-2A99C0215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13F50E-AE3D-529C-3C1E-DB477AD2C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00D0428-BCB4-DF1A-0DBE-501F2412C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D91A8CD-3E5D-5315-EF41-C506FC30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1200A38-9242-C3F1-741A-E78AE1ED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84305ED-8EA8-FCCC-CB56-60C6754E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44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0F5BB-8BE9-C10D-EFB0-45C3D229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598CB1-E8EF-0F3B-3364-2B51F42A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78C680C-19B6-AB04-1515-1D6D8ADE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EEAB96-17B3-F79F-A40E-B6D306ED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2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3FC86A5-AB18-9E85-0E4C-CEB69368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3151B96-80D6-B5A0-1A08-855BD8ED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F5D197-1411-D43D-2F18-5DB71234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5E7C11-F1CB-ED6E-E847-636FB085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5A5CF4-C2AE-6186-1C4E-FB1B7C11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0A8E1BA-6B7F-8204-6F72-16B6D636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D50ADE-646C-2D0E-0928-34C0A884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B49EDD8-0B00-6543-4500-FC751D59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5FDACE-A04D-D6FA-D04E-FE68D40B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3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08166A-F3E2-A1FD-A954-572DC50E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A86F098-5BA5-2D57-CA88-387C6F2FD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1902ABF-5461-C3A1-7AC7-6331FF0F6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9A1446-2BAA-421B-CF5C-39B37325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3BB62C-E52A-FDE3-CC27-59EF7158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EF507B-4ECC-1F58-DAA3-21146CC3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29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A778F5-9A84-17D9-0F31-C4B68381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A0FCB1-1B8E-8975-2501-0C98A249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A45BE8-8283-EAB9-4B9A-2E96F0FDB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7B00-94F1-4D26-9C9B-8FAEF0E5A0D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936929-25C1-650A-EDA6-84F55484F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5A7288-CD89-08C9-D17E-7B5A703A1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E998-CD92-4C4D-ACD8-AFE37674C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7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83E8E15-5E0E-C2D4-F468-DE217CDD2957}"/>
              </a:ext>
            </a:extLst>
          </p:cNvPr>
          <p:cNvSpPr/>
          <p:nvPr/>
        </p:nvSpPr>
        <p:spPr>
          <a:xfrm>
            <a:off x="1060438" y="1256232"/>
            <a:ext cx="704850" cy="28243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4EFB282-9A52-9E92-18CC-6F80249183F6}"/>
              </a:ext>
            </a:extLst>
          </p:cNvPr>
          <p:cNvSpPr/>
          <p:nvPr/>
        </p:nvSpPr>
        <p:spPr>
          <a:xfrm>
            <a:off x="2494948" y="1268581"/>
            <a:ext cx="704850" cy="28776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60E7C6B-44CD-E404-EF8B-2111AB34DD6A}"/>
              </a:ext>
            </a:extLst>
          </p:cNvPr>
          <p:cNvSpPr/>
          <p:nvPr/>
        </p:nvSpPr>
        <p:spPr>
          <a:xfrm>
            <a:off x="1087054" y="2342616"/>
            <a:ext cx="651617" cy="651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3505C93-2519-07AF-C024-B9726C0CDE5E}"/>
              </a:ext>
            </a:extLst>
          </p:cNvPr>
          <p:cNvSpPr/>
          <p:nvPr/>
        </p:nvSpPr>
        <p:spPr>
          <a:xfrm>
            <a:off x="2518431" y="1318705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455FA45-FCA8-9333-9EDA-FE3F466CEEBC}"/>
              </a:ext>
            </a:extLst>
          </p:cNvPr>
          <p:cNvSpPr txBox="1"/>
          <p:nvPr/>
        </p:nvSpPr>
        <p:spPr>
          <a:xfrm>
            <a:off x="2696672" y="2841179"/>
            <a:ext cx="3609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E659FF6C-8029-C508-D433-9FCA7F7DB01E}"/>
              </a:ext>
            </a:extLst>
          </p:cNvPr>
          <p:cNvSpPr/>
          <p:nvPr/>
        </p:nvSpPr>
        <p:spPr>
          <a:xfrm>
            <a:off x="3935823" y="1256230"/>
            <a:ext cx="704850" cy="28776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B474376B-724E-A8D2-9664-E263640DE730}"/>
              </a:ext>
            </a:extLst>
          </p:cNvPr>
          <p:cNvSpPr txBox="1"/>
          <p:nvPr/>
        </p:nvSpPr>
        <p:spPr>
          <a:xfrm>
            <a:off x="4107748" y="2841179"/>
            <a:ext cx="3609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E29A2071-45B3-8A8C-05C7-B7DA04E1D878}"/>
              </a:ext>
            </a:extLst>
          </p:cNvPr>
          <p:cNvSpPr/>
          <p:nvPr/>
        </p:nvSpPr>
        <p:spPr>
          <a:xfrm>
            <a:off x="8248902" y="1256230"/>
            <a:ext cx="704850" cy="28776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5B99857F-C401-7B85-3178-4BAC801C7C41}"/>
              </a:ext>
            </a:extLst>
          </p:cNvPr>
          <p:cNvSpPr/>
          <p:nvPr/>
        </p:nvSpPr>
        <p:spPr>
          <a:xfrm>
            <a:off x="8275518" y="2342616"/>
            <a:ext cx="651617" cy="651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3E80CB5E-DBD4-A1F3-6B03-F856862EBCB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738671" y="1644514"/>
            <a:ext cx="779760" cy="1023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gyenes összekötő nyíllal 151">
            <a:extLst>
              <a:ext uri="{FF2B5EF4-FFF2-40B4-BE49-F238E27FC236}">
                <a16:creationId xmlns:a16="http://schemas.microsoft.com/office/drawing/2014/main" id="{3ECEDDF9-D6A7-5B46-1D12-E0D6A6DC0164}"/>
              </a:ext>
            </a:extLst>
          </p:cNvPr>
          <p:cNvCxnSpPr>
            <a:cxnSpLocks/>
          </p:cNvCxnSpPr>
          <p:nvPr/>
        </p:nvCxnSpPr>
        <p:spPr>
          <a:xfrm>
            <a:off x="1699237" y="2683379"/>
            <a:ext cx="825998" cy="107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153">
            <a:extLst>
              <a:ext uri="{FF2B5EF4-FFF2-40B4-BE49-F238E27FC236}">
                <a16:creationId xmlns:a16="http://schemas.microsoft.com/office/drawing/2014/main" id="{EFE83AB9-9A01-5D49-CED0-03DA7FC96AB2}"/>
              </a:ext>
            </a:extLst>
          </p:cNvPr>
          <p:cNvCxnSpPr>
            <a:cxnSpLocks/>
          </p:cNvCxnSpPr>
          <p:nvPr/>
        </p:nvCxnSpPr>
        <p:spPr>
          <a:xfrm flipV="1">
            <a:off x="1734562" y="2357571"/>
            <a:ext cx="799382" cy="30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gyenes összekötő nyíllal 155">
            <a:extLst>
              <a:ext uri="{FF2B5EF4-FFF2-40B4-BE49-F238E27FC236}">
                <a16:creationId xmlns:a16="http://schemas.microsoft.com/office/drawing/2014/main" id="{B401F1D7-8E94-32BB-0827-9CE2187CF4B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738671" y="2668425"/>
            <a:ext cx="839306" cy="434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gyenes összekötő nyíllal 162">
            <a:extLst>
              <a:ext uri="{FF2B5EF4-FFF2-40B4-BE49-F238E27FC236}">
                <a16:creationId xmlns:a16="http://schemas.microsoft.com/office/drawing/2014/main" id="{C1D0CF07-F31B-DA3F-BFD4-5855004034A7}"/>
              </a:ext>
            </a:extLst>
          </p:cNvPr>
          <p:cNvCxnSpPr>
            <a:cxnSpLocks/>
          </p:cNvCxnSpPr>
          <p:nvPr/>
        </p:nvCxnSpPr>
        <p:spPr>
          <a:xfrm>
            <a:off x="3202065" y="1658952"/>
            <a:ext cx="760373" cy="69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gyenes összekötő nyíllal 164">
            <a:extLst>
              <a:ext uri="{FF2B5EF4-FFF2-40B4-BE49-F238E27FC236}">
                <a16:creationId xmlns:a16="http://schemas.microsoft.com/office/drawing/2014/main" id="{D77DEE23-4418-0DFD-05B5-4A8201CEAC6B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170048" y="1644514"/>
            <a:ext cx="786073" cy="146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gyenes összekötő nyíllal 167">
            <a:extLst>
              <a:ext uri="{FF2B5EF4-FFF2-40B4-BE49-F238E27FC236}">
                <a16:creationId xmlns:a16="http://schemas.microsoft.com/office/drawing/2014/main" id="{35414071-AF53-8296-B7A2-8AEEFF1FBCB5}"/>
              </a:ext>
            </a:extLst>
          </p:cNvPr>
          <p:cNvCxnSpPr>
            <a:cxnSpLocks/>
          </p:cNvCxnSpPr>
          <p:nvPr/>
        </p:nvCxnSpPr>
        <p:spPr>
          <a:xfrm>
            <a:off x="3209095" y="1672779"/>
            <a:ext cx="753343" cy="2082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gyenes összekötő nyíllal 169">
            <a:extLst>
              <a:ext uri="{FF2B5EF4-FFF2-40B4-BE49-F238E27FC236}">
                <a16:creationId xmlns:a16="http://schemas.microsoft.com/office/drawing/2014/main" id="{6F77C49E-0D00-3186-9463-B6879C5DF29A}"/>
              </a:ext>
            </a:extLst>
          </p:cNvPr>
          <p:cNvCxnSpPr>
            <a:cxnSpLocks/>
          </p:cNvCxnSpPr>
          <p:nvPr/>
        </p:nvCxnSpPr>
        <p:spPr>
          <a:xfrm flipV="1">
            <a:off x="3222208" y="1635449"/>
            <a:ext cx="740231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gyenes összekötő nyíllal 172">
            <a:extLst>
              <a:ext uri="{FF2B5EF4-FFF2-40B4-BE49-F238E27FC236}">
                <a16:creationId xmlns:a16="http://schemas.microsoft.com/office/drawing/2014/main" id="{689CBE9C-812F-25CC-DEC1-243FFCFB3BF5}"/>
              </a:ext>
            </a:extLst>
          </p:cNvPr>
          <p:cNvCxnSpPr>
            <a:cxnSpLocks/>
          </p:cNvCxnSpPr>
          <p:nvPr/>
        </p:nvCxnSpPr>
        <p:spPr>
          <a:xfrm>
            <a:off x="3195590" y="2357569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gyenes összekötő nyíllal 174">
            <a:extLst>
              <a:ext uri="{FF2B5EF4-FFF2-40B4-BE49-F238E27FC236}">
                <a16:creationId xmlns:a16="http://schemas.microsoft.com/office/drawing/2014/main" id="{5AA52287-B1EC-B503-FF9A-A4DF56DBBA5C}"/>
              </a:ext>
            </a:extLst>
          </p:cNvPr>
          <p:cNvCxnSpPr>
            <a:cxnSpLocks/>
          </p:cNvCxnSpPr>
          <p:nvPr/>
        </p:nvCxnSpPr>
        <p:spPr>
          <a:xfrm>
            <a:off x="3222208" y="2357568"/>
            <a:ext cx="793460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gyenes összekötő nyíllal 176">
            <a:extLst>
              <a:ext uri="{FF2B5EF4-FFF2-40B4-BE49-F238E27FC236}">
                <a16:creationId xmlns:a16="http://schemas.microsoft.com/office/drawing/2014/main" id="{04387BD0-704D-B48F-1576-9F3D17B516AA}"/>
              </a:ext>
            </a:extLst>
          </p:cNvPr>
          <p:cNvCxnSpPr>
            <a:cxnSpLocks/>
          </p:cNvCxnSpPr>
          <p:nvPr/>
        </p:nvCxnSpPr>
        <p:spPr>
          <a:xfrm>
            <a:off x="3236265" y="2350652"/>
            <a:ext cx="726173" cy="140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gyenes összekötő nyíllal 178">
            <a:extLst>
              <a:ext uri="{FF2B5EF4-FFF2-40B4-BE49-F238E27FC236}">
                <a16:creationId xmlns:a16="http://schemas.microsoft.com/office/drawing/2014/main" id="{E90E1FF6-B5C8-A3E6-18C4-E97939AD8C79}"/>
              </a:ext>
            </a:extLst>
          </p:cNvPr>
          <p:cNvCxnSpPr>
            <a:cxnSpLocks/>
          </p:cNvCxnSpPr>
          <p:nvPr/>
        </p:nvCxnSpPr>
        <p:spPr>
          <a:xfrm>
            <a:off x="3151282" y="3103190"/>
            <a:ext cx="864386" cy="6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gyenes összekötő nyíllal 180">
            <a:extLst>
              <a:ext uri="{FF2B5EF4-FFF2-40B4-BE49-F238E27FC236}">
                <a16:creationId xmlns:a16="http://schemas.microsoft.com/office/drawing/2014/main" id="{A441488C-F520-BCB7-9936-32904CC1610F}"/>
              </a:ext>
            </a:extLst>
          </p:cNvPr>
          <p:cNvCxnSpPr>
            <a:cxnSpLocks/>
          </p:cNvCxnSpPr>
          <p:nvPr/>
        </p:nvCxnSpPr>
        <p:spPr>
          <a:xfrm>
            <a:off x="3204885" y="3744805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gyenes összekötő nyíllal 181">
            <a:extLst>
              <a:ext uri="{FF2B5EF4-FFF2-40B4-BE49-F238E27FC236}">
                <a16:creationId xmlns:a16="http://schemas.microsoft.com/office/drawing/2014/main" id="{E56A7D8D-50A1-A635-EC7B-4BCF3766B1EB}"/>
              </a:ext>
            </a:extLst>
          </p:cNvPr>
          <p:cNvCxnSpPr>
            <a:cxnSpLocks/>
          </p:cNvCxnSpPr>
          <p:nvPr/>
        </p:nvCxnSpPr>
        <p:spPr>
          <a:xfrm flipV="1">
            <a:off x="3156598" y="2357571"/>
            <a:ext cx="805840" cy="7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gyenes összekötő nyíllal 183">
            <a:extLst>
              <a:ext uri="{FF2B5EF4-FFF2-40B4-BE49-F238E27FC236}">
                <a16:creationId xmlns:a16="http://schemas.microsoft.com/office/drawing/2014/main" id="{3C332032-11DC-5AF9-BBE6-6E9D0ABCDE0D}"/>
              </a:ext>
            </a:extLst>
          </p:cNvPr>
          <p:cNvCxnSpPr>
            <a:cxnSpLocks/>
          </p:cNvCxnSpPr>
          <p:nvPr/>
        </p:nvCxnSpPr>
        <p:spPr>
          <a:xfrm flipV="1">
            <a:off x="3165893" y="1635449"/>
            <a:ext cx="796546" cy="145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gyenes összekötő nyíllal 185">
            <a:extLst>
              <a:ext uri="{FF2B5EF4-FFF2-40B4-BE49-F238E27FC236}">
                <a16:creationId xmlns:a16="http://schemas.microsoft.com/office/drawing/2014/main" id="{8F0F253F-089F-4948-4664-9BDA9A13C241}"/>
              </a:ext>
            </a:extLst>
          </p:cNvPr>
          <p:cNvCxnSpPr>
            <a:cxnSpLocks/>
          </p:cNvCxnSpPr>
          <p:nvPr/>
        </p:nvCxnSpPr>
        <p:spPr>
          <a:xfrm>
            <a:off x="3167356" y="3094027"/>
            <a:ext cx="795082" cy="6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gyenes összekötő nyíllal 187">
            <a:extLst>
              <a:ext uri="{FF2B5EF4-FFF2-40B4-BE49-F238E27FC236}">
                <a16:creationId xmlns:a16="http://schemas.microsoft.com/office/drawing/2014/main" id="{7A16224F-E1A0-4378-62FD-5573B9165224}"/>
              </a:ext>
            </a:extLst>
          </p:cNvPr>
          <p:cNvCxnSpPr>
            <a:cxnSpLocks/>
          </p:cNvCxnSpPr>
          <p:nvPr/>
        </p:nvCxnSpPr>
        <p:spPr>
          <a:xfrm flipV="1">
            <a:off x="3218390" y="3079688"/>
            <a:ext cx="795082" cy="6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gyenes összekötő nyíllal 189">
            <a:extLst>
              <a:ext uri="{FF2B5EF4-FFF2-40B4-BE49-F238E27FC236}">
                <a16:creationId xmlns:a16="http://schemas.microsoft.com/office/drawing/2014/main" id="{F7903F8E-4E2B-B32B-FC49-2548AAE0EC72}"/>
              </a:ext>
            </a:extLst>
          </p:cNvPr>
          <p:cNvCxnSpPr>
            <a:cxnSpLocks/>
          </p:cNvCxnSpPr>
          <p:nvPr/>
        </p:nvCxnSpPr>
        <p:spPr>
          <a:xfrm flipV="1">
            <a:off x="3222053" y="2357571"/>
            <a:ext cx="740385" cy="1390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gyenes összekötő nyíllal 191">
            <a:extLst>
              <a:ext uri="{FF2B5EF4-FFF2-40B4-BE49-F238E27FC236}">
                <a16:creationId xmlns:a16="http://schemas.microsoft.com/office/drawing/2014/main" id="{ECF63E2C-DC48-027B-C591-7FA6F6E9DD8A}"/>
              </a:ext>
            </a:extLst>
          </p:cNvPr>
          <p:cNvCxnSpPr>
            <a:cxnSpLocks/>
          </p:cNvCxnSpPr>
          <p:nvPr/>
        </p:nvCxnSpPr>
        <p:spPr>
          <a:xfrm flipV="1">
            <a:off x="3222052" y="1635449"/>
            <a:ext cx="740387" cy="210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églalap: lekerekített 215">
            <a:extLst>
              <a:ext uri="{FF2B5EF4-FFF2-40B4-BE49-F238E27FC236}">
                <a16:creationId xmlns:a16="http://schemas.microsoft.com/office/drawing/2014/main" id="{287BC68B-94BD-E2C3-D292-A731D4C3B9DC}"/>
              </a:ext>
            </a:extLst>
          </p:cNvPr>
          <p:cNvSpPr/>
          <p:nvPr/>
        </p:nvSpPr>
        <p:spPr>
          <a:xfrm>
            <a:off x="5407845" y="1256231"/>
            <a:ext cx="704850" cy="28776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Szövegdoboz 219">
            <a:extLst>
              <a:ext uri="{FF2B5EF4-FFF2-40B4-BE49-F238E27FC236}">
                <a16:creationId xmlns:a16="http://schemas.microsoft.com/office/drawing/2014/main" id="{56E7E74C-5B48-58D4-E5A0-7FAB9B3C3BE8}"/>
              </a:ext>
            </a:extLst>
          </p:cNvPr>
          <p:cNvSpPr txBox="1"/>
          <p:nvPr/>
        </p:nvSpPr>
        <p:spPr>
          <a:xfrm>
            <a:off x="5579770" y="2841179"/>
            <a:ext cx="3609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221" name="Téglalap: lekerekített 220">
            <a:extLst>
              <a:ext uri="{FF2B5EF4-FFF2-40B4-BE49-F238E27FC236}">
                <a16:creationId xmlns:a16="http://schemas.microsoft.com/office/drawing/2014/main" id="{0DAD035A-41E8-9D2F-EA7A-C4C78EAD311E}"/>
              </a:ext>
            </a:extLst>
          </p:cNvPr>
          <p:cNvSpPr/>
          <p:nvPr/>
        </p:nvSpPr>
        <p:spPr>
          <a:xfrm>
            <a:off x="6818921" y="1256230"/>
            <a:ext cx="704850" cy="28776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Szövegdoboz 224">
            <a:extLst>
              <a:ext uri="{FF2B5EF4-FFF2-40B4-BE49-F238E27FC236}">
                <a16:creationId xmlns:a16="http://schemas.microsoft.com/office/drawing/2014/main" id="{16930373-AEF2-1DE6-4F3E-7D725A52DE02}"/>
              </a:ext>
            </a:extLst>
          </p:cNvPr>
          <p:cNvSpPr txBox="1"/>
          <p:nvPr/>
        </p:nvSpPr>
        <p:spPr>
          <a:xfrm>
            <a:off x="6990846" y="2841179"/>
            <a:ext cx="3609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cxnSp>
        <p:nvCxnSpPr>
          <p:cNvPr id="226" name="Egyenes összekötő nyíllal 225">
            <a:extLst>
              <a:ext uri="{FF2B5EF4-FFF2-40B4-BE49-F238E27FC236}">
                <a16:creationId xmlns:a16="http://schemas.microsoft.com/office/drawing/2014/main" id="{E292C174-8716-118F-F874-9F7EC5D7841A}"/>
              </a:ext>
            </a:extLst>
          </p:cNvPr>
          <p:cNvCxnSpPr>
            <a:cxnSpLocks/>
          </p:cNvCxnSpPr>
          <p:nvPr/>
        </p:nvCxnSpPr>
        <p:spPr>
          <a:xfrm>
            <a:off x="6086078" y="1635449"/>
            <a:ext cx="759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gyenes összekötő nyíllal 226">
            <a:extLst>
              <a:ext uri="{FF2B5EF4-FFF2-40B4-BE49-F238E27FC236}">
                <a16:creationId xmlns:a16="http://schemas.microsoft.com/office/drawing/2014/main" id="{9E999638-41AB-30CB-2E17-498B76873D35}"/>
              </a:ext>
            </a:extLst>
          </p:cNvPr>
          <p:cNvCxnSpPr>
            <a:cxnSpLocks/>
          </p:cNvCxnSpPr>
          <p:nvPr/>
        </p:nvCxnSpPr>
        <p:spPr>
          <a:xfrm>
            <a:off x="6085163" y="1658952"/>
            <a:ext cx="760373" cy="69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gyenes összekötő nyíllal 227">
            <a:extLst>
              <a:ext uri="{FF2B5EF4-FFF2-40B4-BE49-F238E27FC236}">
                <a16:creationId xmlns:a16="http://schemas.microsoft.com/office/drawing/2014/main" id="{8B10DAE3-893C-7D96-98EC-FFE1051B08FF}"/>
              </a:ext>
            </a:extLst>
          </p:cNvPr>
          <p:cNvCxnSpPr>
            <a:cxnSpLocks/>
          </p:cNvCxnSpPr>
          <p:nvPr/>
        </p:nvCxnSpPr>
        <p:spPr>
          <a:xfrm>
            <a:off x="6086078" y="1635449"/>
            <a:ext cx="786073" cy="146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gyenes összekötő nyíllal 228">
            <a:extLst>
              <a:ext uri="{FF2B5EF4-FFF2-40B4-BE49-F238E27FC236}">
                <a16:creationId xmlns:a16="http://schemas.microsoft.com/office/drawing/2014/main" id="{AB47E65F-C777-BC98-D106-67871858CC01}"/>
              </a:ext>
            </a:extLst>
          </p:cNvPr>
          <p:cNvCxnSpPr>
            <a:cxnSpLocks/>
          </p:cNvCxnSpPr>
          <p:nvPr/>
        </p:nvCxnSpPr>
        <p:spPr>
          <a:xfrm>
            <a:off x="6092193" y="1672779"/>
            <a:ext cx="753343" cy="2082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gyenes összekötő nyíllal 229">
            <a:extLst>
              <a:ext uri="{FF2B5EF4-FFF2-40B4-BE49-F238E27FC236}">
                <a16:creationId xmlns:a16="http://schemas.microsoft.com/office/drawing/2014/main" id="{B9774FC6-D172-0069-4A80-AA423DEDF7E5}"/>
              </a:ext>
            </a:extLst>
          </p:cNvPr>
          <p:cNvCxnSpPr>
            <a:cxnSpLocks/>
          </p:cNvCxnSpPr>
          <p:nvPr/>
        </p:nvCxnSpPr>
        <p:spPr>
          <a:xfrm flipV="1">
            <a:off x="6105306" y="1635449"/>
            <a:ext cx="740231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gyenes összekötő nyíllal 230">
            <a:extLst>
              <a:ext uri="{FF2B5EF4-FFF2-40B4-BE49-F238E27FC236}">
                <a16:creationId xmlns:a16="http://schemas.microsoft.com/office/drawing/2014/main" id="{2EBE9E90-43DF-1B97-56B5-1965EF8500E1}"/>
              </a:ext>
            </a:extLst>
          </p:cNvPr>
          <p:cNvCxnSpPr>
            <a:cxnSpLocks/>
          </p:cNvCxnSpPr>
          <p:nvPr/>
        </p:nvCxnSpPr>
        <p:spPr>
          <a:xfrm>
            <a:off x="6078688" y="2357569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gyenes összekötő nyíllal 231">
            <a:extLst>
              <a:ext uri="{FF2B5EF4-FFF2-40B4-BE49-F238E27FC236}">
                <a16:creationId xmlns:a16="http://schemas.microsoft.com/office/drawing/2014/main" id="{921761ED-41F1-45E2-207F-A19766DA8BA0}"/>
              </a:ext>
            </a:extLst>
          </p:cNvPr>
          <p:cNvCxnSpPr>
            <a:cxnSpLocks/>
          </p:cNvCxnSpPr>
          <p:nvPr/>
        </p:nvCxnSpPr>
        <p:spPr>
          <a:xfrm>
            <a:off x="6105306" y="2357568"/>
            <a:ext cx="793460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gyenes összekötő nyíllal 232">
            <a:extLst>
              <a:ext uri="{FF2B5EF4-FFF2-40B4-BE49-F238E27FC236}">
                <a16:creationId xmlns:a16="http://schemas.microsoft.com/office/drawing/2014/main" id="{2E118DC7-45B3-90EA-4941-5F1AAC05D9FC}"/>
              </a:ext>
            </a:extLst>
          </p:cNvPr>
          <p:cNvCxnSpPr>
            <a:cxnSpLocks/>
          </p:cNvCxnSpPr>
          <p:nvPr/>
        </p:nvCxnSpPr>
        <p:spPr>
          <a:xfrm>
            <a:off x="6119363" y="2350652"/>
            <a:ext cx="726173" cy="140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gyenes összekötő nyíllal 233">
            <a:extLst>
              <a:ext uri="{FF2B5EF4-FFF2-40B4-BE49-F238E27FC236}">
                <a16:creationId xmlns:a16="http://schemas.microsoft.com/office/drawing/2014/main" id="{208AFFA2-0CDA-DDCB-9A34-25DD0A9BD868}"/>
              </a:ext>
            </a:extLst>
          </p:cNvPr>
          <p:cNvCxnSpPr>
            <a:cxnSpLocks/>
          </p:cNvCxnSpPr>
          <p:nvPr/>
        </p:nvCxnSpPr>
        <p:spPr>
          <a:xfrm>
            <a:off x="6034380" y="3103190"/>
            <a:ext cx="864386" cy="6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gyenes összekötő nyíllal 234">
            <a:extLst>
              <a:ext uri="{FF2B5EF4-FFF2-40B4-BE49-F238E27FC236}">
                <a16:creationId xmlns:a16="http://schemas.microsoft.com/office/drawing/2014/main" id="{540700C7-AF74-C657-EA59-4AC54DC6C9AF}"/>
              </a:ext>
            </a:extLst>
          </p:cNvPr>
          <p:cNvCxnSpPr>
            <a:cxnSpLocks/>
          </p:cNvCxnSpPr>
          <p:nvPr/>
        </p:nvCxnSpPr>
        <p:spPr>
          <a:xfrm>
            <a:off x="6087983" y="3744805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gyenes összekötő nyíllal 235">
            <a:extLst>
              <a:ext uri="{FF2B5EF4-FFF2-40B4-BE49-F238E27FC236}">
                <a16:creationId xmlns:a16="http://schemas.microsoft.com/office/drawing/2014/main" id="{F40C1D78-E709-B2A5-C1FD-D457B0D4B43F}"/>
              </a:ext>
            </a:extLst>
          </p:cNvPr>
          <p:cNvCxnSpPr>
            <a:cxnSpLocks/>
          </p:cNvCxnSpPr>
          <p:nvPr/>
        </p:nvCxnSpPr>
        <p:spPr>
          <a:xfrm flipV="1">
            <a:off x="6039696" y="2357571"/>
            <a:ext cx="805840" cy="7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gyenes összekötő nyíllal 236">
            <a:extLst>
              <a:ext uri="{FF2B5EF4-FFF2-40B4-BE49-F238E27FC236}">
                <a16:creationId xmlns:a16="http://schemas.microsoft.com/office/drawing/2014/main" id="{66EF4E04-DF6A-24B5-8EFB-05046CF13913}"/>
              </a:ext>
            </a:extLst>
          </p:cNvPr>
          <p:cNvCxnSpPr>
            <a:cxnSpLocks/>
          </p:cNvCxnSpPr>
          <p:nvPr/>
        </p:nvCxnSpPr>
        <p:spPr>
          <a:xfrm flipV="1">
            <a:off x="6048991" y="1635449"/>
            <a:ext cx="796546" cy="145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gyenes összekötő nyíllal 237">
            <a:extLst>
              <a:ext uri="{FF2B5EF4-FFF2-40B4-BE49-F238E27FC236}">
                <a16:creationId xmlns:a16="http://schemas.microsoft.com/office/drawing/2014/main" id="{FA4A3BF3-DE20-0155-0B5F-3C32CDC9B8D9}"/>
              </a:ext>
            </a:extLst>
          </p:cNvPr>
          <p:cNvCxnSpPr>
            <a:cxnSpLocks/>
          </p:cNvCxnSpPr>
          <p:nvPr/>
        </p:nvCxnSpPr>
        <p:spPr>
          <a:xfrm>
            <a:off x="6050454" y="3094027"/>
            <a:ext cx="795082" cy="6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gyenes összekötő nyíllal 238">
            <a:extLst>
              <a:ext uri="{FF2B5EF4-FFF2-40B4-BE49-F238E27FC236}">
                <a16:creationId xmlns:a16="http://schemas.microsoft.com/office/drawing/2014/main" id="{FA16E577-E5A3-62FE-C3B3-B53053F90A67}"/>
              </a:ext>
            </a:extLst>
          </p:cNvPr>
          <p:cNvCxnSpPr>
            <a:cxnSpLocks/>
          </p:cNvCxnSpPr>
          <p:nvPr/>
        </p:nvCxnSpPr>
        <p:spPr>
          <a:xfrm flipV="1">
            <a:off x="6101488" y="3079688"/>
            <a:ext cx="795082" cy="6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gyenes összekötő nyíllal 239">
            <a:extLst>
              <a:ext uri="{FF2B5EF4-FFF2-40B4-BE49-F238E27FC236}">
                <a16:creationId xmlns:a16="http://schemas.microsoft.com/office/drawing/2014/main" id="{12E6F1C3-786B-5DCE-0592-0C3B114C0B17}"/>
              </a:ext>
            </a:extLst>
          </p:cNvPr>
          <p:cNvCxnSpPr>
            <a:cxnSpLocks/>
          </p:cNvCxnSpPr>
          <p:nvPr/>
        </p:nvCxnSpPr>
        <p:spPr>
          <a:xfrm flipV="1">
            <a:off x="6105151" y="2357571"/>
            <a:ext cx="740385" cy="1390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gyenes összekötő nyíllal 240">
            <a:extLst>
              <a:ext uri="{FF2B5EF4-FFF2-40B4-BE49-F238E27FC236}">
                <a16:creationId xmlns:a16="http://schemas.microsoft.com/office/drawing/2014/main" id="{534BCF7F-6346-2907-FE48-36FF60145DDC}"/>
              </a:ext>
            </a:extLst>
          </p:cNvPr>
          <p:cNvCxnSpPr>
            <a:cxnSpLocks/>
          </p:cNvCxnSpPr>
          <p:nvPr/>
        </p:nvCxnSpPr>
        <p:spPr>
          <a:xfrm flipV="1">
            <a:off x="6105150" y="1635449"/>
            <a:ext cx="740387" cy="210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gyenes összekötő nyíllal 241">
            <a:extLst>
              <a:ext uri="{FF2B5EF4-FFF2-40B4-BE49-F238E27FC236}">
                <a16:creationId xmlns:a16="http://schemas.microsoft.com/office/drawing/2014/main" id="{49591ED1-21A5-D10D-9F03-FE63E6558A11}"/>
              </a:ext>
            </a:extLst>
          </p:cNvPr>
          <p:cNvCxnSpPr>
            <a:cxnSpLocks/>
          </p:cNvCxnSpPr>
          <p:nvPr/>
        </p:nvCxnSpPr>
        <p:spPr>
          <a:xfrm>
            <a:off x="4632482" y="1629046"/>
            <a:ext cx="759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gyenes összekötő nyíllal 242">
            <a:extLst>
              <a:ext uri="{FF2B5EF4-FFF2-40B4-BE49-F238E27FC236}">
                <a16:creationId xmlns:a16="http://schemas.microsoft.com/office/drawing/2014/main" id="{399E446A-FAEF-08AF-1D69-05AF0D5A02F0}"/>
              </a:ext>
            </a:extLst>
          </p:cNvPr>
          <p:cNvCxnSpPr>
            <a:cxnSpLocks/>
          </p:cNvCxnSpPr>
          <p:nvPr/>
        </p:nvCxnSpPr>
        <p:spPr>
          <a:xfrm>
            <a:off x="4631567" y="1652549"/>
            <a:ext cx="760373" cy="69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gyenes összekötő nyíllal 243">
            <a:extLst>
              <a:ext uri="{FF2B5EF4-FFF2-40B4-BE49-F238E27FC236}">
                <a16:creationId xmlns:a16="http://schemas.microsoft.com/office/drawing/2014/main" id="{34201054-15D2-F016-7184-F3763650B985}"/>
              </a:ext>
            </a:extLst>
          </p:cNvPr>
          <p:cNvCxnSpPr>
            <a:cxnSpLocks/>
          </p:cNvCxnSpPr>
          <p:nvPr/>
        </p:nvCxnSpPr>
        <p:spPr>
          <a:xfrm>
            <a:off x="4632482" y="1629046"/>
            <a:ext cx="786073" cy="146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gyenes összekötő nyíllal 244">
            <a:extLst>
              <a:ext uri="{FF2B5EF4-FFF2-40B4-BE49-F238E27FC236}">
                <a16:creationId xmlns:a16="http://schemas.microsoft.com/office/drawing/2014/main" id="{2F4B135B-A11E-85C5-C592-B2F273D3BCCD}"/>
              </a:ext>
            </a:extLst>
          </p:cNvPr>
          <p:cNvCxnSpPr>
            <a:cxnSpLocks/>
          </p:cNvCxnSpPr>
          <p:nvPr/>
        </p:nvCxnSpPr>
        <p:spPr>
          <a:xfrm>
            <a:off x="4638597" y="1666376"/>
            <a:ext cx="753343" cy="2082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gyenes összekötő nyíllal 245">
            <a:extLst>
              <a:ext uri="{FF2B5EF4-FFF2-40B4-BE49-F238E27FC236}">
                <a16:creationId xmlns:a16="http://schemas.microsoft.com/office/drawing/2014/main" id="{92968AA1-ED2F-A99D-9663-2FEEF39DEE2E}"/>
              </a:ext>
            </a:extLst>
          </p:cNvPr>
          <p:cNvCxnSpPr>
            <a:cxnSpLocks/>
          </p:cNvCxnSpPr>
          <p:nvPr/>
        </p:nvCxnSpPr>
        <p:spPr>
          <a:xfrm flipV="1">
            <a:off x="4651710" y="1629046"/>
            <a:ext cx="740231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gyenes összekötő nyíllal 246">
            <a:extLst>
              <a:ext uri="{FF2B5EF4-FFF2-40B4-BE49-F238E27FC236}">
                <a16:creationId xmlns:a16="http://schemas.microsoft.com/office/drawing/2014/main" id="{B6DB4A87-A663-2EF9-923D-C7B18F706351}"/>
              </a:ext>
            </a:extLst>
          </p:cNvPr>
          <p:cNvCxnSpPr>
            <a:cxnSpLocks/>
          </p:cNvCxnSpPr>
          <p:nvPr/>
        </p:nvCxnSpPr>
        <p:spPr>
          <a:xfrm>
            <a:off x="4625092" y="2351166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gyenes összekötő nyíllal 247">
            <a:extLst>
              <a:ext uri="{FF2B5EF4-FFF2-40B4-BE49-F238E27FC236}">
                <a16:creationId xmlns:a16="http://schemas.microsoft.com/office/drawing/2014/main" id="{EA3BEE71-8F35-F144-42D2-B7A671CFF8F5}"/>
              </a:ext>
            </a:extLst>
          </p:cNvPr>
          <p:cNvCxnSpPr>
            <a:cxnSpLocks/>
          </p:cNvCxnSpPr>
          <p:nvPr/>
        </p:nvCxnSpPr>
        <p:spPr>
          <a:xfrm>
            <a:off x="4651710" y="2351165"/>
            <a:ext cx="793460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gyenes összekötő nyíllal 248">
            <a:extLst>
              <a:ext uri="{FF2B5EF4-FFF2-40B4-BE49-F238E27FC236}">
                <a16:creationId xmlns:a16="http://schemas.microsoft.com/office/drawing/2014/main" id="{90431603-AF08-5A7C-474A-C0918929B636}"/>
              </a:ext>
            </a:extLst>
          </p:cNvPr>
          <p:cNvCxnSpPr>
            <a:cxnSpLocks/>
          </p:cNvCxnSpPr>
          <p:nvPr/>
        </p:nvCxnSpPr>
        <p:spPr>
          <a:xfrm>
            <a:off x="4665767" y="2344249"/>
            <a:ext cx="726173" cy="140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gyenes összekötő nyíllal 249">
            <a:extLst>
              <a:ext uri="{FF2B5EF4-FFF2-40B4-BE49-F238E27FC236}">
                <a16:creationId xmlns:a16="http://schemas.microsoft.com/office/drawing/2014/main" id="{B3821C40-A6CD-D57C-14FD-922BE1E8EA00}"/>
              </a:ext>
            </a:extLst>
          </p:cNvPr>
          <p:cNvCxnSpPr>
            <a:cxnSpLocks/>
          </p:cNvCxnSpPr>
          <p:nvPr/>
        </p:nvCxnSpPr>
        <p:spPr>
          <a:xfrm>
            <a:off x="4580784" y="3096787"/>
            <a:ext cx="864386" cy="6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gyenes összekötő nyíllal 250">
            <a:extLst>
              <a:ext uri="{FF2B5EF4-FFF2-40B4-BE49-F238E27FC236}">
                <a16:creationId xmlns:a16="http://schemas.microsoft.com/office/drawing/2014/main" id="{00DBCFCB-5264-787F-F9BC-99ABBB76C100}"/>
              </a:ext>
            </a:extLst>
          </p:cNvPr>
          <p:cNvCxnSpPr>
            <a:cxnSpLocks/>
          </p:cNvCxnSpPr>
          <p:nvPr/>
        </p:nvCxnSpPr>
        <p:spPr>
          <a:xfrm>
            <a:off x="4634387" y="3738402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gyenes összekötő nyíllal 251">
            <a:extLst>
              <a:ext uri="{FF2B5EF4-FFF2-40B4-BE49-F238E27FC236}">
                <a16:creationId xmlns:a16="http://schemas.microsoft.com/office/drawing/2014/main" id="{69755875-997C-964D-D061-A5B7C1649FE9}"/>
              </a:ext>
            </a:extLst>
          </p:cNvPr>
          <p:cNvCxnSpPr>
            <a:cxnSpLocks/>
          </p:cNvCxnSpPr>
          <p:nvPr/>
        </p:nvCxnSpPr>
        <p:spPr>
          <a:xfrm flipV="1">
            <a:off x="4586100" y="2351168"/>
            <a:ext cx="805840" cy="7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gyenes összekötő nyíllal 252">
            <a:extLst>
              <a:ext uri="{FF2B5EF4-FFF2-40B4-BE49-F238E27FC236}">
                <a16:creationId xmlns:a16="http://schemas.microsoft.com/office/drawing/2014/main" id="{386CF8ED-3E3F-A810-2B65-99E91EC0E635}"/>
              </a:ext>
            </a:extLst>
          </p:cNvPr>
          <p:cNvCxnSpPr>
            <a:cxnSpLocks/>
          </p:cNvCxnSpPr>
          <p:nvPr/>
        </p:nvCxnSpPr>
        <p:spPr>
          <a:xfrm flipV="1">
            <a:off x="4595395" y="1629046"/>
            <a:ext cx="796546" cy="145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gyenes összekötő nyíllal 253">
            <a:extLst>
              <a:ext uri="{FF2B5EF4-FFF2-40B4-BE49-F238E27FC236}">
                <a16:creationId xmlns:a16="http://schemas.microsoft.com/office/drawing/2014/main" id="{FAEF3769-DCAC-A82D-DCD2-06C19DC2465F}"/>
              </a:ext>
            </a:extLst>
          </p:cNvPr>
          <p:cNvCxnSpPr>
            <a:cxnSpLocks/>
          </p:cNvCxnSpPr>
          <p:nvPr/>
        </p:nvCxnSpPr>
        <p:spPr>
          <a:xfrm>
            <a:off x="4596858" y="3087624"/>
            <a:ext cx="795082" cy="6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gyenes összekötő nyíllal 254">
            <a:extLst>
              <a:ext uri="{FF2B5EF4-FFF2-40B4-BE49-F238E27FC236}">
                <a16:creationId xmlns:a16="http://schemas.microsoft.com/office/drawing/2014/main" id="{368F0C41-742D-9839-93D7-55135B7AEC1F}"/>
              </a:ext>
            </a:extLst>
          </p:cNvPr>
          <p:cNvCxnSpPr>
            <a:cxnSpLocks/>
          </p:cNvCxnSpPr>
          <p:nvPr/>
        </p:nvCxnSpPr>
        <p:spPr>
          <a:xfrm flipV="1">
            <a:off x="4647892" y="3073285"/>
            <a:ext cx="795082" cy="6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gyenes összekötő nyíllal 255">
            <a:extLst>
              <a:ext uri="{FF2B5EF4-FFF2-40B4-BE49-F238E27FC236}">
                <a16:creationId xmlns:a16="http://schemas.microsoft.com/office/drawing/2014/main" id="{CC5759E0-4C3E-AF9B-B307-AFC6F21DD826}"/>
              </a:ext>
            </a:extLst>
          </p:cNvPr>
          <p:cNvCxnSpPr>
            <a:cxnSpLocks/>
          </p:cNvCxnSpPr>
          <p:nvPr/>
        </p:nvCxnSpPr>
        <p:spPr>
          <a:xfrm flipV="1">
            <a:off x="4651555" y="2351168"/>
            <a:ext cx="740385" cy="1390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gyenes összekötő nyíllal 256">
            <a:extLst>
              <a:ext uri="{FF2B5EF4-FFF2-40B4-BE49-F238E27FC236}">
                <a16:creationId xmlns:a16="http://schemas.microsoft.com/office/drawing/2014/main" id="{F039EEF1-F21A-78E0-EAD8-F134E6AB6C6F}"/>
              </a:ext>
            </a:extLst>
          </p:cNvPr>
          <p:cNvCxnSpPr>
            <a:cxnSpLocks/>
          </p:cNvCxnSpPr>
          <p:nvPr/>
        </p:nvCxnSpPr>
        <p:spPr>
          <a:xfrm flipV="1">
            <a:off x="4651554" y="1629046"/>
            <a:ext cx="740387" cy="210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8AE4A953-EAFF-1044-51D7-A08FD8F85CB0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516059" y="1629046"/>
            <a:ext cx="759459" cy="103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gyenes összekötő nyíllal 259">
            <a:extLst>
              <a:ext uri="{FF2B5EF4-FFF2-40B4-BE49-F238E27FC236}">
                <a16:creationId xmlns:a16="http://schemas.microsoft.com/office/drawing/2014/main" id="{AB0F37A5-1936-1AA3-B3D6-55A4DD841BC6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516059" y="2342616"/>
            <a:ext cx="759459" cy="325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gyenes összekötő nyíllal 261">
            <a:extLst>
              <a:ext uri="{FF2B5EF4-FFF2-40B4-BE49-F238E27FC236}">
                <a16:creationId xmlns:a16="http://schemas.microsoft.com/office/drawing/2014/main" id="{76E15CCB-7D9A-20C9-F50F-0D83B80A3F0C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470538" y="2668425"/>
            <a:ext cx="804980" cy="41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gyenes összekötő nyíllal 263">
            <a:extLst>
              <a:ext uri="{FF2B5EF4-FFF2-40B4-BE49-F238E27FC236}">
                <a16:creationId xmlns:a16="http://schemas.microsoft.com/office/drawing/2014/main" id="{E383B87E-4C03-760D-54A0-AA4A1039E300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497153" y="2668425"/>
            <a:ext cx="778365" cy="112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Szövegdoboz 265">
            <a:extLst>
              <a:ext uri="{FF2B5EF4-FFF2-40B4-BE49-F238E27FC236}">
                <a16:creationId xmlns:a16="http://schemas.microsoft.com/office/drawing/2014/main" id="{59F61B35-B3F2-7613-B65A-25DC4894A624}"/>
              </a:ext>
            </a:extLst>
          </p:cNvPr>
          <p:cNvSpPr txBox="1"/>
          <p:nvPr/>
        </p:nvSpPr>
        <p:spPr>
          <a:xfrm>
            <a:off x="838313" y="964279"/>
            <a:ext cx="1149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Bemeneti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67" name="Szövegdoboz 266">
            <a:extLst>
              <a:ext uri="{FF2B5EF4-FFF2-40B4-BE49-F238E27FC236}">
                <a16:creationId xmlns:a16="http://schemas.microsoft.com/office/drawing/2014/main" id="{1E60DC05-5FE1-BC07-F506-48F704F68EEF}"/>
              </a:ext>
            </a:extLst>
          </p:cNvPr>
          <p:cNvSpPr txBox="1"/>
          <p:nvPr/>
        </p:nvSpPr>
        <p:spPr>
          <a:xfrm>
            <a:off x="8054028" y="970857"/>
            <a:ext cx="1094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kimeneti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68" name="Szövegdoboz 267">
            <a:extLst>
              <a:ext uri="{FF2B5EF4-FFF2-40B4-BE49-F238E27FC236}">
                <a16:creationId xmlns:a16="http://schemas.microsoft.com/office/drawing/2014/main" id="{59E9CFA7-7EE7-33FC-E60C-B93101D3FF5F}"/>
              </a:ext>
            </a:extLst>
          </p:cNvPr>
          <p:cNvSpPr txBox="1"/>
          <p:nvPr/>
        </p:nvSpPr>
        <p:spPr>
          <a:xfrm>
            <a:off x="2302621" y="987190"/>
            <a:ext cx="1088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1. </a:t>
            </a:r>
            <a:r>
              <a:rPr lang="en-GB" sz="1200" dirty="0" err="1"/>
              <a:t>rejtett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69" name="Szövegdoboz 268">
            <a:extLst>
              <a:ext uri="{FF2B5EF4-FFF2-40B4-BE49-F238E27FC236}">
                <a16:creationId xmlns:a16="http://schemas.microsoft.com/office/drawing/2014/main" id="{0629B1A8-5947-0228-9552-AC54BC146415}"/>
              </a:ext>
            </a:extLst>
          </p:cNvPr>
          <p:cNvSpPr txBox="1"/>
          <p:nvPr/>
        </p:nvSpPr>
        <p:spPr>
          <a:xfrm>
            <a:off x="3743898" y="987297"/>
            <a:ext cx="1088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2. </a:t>
            </a:r>
            <a:r>
              <a:rPr lang="en-GB" sz="1200" dirty="0" err="1"/>
              <a:t>rejtett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70" name="Szövegdoboz 269">
            <a:extLst>
              <a:ext uri="{FF2B5EF4-FFF2-40B4-BE49-F238E27FC236}">
                <a16:creationId xmlns:a16="http://schemas.microsoft.com/office/drawing/2014/main" id="{65917037-3CDA-9D61-9079-9DB8E0B6BBEA}"/>
              </a:ext>
            </a:extLst>
          </p:cNvPr>
          <p:cNvSpPr txBox="1"/>
          <p:nvPr/>
        </p:nvSpPr>
        <p:spPr>
          <a:xfrm>
            <a:off x="5215920" y="986813"/>
            <a:ext cx="1088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3. </a:t>
            </a:r>
            <a:r>
              <a:rPr lang="en-GB" sz="1200" dirty="0" err="1"/>
              <a:t>rejtett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71" name="Szövegdoboz 270">
            <a:extLst>
              <a:ext uri="{FF2B5EF4-FFF2-40B4-BE49-F238E27FC236}">
                <a16:creationId xmlns:a16="http://schemas.microsoft.com/office/drawing/2014/main" id="{0E362C54-8784-AD47-FD70-3CE9E8CCD729}"/>
              </a:ext>
            </a:extLst>
          </p:cNvPr>
          <p:cNvSpPr txBox="1"/>
          <p:nvPr/>
        </p:nvSpPr>
        <p:spPr>
          <a:xfrm>
            <a:off x="6619827" y="997388"/>
            <a:ext cx="1050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 </a:t>
            </a:r>
            <a:r>
              <a:rPr lang="en-GB" sz="1200" dirty="0" err="1"/>
              <a:t>rejtett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73" name="Szövegdoboz 272">
            <a:extLst>
              <a:ext uri="{FF2B5EF4-FFF2-40B4-BE49-F238E27FC236}">
                <a16:creationId xmlns:a16="http://schemas.microsoft.com/office/drawing/2014/main" id="{788F6F47-D750-DFA5-C308-DAEDB269E248}"/>
              </a:ext>
            </a:extLst>
          </p:cNvPr>
          <p:cNvSpPr txBox="1"/>
          <p:nvPr/>
        </p:nvSpPr>
        <p:spPr>
          <a:xfrm>
            <a:off x="680552" y="2381898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X</a:t>
            </a:r>
            <a:br>
              <a:rPr lang="en-GB" sz="1400" dirty="0"/>
            </a:br>
            <a:endParaRPr lang="en-GB" sz="1400" dirty="0"/>
          </a:p>
        </p:txBody>
      </p:sp>
      <p:cxnSp>
        <p:nvCxnSpPr>
          <p:cNvPr id="274" name="Egyenes összekötő nyíllal 273">
            <a:extLst>
              <a:ext uri="{FF2B5EF4-FFF2-40B4-BE49-F238E27FC236}">
                <a16:creationId xmlns:a16="http://schemas.microsoft.com/office/drawing/2014/main" id="{1D125360-257D-6F58-4BFF-6D1D363FBDA2}"/>
              </a:ext>
            </a:extLst>
          </p:cNvPr>
          <p:cNvCxnSpPr>
            <a:cxnSpLocks/>
          </p:cNvCxnSpPr>
          <p:nvPr/>
        </p:nvCxnSpPr>
        <p:spPr>
          <a:xfrm>
            <a:off x="671624" y="2683378"/>
            <a:ext cx="372729" cy="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Szövegdoboz 276">
            <a:extLst>
              <a:ext uri="{FF2B5EF4-FFF2-40B4-BE49-F238E27FC236}">
                <a16:creationId xmlns:a16="http://schemas.microsoft.com/office/drawing/2014/main" id="{76AB5D30-9706-EDB1-5C68-3F67DE859E18}"/>
              </a:ext>
            </a:extLst>
          </p:cNvPr>
          <p:cNvSpPr txBox="1"/>
          <p:nvPr/>
        </p:nvSpPr>
        <p:spPr>
          <a:xfrm>
            <a:off x="8964565" y="243033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</a:t>
            </a:r>
            <a:endParaRPr lang="en-GB" dirty="0"/>
          </a:p>
        </p:txBody>
      </p:sp>
      <p:cxnSp>
        <p:nvCxnSpPr>
          <p:cNvPr id="278" name="Egyenes összekötő nyíllal 277">
            <a:extLst>
              <a:ext uri="{FF2B5EF4-FFF2-40B4-BE49-F238E27FC236}">
                <a16:creationId xmlns:a16="http://schemas.microsoft.com/office/drawing/2014/main" id="{983E6B16-9F9C-BE11-BCF9-FE8F4401DA81}"/>
              </a:ext>
            </a:extLst>
          </p:cNvPr>
          <p:cNvCxnSpPr>
            <a:cxnSpLocks/>
          </p:cNvCxnSpPr>
          <p:nvPr/>
        </p:nvCxnSpPr>
        <p:spPr>
          <a:xfrm>
            <a:off x="8969228" y="2713794"/>
            <a:ext cx="32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Szövegdoboz 284">
            <a:extLst>
              <a:ext uri="{FF2B5EF4-FFF2-40B4-BE49-F238E27FC236}">
                <a16:creationId xmlns:a16="http://schemas.microsoft.com/office/drawing/2014/main" id="{68FB6DBD-BF72-3583-9263-15796B0CCC7A}"/>
              </a:ext>
            </a:extLst>
          </p:cNvPr>
          <p:cNvSpPr txBox="1"/>
          <p:nvPr/>
        </p:nvSpPr>
        <p:spPr>
          <a:xfrm>
            <a:off x="8309573" y="2544879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f(x) = x</a:t>
            </a:r>
            <a:endParaRPr lang="en-GB" dirty="0"/>
          </a:p>
        </p:txBody>
      </p:sp>
      <p:sp>
        <p:nvSpPr>
          <p:cNvPr id="312" name="Ellipszis 311">
            <a:extLst>
              <a:ext uri="{FF2B5EF4-FFF2-40B4-BE49-F238E27FC236}">
                <a16:creationId xmlns:a16="http://schemas.microsoft.com/office/drawing/2014/main" id="{985FBD6F-0514-F8EE-33B6-C94D652E4FC1}"/>
              </a:ext>
            </a:extLst>
          </p:cNvPr>
          <p:cNvSpPr/>
          <p:nvPr/>
        </p:nvSpPr>
        <p:spPr>
          <a:xfrm>
            <a:off x="2517817" y="2029874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2.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13" name="Ellipszis 312">
            <a:extLst>
              <a:ext uri="{FF2B5EF4-FFF2-40B4-BE49-F238E27FC236}">
                <a16:creationId xmlns:a16="http://schemas.microsoft.com/office/drawing/2014/main" id="{B8D237FA-5644-0859-CA55-5EF603D73B59}"/>
              </a:ext>
            </a:extLst>
          </p:cNvPr>
          <p:cNvSpPr/>
          <p:nvPr/>
        </p:nvSpPr>
        <p:spPr>
          <a:xfrm>
            <a:off x="2508713" y="3441445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14" name="Szövegdoboz 313">
            <a:extLst>
              <a:ext uri="{FF2B5EF4-FFF2-40B4-BE49-F238E27FC236}">
                <a16:creationId xmlns:a16="http://schemas.microsoft.com/office/drawing/2014/main" id="{35899D52-91B8-ED98-7D94-2D42AF86C13E}"/>
              </a:ext>
            </a:extLst>
          </p:cNvPr>
          <p:cNvSpPr txBox="1"/>
          <p:nvPr/>
        </p:nvSpPr>
        <p:spPr>
          <a:xfrm>
            <a:off x="2506664" y="2910313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i-edik</a:t>
            </a:r>
            <a:r>
              <a:rPr lang="en-GB" sz="800" dirty="0"/>
              <a:t> neuron</a:t>
            </a:r>
          </a:p>
        </p:txBody>
      </p:sp>
      <p:sp>
        <p:nvSpPr>
          <p:cNvPr id="318" name="Ellipszis 317">
            <a:extLst>
              <a:ext uri="{FF2B5EF4-FFF2-40B4-BE49-F238E27FC236}">
                <a16:creationId xmlns:a16="http://schemas.microsoft.com/office/drawing/2014/main" id="{AAF27E1B-25D8-6A24-D8DA-85E1573EE7C6}"/>
              </a:ext>
            </a:extLst>
          </p:cNvPr>
          <p:cNvSpPr/>
          <p:nvPr/>
        </p:nvSpPr>
        <p:spPr>
          <a:xfrm>
            <a:off x="3959541" y="1331730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19" name="Ellipszis 318">
            <a:extLst>
              <a:ext uri="{FF2B5EF4-FFF2-40B4-BE49-F238E27FC236}">
                <a16:creationId xmlns:a16="http://schemas.microsoft.com/office/drawing/2014/main" id="{B9D681BF-2B2E-2010-2C77-8D1A2727A8C9}"/>
              </a:ext>
            </a:extLst>
          </p:cNvPr>
          <p:cNvSpPr/>
          <p:nvPr/>
        </p:nvSpPr>
        <p:spPr>
          <a:xfrm>
            <a:off x="3958927" y="2042899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2.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20" name="Ellipszis 319">
            <a:extLst>
              <a:ext uri="{FF2B5EF4-FFF2-40B4-BE49-F238E27FC236}">
                <a16:creationId xmlns:a16="http://schemas.microsoft.com/office/drawing/2014/main" id="{E9E4D2C1-3C94-C4B7-B488-19F13A54CDE4}"/>
              </a:ext>
            </a:extLst>
          </p:cNvPr>
          <p:cNvSpPr/>
          <p:nvPr/>
        </p:nvSpPr>
        <p:spPr>
          <a:xfrm>
            <a:off x="3949823" y="3454470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21" name="Szövegdoboz 320">
            <a:extLst>
              <a:ext uri="{FF2B5EF4-FFF2-40B4-BE49-F238E27FC236}">
                <a16:creationId xmlns:a16="http://schemas.microsoft.com/office/drawing/2014/main" id="{1916E549-33B7-EFFB-C0CC-094E1D28C133}"/>
              </a:ext>
            </a:extLst>
          </p:cNvPr>
          <p:cNvSpPr txBox="1"/>
          <p:nvPr/>
        </p:nvSpPr>
        <p:spPr>
          <a:xfrm>
            <a:off x="3947774" y="2923338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i-edik</a:t>
            </a:r>
            <a:r>
              <a:rPr lang="en-GB" sz="800" dirty="0"/>
              <a:t> neuron</a:t>
            </a:r>
          </a:p>
        </p:txBody>
      </p:sp>
      <p:cxnSp>
        <p:nvCxnSpPr>
          <p:cNvPr id="336" name="Egyenes összekötő nyíllal 335">
            <a:extLst>
              <a:ext uri="{FF2B5EF4-FFF2-40B4-BE49-F238E27FC236}">
                <a16:creationId xmlns:a16="http://schemas.microsoft.com/office/drawing/2014/main" id="{D0853510-9295-30D4-EE99-4051CAED8D3F}"/>
              </a:ext>
            </a:extLst>
          </p:cNvPr>
          <p:cNvCxnSpPr>
            <a:cxnSpLocks/>
          </p:cNvCxnSpPr>
          <p:nvPr/>
        </p:nvCxnSpPr>
        <p:spPr>
          <a:xfrm>
            <a:off x="3189250" y="1646799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Ellipszis 336">
            <a:extLst>
              <a:ext uri="{FF2B5EF4-FFF2-40B4-BE49-F238E27FC236}">
                <a16:creationId xmlns:a16="http://schemas.microsoft.com/office/drawing/2014/main" id="{B5679660-A3C0-6A32-2B72-E96D072F2E03}"/>
              </a:ext>
            </a:extLst>
          </p:cNvPr>
          <p:cNvSpPr/>
          <p:nvPr/>
        </p:nvSpPr>
        <p:spPr>
          <a:xfrm>
            <a:off x="5421640" y="1299853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38" name="Ellipszis 337">
            <a:extLst>
              <a:ext uri="{FF2B5EF4-FFF2-40B4-BE49-F238E27FC236}">
                <a16:creationId xmlns:a16="http://schemas.microsoft.com/office/drawing/2014/main" id="{F704F1BD-EC94-C6A5-C282-7F174CEF9B9B}"/>
              </a:ext>
            </a:extLst>
          </p:cNvPr>
          <p:cNvSpPr/>
          <p:nvPr/>
        </p:nvSpPr>
        <p:spPr>
          <a:xfrm>
            <a:off x="5421026" y="2011022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2.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39" name="Ellipszis 338">
            <a:extLst>
              <a:ext uri="{FF2B5EF4-FFF2-40B4-BE49-F238E27FC236}">
                <a16:creationId xmlns:a16="http://schemas.microsoft.com/office/drawing/2014/main" id="{91C083EC-4F9B-E851-4487-323572B87214}"/>
              </a:ext>
            </a:extLst>
          </p:cNvPr>
          <p:cNvSpPr/>
          <p:nvPr/>
        </p:nvSpPr>
        <p:spPr>
          <a:xfrm>
            <a:off x="5411922" y="3422593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40" name="Szövegdoboz 339">
            <a:extLst>
              <a:ext uri="{FF2B5EF4-FFF2-40B4-BE49-F238E27FC236}">
                <a16:creationId xmlns:a16="http://schemas.microsoft.com/office/drawing/2014/main" id="{5283DD11-5A85-DCE2-6265-05483F5C3A01}"/>
              </a:ext>
            </a:extLst>
          </p:cNvPr>
          <p:cNvSpPr txBox="1"/>
          <p:nvPr/>
        </p:nvSpPr>
        <p:spPr>
          <a:xfrm>
            <a:off x="5409873" y="2891461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i-edik</a:t>
            </a:r>
            <a:r>
              <a:rPr lang="en-GB" sz="800" dirty="0"/>
              <a:t> neuron</a:t>
            </a:r>
          </a:p>
        </p:txBody>
      </p:sp>
      <p:sp>
        <p:nvSpPr>
          <p:cNvPr id="341" name="Ellipszis 340">
            <a:extLst>
              <a:ext uri="{FF2B5EF4-FFF2-40B4-BE49-F238E27FC236}">
                <a16:creationId xmlns:a16="http://schemas.microsoft.com/office/drawing/2014/main" id="{07E287FB-A6E7-8218-B023-DCED7B709BCD}"/>
              </a:ext>
            </a:extLst>
          </p:cNvPr>
          <p:cNvSpPr/>
          <p:nvPr/>
        </p:nvSpPr>
        <p:spPr>
          <a:xfrm>
            <a:off x="6862750" y="1312878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42" name="Ellipszis 341">
            <a:extLst>
              <a:ext uri="{FF2B5EF4-FFF2-40B4-BE49-F238E27FC236}">
                <a16:creationId xmlns:a16="http://schemas.microsoft.com/office/drawing/2014/main" id="{C39CB74D-8318-D3DC-9709-E484A317A53B}"/>
              </a:ext>
            </a:extLst>
          </p:cNvPr>
          <p:cNvSpPr/>
          <p:nvPr/>
        </p:nvSpPr>
        <p:spPr>
          <a:xfrm>
            <a:off x="6862136" y="2024047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2.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43" name="Ellipszis 342">
            <a:extLst>
              <a:ext uri="{FF2B5EF4-FFF2-40B4-BE49-F238E27FC236}">
                <a16:creationId xmlns:a16="http://schemas.microsoft.com/office/drawing/2014/main" id="{33DB37A2-425C-9DDF-9266-FD8A5F320077}"/>
              </a:ext>
            </a:extLst>
          </p:cNvPr>
          <p:cNvSpPr/>
          <p:nvPr/>
        </p:nvSpPr>
        <p:spPr>
          <a:xfrm>
            <a:off x="6853032" y="3435618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344" name="Szövegdoboz 343">
            <a:extLst>
              <a:ext uri="{FF2B5EF4-FFF2-40B4-BE49-F238E27FC236}">
                <a16:creationId xmlns:a16="http://schemas.microsoft.com/office/drawing/2014/main" id="{B09D5540-2FE8-027A-FBED-49CF399C7A32}"/>
              </a:ext>
            </a:extLst>
          </p:cNvPr>
          <p:cNvSpPr txBox="1"/>
          <p:nvPr/>
        </p:nvSpPr>
        <p:spPr>
          <a:xfrm>
            <a:off x="6850983" y="2904486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i-edik</a:t>
            </a:r>
            <a:r>
              <a:rPr lang="en-GB" sz="800" dirty="0"/>
              <a:t> neuron</a:t>
            </a:r>
          </a:p>
        </p:txBody>
      </p:sp>
      <p:sp>
        <p:nvSpPr>
          <p:cNvPr id="362" name="Szövegdoboz 361">
            <a:extLst>
              <a:ext uri="{FF2B5EF4-FFF2-40B4-BE49-F238E27FC236}">
                <a16:creationId xmlns:a16="http://schemas.microsoft.com/office/drawing/2014/main" id="{653E55E6-2C00-56B6-9284-213BC16E9F96}"/>
              </a:ext>
            </a:extLst>
          </p:cNvPr>
          <p:cNvSpPr txBox="1"/>
          <p:nvPr/>
        </p:nvSpPr>
        <p:spPr>
          <a:xfrm>
            <a:off x="-1616938" y="249063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1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37915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églalap: lekerekített 145">
            <a:extLst>
              <a:ext uri="{FF2B5EF4-FFF2-40B4-BE49-F238E27FC236}">
                <a16:creationId xmlns:a16="http://schemas.microsoft.com/office/drawing/2014/main" id="{11A3AC32-23DA-9E33-6034-B9F2F0847652}"/>
              </a:ext>
            </a:extLst>
          </p:cNvPr>
          <p:cNvSpPr/>
          <p:nvPr/>
        </p:nvSpPr>
        <p:spPr>
          <a:xfrm>
            <a:off x="1060438" y="1256232"/>
            <a:ext cx="704850" cy="28243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églalap: lekerekített 146">
            <a:extLst>
              <a:ext uri="{FF2B5EF4-FFF2-40B4-BE49-F238E27FC236}">
                <a16:creationId xmlns:a16="http://schemas.microsoft.com/office/drawing/2014/main" id="{F38D3FF4-EE04-9522-75EF-C077364A800E}"/>
              </a:ext>
            </a:extLst>
          </p:cNvPr>
          <p:cNvSpPr/>
          <p:nvPr/>
        </p:nvSpPr>
        <p:spPr>
          <a:xfrm>
            <a:off x="2494948" y="1268581"/>
            <a:ext cx="704850" cy="28776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Ellipszis 147">
            <a:extLst>
              <a:ext uri="{FF2B5EF4-FFF2-40B4-BE49-F238E27FC236}">
                <a16:creationId xmlns:a16="http://schemas.microsoft.com/office/drawing/2014/main" id="{93E0A0E4-74CC-ECED-BA56-688EFB75AA43}"/>
              </a:ext>
            </a:extLst>
          </p:cNvPr>
          <p:cNvSpPr/>
          <p:nvPr/>
        </p:nvSpPr>
        <p:spPr>
          <a:xfrm>
            <a:off x="1087054" y="2342616"/>
            <a:ext cx="651617" cy="651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Ellipszis 148">
            <a:extLst>
              <a:ext uri="{FF2B5EF4-FFF2-40B4-BE49-F238E27FC236}">
                <a16:creationId xmlns:a16="http://schemas.microsoft.com/office/drawing/2014/main" id="{1D2223CB-D276-275E-3796-BC5D28E39B90}"/>
              </a:ext>
            </a:extLst>
          </p:cNvPr>
          <p:cNvSpPr/>
          <p:nvPr/>
        </p:nvSpPr>
        <p:spPr>
          <a:xfrm>
            <a:off x="2518431" y="1318705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150" name="Szövegdoboz 149">
            <a:extLst>
              <a:ext uri="{FF2B5EF4-FFF2-40B4-BE49-F238E27FC236}">
                <a16:creationId xmlns:a16="http://schemas.microsoft.com/office/drawing/2014/main" id="{3C2D3FF2-8F98-8E71-25C8-EB52DE3F5141}"/>
              </a:ext>
            </a:extLst>
          </p:cNvPr>
          <p:cNvSpPr txBox="1"/>
          <p:nvPr/>
        </p:nvSpPr>
        <p:spPr>
          <a:xfrm>
            <a:off x="2696672" y="2841179"/>
            <a:ext cx="3609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51" name="Téglalap: lekerekített 150">
            <a:extLst>
              <a:ext uri="{FF2B5EF4-FFF2-40B4-BE49-F238E27FC236}">
                <a16:creationId xmlns:a16="http://schemas.microsoft.com/office/drawing/2014/main" id="{07A843CF-BB92-CBFD-7D87-2E944EBC4A15}"/>
              </a:ext>
            </a:extLst>
          </p:cNvPr>
          <p:cNvSpPr/>
          <p:nvPr/>
        </p:nvSpPr>
        <p:spPr>
          <a:xfrm>
            <a:off x="3935823" y="1256230"/>
            <a:ext cx="704850" cy="28776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Szövegdoboz 151">
            <a:extLst>
              <a:ext uri="{FF2B5EF4-FFF2-40B4-BE49-F238E27FC236}">
                <a16:creationId xmlns:a16="http://schemas.microsoft.com/office/drawing/2014/main" id="{38ED9AE0-D0C4-3FAF-5876-37817E315459}"/>
              </a:ext>
            </a:extLst>
          </p:cNvPr>
          <p:cNvSpPr txBox="1"/>
          <p:nvPr/>
        </p:nvSpPr>
        <p:spPr>
          <a:xfrm>
            <a:off x="4107748" y="2841179"/>
            <a:ext cx="3609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53" name="Téglalap: lekerekített 152">
            <a:extLst>
              <a:ext uri="{FF2B5EF4-FFF2-40B4-BE49-F238E27FC236}">
                <a16:creationId xmlns:a16="http://schemas.microsoft.com/office/drawing/2014/main" id="{ABFCE13C-5D6C-0367-9A9B-E297DA0BB3D5}"/>
              </a:ext>
            </a:extLst>
          </p:cNvPr>
          <p:cNvSpPr/>
          <p:nvPr/>
        </p:nvSpPr>
        <p:spPr>
          <a:xfrm>
            <a:off x="6858252" y="1256230"/>
            <a:ext cx="704850" cy="28776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Ellipszis 153">
            <a:extLst>
              <a:ext uri="{FF2B5EF4-FFF2-40B4-BE49-F238E27FC236}">
                <a16:creationId xmlns:a16="http://schemas.microsoft.com/office/drawing/2014/main" id="{AF707A49-01CF-F719-B5E7-7D571D9B11CE}"/>
              </a:ext>
            </a:extLst>
          </p:cNvPr>
          <p:cNvSpPr/>
          <p:nvPr/>
        </p:nvSpPr>
        <p:spPr>
          <a:xfrm>
            <a:off x="6884868" y="2342616"/>
            <a:ext cx="651617" cy="651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Egyenes összekötő nyíllal 154">
            <a:extLst>
              <a:ext uri="{FF2B5EF4-FFF2-40B4-BE49-F238E27FC236}">
                <a16:creationId xmlns:a16="http://schemas.microsoft.com/office/drawing/2014/main" id="{506F5C39-137C-8FE0-6809-F8B42EB4D3B4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 flipV="1">
            <a:off x="1738671" y="1644514"/>
            <a:ext cx="779760" cy="1023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gyenes összekötő nyíllal 155">
            <a:extLst>
              <a:ext uri="{FF2B5EF4-FFF2-40B4-BE49-F238E27FC236}">
                <a16:creationId xmlns:a16="http://schemas.microsoft.com/office/drawing/2014/main" id="{83446732-F247-3B08-C31B-9973D2EA0752}"/>
              </a:ext>
            </a:extLst>
          </p:cNvPr>
          <p:cNvCxnSpPr>
            <a:cxnSpLocks/>
          </p:cNvCxnSpPr>
          <p:nvPr/>
        </p:nvCxnSpPr>
        <p:spPr>
          <a:xfrm>
            <a:off x="1699237" y="2683379"/>
            <a:ext cx="825998" cy="107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gyenes összekötő nyíllal 156">
            <a:extLst>
              <a:ext uri="{FF2B5EF4-FFF2-40B4-BE49-F238E27FC236}">
                <a16:creationId xmlns:a16="http://schemas.microsoft.com/office/drawing/2014/main" id="{81572E58-DDE9-771F-ECC6-094C96C04468}"/>
              </a:ext>
            </a:extLst>
          </p:cNvPr>
          <p:cNvCxnSpPr>
            <a:cxnSpLocks/>
          </p:cNvCxnSpPr>
          <p:nvPr/>
        </p:nvCxnSpPr>
        <p:spPr>
          <a:xfrm flipV="1">
            <a:off x="1734562" y="2357571"/>
            <a:ext cx="799382" cy="30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gyenes összekötő nyíllal 157">
            <a:extLst>
              <a:ext uri="{FF2B5EF4-FFF2-40B4-BE49-F238E27FC236}">
                <a16:creationId xmlns:a16="http://schemas.microsoft.com/office/drawing/2014/main" id="{6C0E3136-0823-B787-AB16-2547E5CBC2B7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1738671" y="2668425"/>
            <a:ext cx="839306" cy="434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gyenes összekötő nyíllal 158">
            <a:extLst>
              <a:ext uri="{FF2B5EF4-FFF2-40B4-BE49-F238E27FC236}">
                <a16:creationId xmlns:a16="http://schemas.microsoft.com/office/drawing/2014/main" id="{5203F168-7725-CC53-7173-2CF55929B6E5}"/>
              </a:ext>
            </a:extLst>
          </p:cNvPr>
          <p:cNvCxnSpPr>
            <a:cxnSpLocks/>
          </p:cNvCxnSpPr>
          <p:nvPr/>
        </p:nvCxnSpPr>
        <p:spPr>
          <a:xfrm>
            <a:off x="3202065" y="1658952"/>
            <a:ext cx="760373" cy="69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gyenes összekötő nyíllal 159">
            <a:extLst>
              <a:ext uri="{FF2B5EF4-FFF2-40B4-BE49-F238E27FC236}">
                <a16:creationId xmlns:a16="http://schemas.microsoft.com/office/drawing/2014/main" id="{85B6A042-440D-EAA8-74B8-1C1D0E96A3DD}"/>
              </a:ext>
            </a:extLst>
          </p:cNvPr>
          <p:cNvCxnSpPr>
            <a:cxnSpLocks/>
            <a:stCxn id="149" idx="6"/>
          </p:cNvCxnSpPr>
          <p:nvPr/>
        </p:nvCxnSpPr>
        <p:spPr>
          <a:xfrm>
            <a:off x="3170048" y="1644514"/>
            <a:ext cx="786073" cy="146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gyenes összekötő nyíllal 160">
            <a:extLst>
              <a:ext uri="{FF2B5EF4-FFF2-40B4-BE49-F238E27FC236}">
                <a16:creationId xmlns:a16="http://schemas.microsoft.com/office/drawing/2014/main" id="{42AC51D3-2378-3AAD-519E-B5B582D403BE}"/>
              </a:ext>
            </a:extLst>
          </p:cNvPr>
          <p:cNvCxnSpPr>
            <a:cxnSpLocks/>
          </p:cNvCxnSpPr>
          <p:nvPr/>
        </p:nvCxnSpPr>
        <p:spPr>
          <a:xfrm>
            <a:off x="3209095" y="1672779"/>
            <a:ext cx="753343" cy="2082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gyenes összekötő nyíllal 161">
            <a:extLst>
              <a:ext uri="{FF2B5EF4-FFF2-40B4-BE49-F238E27FC236}">
                <a16:creationId xmlns:a16="http://schemas.microsoft.com/office/drawing/2014/main" id="{EE1CBA33-F4F2-A1EE-BBF1-A86A8AA21899}"/>
              </a:ext>
            </a:extLst>
          </p:cNvPr>
          <p:cNvCxnSpPr>
            <a:cxnSpLocks/>
          </p:cNvCxnSpPr>
          <p:nvPr/>
        </p:nvCxnSpPr>
        <p:spPr>
          <a:xfrm flipV="1">
            <a:off x="3222208" y="1635449"/>
            <a:ext cx="740231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gyenes összekötő nyíllal 162">
            <a:extLst>
              <a:ext uri="{FF2B5EF4-FFF2-40B4-BE49-F238E27FC236}">
                <a16:creationId xmlns:a16="http://schemas.microsoft.com/office/drawing/2014/main" id="{03F6C1B6-CC1F-232A-0918-D0CD9FA3F348}"/>
              </a:ext>
            </a:extLst>
          </p:cNvPr>
          <p:cNvCxnSpPr>
            <a:cxnSpLocks/>
          </p:cNvCxnSpPr>
          <p:nvPr/>
        </p:nvCxnSpPr>
        <p:spPr>
          <a:xfrm>
            <a:off x="3195590" y="2357569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gyenes összekötő nyíllal 163">
            <a:extLst>
              <a:ext uri="{FF2B5EF4-FFF2-40B4-BE49-F238E27FC236}">
                <a16:creationId xmlns:a16="http://schemas.microsoft.com/office/drawing/2014/main" id="{4A93C369-348F-1CA3-1FB1-5809590F1531}"/>
              </a:ext>
            </a:extLst>
          </p:cNvPr>
          <p:cNvCxnSpPr>
            <a:cxnSpLocks/>
          </p:cNvCxnSpPr>
          <p:nvPr/>
        </p:nvCxnSpPr>
        <p:spPr>
          <a:xfrm>
            <a:off x="3222208" y="2357568"/>
            <a:ext cx="793460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gyenes összekötő nyíllal 164">
            <a:extLst>
              <a:ext uri="{FF2B5EF4-FFF2-40B4-BE49-F238E27FC236}">
                <a16:creationId xmlns:a16="http://schemas.microsoft.com/office/drawing/2014/main" id="{F28D47CE-FA32-D9DB-32AD-454B9D96EB2C}"/>
              </a:ext>
            </a:extLst>
          </p:cNvPr>
          <p:cNvCxnSpPr>
            <a:cxnSpLocks/>
          </p:cNvCxnSpPr>
          <p:nvPr/>
        </p:nvCxnSpPr>
        <p:spPr>
          <a:xfrm>
            <a:off x="3236265" y="2350652"/>
            <a:ext cx="726173" cy="140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gyenes összekötő nyíllal 165">
            <a:extLst>
              <a:ext uri="{FF2B5EF4-FFF2-40B4-BE49-F238E27FC236}">
                <a16:creationId xmlns:a16="http://schemas.microsoft.com/office/drawing/2014/main" id="{BAB23B22-D659-5065-65AA-3E826A7B6FF1}"/>
              </a:ext>
            </a:extLst>
          </p:cNvPr>
          <p:cNvCxnSpPr>
            <a:cxnSpLocks/>
          </p:cNvCxnSpPr>
          <p:nvPr/>
        </p:nvCxnSpPr>
        <p:spPr>
          <a:xfrm>
            <a:off x="3151282" y="3103190"/>
            <a:ext cx="864386" cy="6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gyenes összekötő nyíllal 166">
            <a:extLst>
              <a:ext uri="{FF2B5EF4-FFF2-40B4-BE49-F238E27FC236}">
                <a16:creationId xmlns:a16="http://schemas.microsoft.com/office/drawing/2014/main" id="{0FFD9EB2-41B9-FCA3-6710-7374CBB432F4}"/>
              </a:ext>
            </a:extLst>
          </p:cNvPr>
          <p:cNvCxnSpPr>
            <a:cxnSpLocks/>
          </p:cNvCxnSpPr>
          <p:nvPr/>
        </p:nvCxnSpPr>
        <p:spPr>
          <a:xfrm>
            <a:off x="3204885" y="3744805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gyenes összekötő nyíllal 167">
            <a:extLst>
              <a:ext uri="{FF2B5EF4-FFF2-40B4-BE49-F238E27FC236}">
                <a16:creationId xmlns:a16="http://schemas.microsoft.com/office/drawing/2014/main" id="{89258619-1461-6A71-D782-353C3B7C8C70}"/>
              </a:ext>
            </a:extLst>
          </p:cNvPr>
          <p:cNvCxnSpPr>
            <a:cxnSpLocks/>
          </p:cNvCxnSpPr>
          <p:nvPr/>
        </p:nvCxnSpPr>
        <p:spPr>
          <a:xfrm flipV="1">
            <a:off x="3156598" y="2357571"/>
            <a:ext cx="805840" cy="7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gyenes összekötő nyíllal 168">
            <a:extLst>
              <a:ext uri="{FF2B5EF4-FFF2-40B4-BE49-F238E27FC236}">
                <a16:creationId xmlns:a16="http://schemas.microsoft.com/office/drawing/2014/main" id="{A172B4B5-8332-AB55-DF6A-1B8696EBF99A}"/>
              </a:ext>
            </a:extLst>
          </p:cNvPr>
          <p:cNvCxnSpPr>
            <a:cxnSpLocks/>
          </p:cNvCxnSpPr>
          <p:nvPr/>
        </p:nvCxnSpPr>
        <p:spPr>
          <a:xfrm flipV="1">
            <a:off x="3165893" y="1635449"/>
            <a:ext cx="796546" cy="145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gyenes összekötő nyíllal 169">
            <a:extLst>
              <a:ext uri="{FF2B5EF4-FFF2-40B4-BE49-F238E27FC236}">
                <a16:creationId xmlns:a16="http://schemas.microsoft.com/office/drawing/2014/main" id="{82F3CAF7-48FA-3E7C-C46D-4CF4464077D5}"/>
              </a:ext>
            </a:extLst>
          </p:cNvPr>
          <p:cNvCxnSpPr>
            <a:cxnSpLocks/>
          </p:cNvCxnSpPr>
          <p:nvPr/>
        </p:nvCxnSpPr>
        <p:spPr>
          <a:xfrm>
            <a:off x="3167356" y="3094027"/>
            <a:ext cx="795082" cy="6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gyenes összekötő nyíllal 170">
            <a:extLst>
              <a:ext uri="{FF2B5EF4-FFF2-40B4-BE49-F238E27FC236}">
                <a16:creationId xmlns:a16="http://schemas.microsoft.com/office/drawing/2014/main" id="{4F1D61D5-55B2-C1D6-ED82-5B13A334994B}"/>
              </a:ext>
            </a:extLst>
          </p:cNvPr>
          <p:cNvCxnSpPr>
            <a:cxnSpLocks/>
          </p:cNvCxnSpPr>
          <p:nvPr/>
        </p:nvCxnSpPr>
        <p:spPr>
          <a:xfrm flipV="1">
            <a:off x="3218390" y="3079688"/>
            <a:ext cx="795082" cy="6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gyenes összekötő nyíllal 171">
            <a:extLst>
              <a:ext uri="{FF2B5EF4-FFF2-40B4-BE49-F238E27FC236}">
                <a16:creationId xmlns:a16="http://schemas.microsoft.com/office/drawing/2014/main" id="{C3C5FBDD-4906-2191-B404-11267E6CC677}"/>
              </a:ext>
            </a:extLst>
          </p:cNvPr>
          <p:cNvCxnSpPr>
            <a:cxnSpLocks/>
          </p:cNvCxnSpPr>
          <p:nvPr/>
        </p:nvCxnSpPr>
        <p:spPr>
          <a:xfrm flipV="1">
            <a:off x="3222053" y="2357571"/>
            <a:ext cx="740385" cy="1390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gyenes összekötő nyíllal 172">
            <a:extLst>
              <a:ext uri="{FF2B5EF4-FFF2-40B4-BE49-F238E27FC236}">
                <a16:creationId xmlns:a16="http://schemas.microsoft.com/office/drawing/2014/main" id="{9D63D25D-CD49-2940-614A-827A66C260C1}"/>
              </a:ext>
            </a:extLst>
          </p:cNvPr>
          <p:cNvCxnSpPr>
            <a:cxnSpLocks/>
          </p:cNvCxnSpPr>
          <p:nvPr/>
        </p:nvCxnSpPr>
        <p:spPr>
          <a:xfrm flipV="1">
            <a:off x="3222052" y="1635449"/>
            <a:ext cx="740387" cy="210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églalap: lekerekített 173">
            <a:extLst>
              <a:ext uri="{FF2B5EF4-FFF2-40B4-BE49-F238E27FC236}">
                <a16:creationId xmlns:a16="http://schemas.microsoft.com/office/drawing/2014/main" id="{9BA024D8-E8FF-3DAE-E67F-F451380BD9F8}"/>
              </a:ext>
            </a:extLst>
          </p:cNvPr>
          <p:cNvSpPr/>
          <p:nvPr/>
        </p:nvSpPr>
        <p:spPr>
          <a:xfrm>
            <a:off x="5407845" y="1256231"/>
            <a:ext cx="704850" cy="28776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Szövegdoboz 174">
            <a:extLst>
              <a:ext uri="{FF2B5EF4-FFF2-40B4-BE49-F238E27FC236}">
                <a16:creationId xmlns:a16="http://schemas.microsoft.com/office/drawing/2014/main" id="{97AACF5E-A5F7-69FC-7907-B011480A6548}"/>
              </a:ext>
            </a:extLst>
          </p:cNvPr>
          <p:cNvSpPr txBox="1"/>
          <p:nvPr/>
        </p:nvSpPr>
        <p:spPr>
          <a:xfrm>
            <a:off x="5579770" y="2841179"/>
            <a:ext cx="3609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cxnSp>
        <p:nvCxnSpPr>
          <p:cNvPr id="194" name="Egyenes összekötő nyíllal 193">
            <a:extLst>
              <a:ext uri="{FF2B5EF4-FFF2-40B4-BE49-F238E27FC236}">
                <a16:creationId xmlns:a16="http://schemas.microsoft.com/office/drawing/2014/main" id="{B3DBB400-AEB5-E058-5DE7-D10CC309BFF8}"/>
              </a:ext>
            </a:extLst>
          </p:cNvPr>
          <p:cNvCxnSpPr>
            <a:cxnSpLocks/>
          </p:cNvCxnSpPr>
          <p:nvPr/>
        </p:nvCxnSpPr>
        <p:spPr>
          <a:xfrm>
            <a:off x="4632482" y="1629046"/>
            <a:ext cx="759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gyenes összekötő nyíllal 194">
            <a:extLst>
              <a:ext uri="{FF2B5EF4-FFF2-40B4-BE49-F238E27FC236}">
                <a16:creationId xmlns:a16="http://schemas.microsoft.com/office/drawing/2014/main" id="{F9070A3B-C8BB-0762-53A4-5FA85A6D3E10}"/>
              </a:ext>
            </a:extLst>
          </p:cNvPr>
          <p:cNvCxnSpPr>
            <a:cxnSpLocks/>
          </p:cNvCxnSpPr>
          <p:nvPr/>
        </p:nvCxnSpPr>
        <p:spPr>
          <a:xfrm>
            <a:off x="4631567" y="1652549"/>
            <a:ext cx="760373" cy="69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gyenes összekötő nyíllal 195">
            <a:extLst>
              <a:ext uri="{FF2B5EF4-FFF2-40B4-BE49-F238E27FC236}">
                <a16:creationId xmlns:a16="http://schemas.microsoft.com/office/drawing/2014/main" id="{C5BD9A36-1358-5613-A78B-17AD5CA31209}"/>
              </a:ext>
            </a:extLst>
          </p:cNvPr>
          <p:cNvCxnSpPr>
            <a:cxnSpLocks/>
          </p:cNvCxnSpPr>
          <p:nvPr/>
        </p:nvCxnSpPr>
        <p:spPr>
          <a:xfrm>
            <a:off x="4632482" y="1629046"/>
            <a:ext cx="786073" cy="146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gyenes összekötő nyíllal 196">
            <a:extLst>
              <a:ext uri="{FF2B5EF4-FFF2-40B4-BE49-F238E27FC236}">
                <a16:creationId xmlns:a16="http://schemas.microsoft.com/office/drawing/2014/main" id="{9C9C272E-EC71-0851-7CA6-C11FDA8AFC13}"/>
              </a:ext>
            </a:extLst>
          </p:cNvPr>
          <p:cNvCxnSpPr>
            <a:cxnSpLocks/>
          </p:cNvCxnSpPr>
          <p:nvPr/>
        </p:nvCxnSpPr>
        <p:spPr>
          <a:xfrm>
            <a:off x="4638597" y="1666376"/>
            <a:ext cx="753343" cy="2082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gyenes összekötő nyíllal 197">
            <a:extLst>
              <a:ext uri="{FF2B5EF4-FFF2-40B4-BE49-F238E27FC236}">
                <a16:creationId xmlns:a16="http://schemas.microsoft.com/office/drawing/2014/main" id="{4647D766-610E-B3A2-ABB8-0FDD7D867969}"/>
              </a:ext>
            </a:extLst>
          </p:cNvPr>
          <p:cNvCxnSpPr>
            <a:cxnSpLocks/>
          </p:cNvCxnSpPr>
          <p:nvPr/>
        </p:nvCxnSpPr>
        <p:spPr>
          <a:xfrm flipV="1">
            <a:off x="4651710" y="1629046"/>
            <a:ext cx="740231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gyenes összekötő nyíllal 198">
            <a:extLst>
              <a:ext uri="{FF2B5EF4-FFF2-40B4-BE49-F238E27FC236}">
                <a16:creationId xmlns:a16="http://schemas.microsoft.com/office/drawing/2014/main" id="{4DA04672-7877-BD58-A588-D380051E34E9}"/>
              </a:ext>
            </a:extLst>
          </p:cNvPr>
          <p:cNvCxnSpPr>
            <a:cxnSpLocks/>
          </p:cNvCxnSpPr>
          <p:nvPr/>
        </p:nvCxnSpPr>
        <p:spPr>
          <a:xfrm>
            <a:off x="4625092" y="2351166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gyenes összekötő nyíllal 199">
            <a:extLst>
              <a:ext uri="{FF2B5EF4-FFF2-40B4-BE49-F238E27FC236}">
                <a16:creationId xmlns:a16="http://schemas.microsoft.com/office/drawing/2014/main" id="{74436B26-53A1-8065-6F73-B5A35563E882}"/>
              </a:ext>
            </a:extLst>
          </p:cNvPr>
          <p:cNvCxnSpPr>
            <a:cxnSpLocks/>
          </p:cNvCxnSpPr>
          <p:nvPr/>
        </p:nvCxnSpPr>
        <p:spPr>
          <a:xfrm>
            <a:off x="4651710" y="2351165"/>
            <a:ext cx="793460" cy="72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gyenes összekötő nyíllal 200">
            <a:extLst>
              <a:ext uri="{FF2B5EF4-FFF2-40B4-BE49-F238E27FC236}">
                <a16:creationId xmlns:a16="http://schemas.microsoft.com/office/drawing/2014/main" id="{130D6372-5996-FACC-3A81-E63EC874040A}"/>
              </a:ext>
            </a:extLst>
          </p:cNvPr>
          <p:cNvCxnSpPr>
            <a:cxnSpLocks/>
          </p:cNvCxnSpPr>
          <p:nvPr/>
        </p:nvCxnSpPr>
        <p:spPr>
          <a:xfrm>
            <a:off x="4665767" y="2344249"/>
            <a:ext cx="726173" cy="140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gyenes összekötő nyíllal 201">
            <a:extLst>
              <a:ext uri="{FF2B5EF4-FFF2-40B4-BE49-F238E27FC236}">
                <a16:creationId xmlns:a16="http://schemas.microsoft.com/office/drawing/2014/main" id="{AAFDEB79-F24F-0007-C62B-44BB0C546328}"/>
              </a:ext>
            </a:extLst>
          </p:cNvPr>
          <p:cNvCxnSpPr>
            <a:cxnSpLocks/>
          </p:cNvCxnSpPr>
          <p:nvPr/>
        </p:nvCxnSpPr>
        <p:spPr>
          <a:xfrm>
            <a:off x="4580784" y="3096787"/>
            <a:ext cx="864386" cy="6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gyenes összekötő nyíllal 202">
            <a:extLst>
              <a:ext uri="{FF2B5EF4-FFF2-40B4-BE49-F238E27FC236}">
                <a16:creationId xmlns:a16="http://schemas.microsoft.com/office/drawing/2014/main" id="{3E2366AA-8560-7A47-A989-D2D399F6990B}"/>
              </a:ext>
            </a:extLst>
          </p:cNvPr>
          <p:cNvCxnSpPr>
            <a:cxnSpLocks/>
          </p:cNvCxnSpPr>
          <p:nvPr/>
        </p:nvCxnSpPr>
        <p:spPr>
          <a:xfrm>
            <a:off x="4634387" y="3738402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gyenes összekötő nyíllal 203">
            <a:extLst>
              <a:ext uri="{FF2B5EF4-FFF2-40B4-BE49-F238E27FC236}">
                <a16:creationId xmlns:a16="http://schemas.microsoft.com/office/drawing/2014/main" id="{C67F4446-612F-B97D-EF8D-EB13E03C5423}"/>
              </a:ext>
            </a:extLst>
          </p:cNvPr>
          <p:cNvCxnSpPr>
            <a:cxnSpLocks/>
          </p:cNvCxnSpPr>
          <p:nvPr/>
        </p:nvCxnSpPr>
        <p:spPr>
          <a:xfrm flipV="1">
            <a:off x="4586100" y="2351168"/>
            <a:ext cx="805840" cy="7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gyenes összekötő nyíllal 204">
            <a:extLst>
              <a:ext uri="{FF2B5EF4-FFF2-40B4-BE49-F238E27FC236}">
                <a16:creationId xmlns:a16="http://schemas.microsoft.com/office/drawing/2014/main" id="{A5BBA0B5-2052-126D-C112-5CBC66257D9B}"/>
              </a:ext>
            </a:extLst>
          </p:cNvPr>
          <p:cNvCxnSpPr>
            <a:cxnSpLocks/>
          </p:cNvCxnSpPr>
          <p:nvPr/>
        </p:nvCxnSpPr>
        <p:spPr>
          <a:xfrm flipV="1">
            <a:off x="4595395" y="1629046"/>
            <a:ext cx="796546" cy="145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gyenes összekötő nyíllal 205">
            <a:extLst>
              <a:ext uri="{FF2B5EF4-FFF2-40B4-BE49-F238E27FC236}">
                <a16:creationId xmlns:a16="http://schemas.microsoft.com/office/drawing/2014/main" id="{37180F98-CC9C-410F-55CB-9FA01BADEA2E}"/>
              </a:ext>
            </a:extLst>
          </p:cNvPr>
          <p:cNvCxnSpPr>
            <a:cxnSpLocks/>
          </p:cNvCxnSpPr>
          <p:nvPr/>
        </p:nvCxnSpPr>
        <p:spPr>
          <a:xfrm>
            <a:off x="4596858" y="3087624"/>
            <a:ext cx="795082" cy="6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gyenes összekötő nyíllal 206">
            <a:extLst>
              <a:ext uri="{FF2B5EF4-FFF2-40B4-BE49-F238E27FC236}">
                <a16:creationId xmlns:a16="http://schemas.microsoft.com/office/drawing/2014/main" id="{DDE44355-0A6D-D750-FE4A-409BB26F4F4B}"/>
              </a:ext>
            </a:extLst>
          </p:cNvPr>
          <p:cNvCxnSpPr>
            <a:cxnSpLocks/>
          </p:cNvCxnSpPr>
          <p:nvPr/>
        </p:nvCxnSpPr>
        <p:spPr>
          <a:xfrm flipV="1">
            <a:off x="4647892" y="3073285"/>
            <a:ext cx="795082" cy="6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gyenes összekötő nyíllal 207">
            <a:extLst>
              <a:ext uri="{FF2B5EF4-FFF2-40B4-BE49-F238E27FC236}">
                <a16:creationId xmlns:a16="http://schemas.microsoft.com/office/drawing/2014/main" id="{F499396B-BE6A-CA02-8C4B-0CA1883FABC8}"/>
              </a:ext>
            </a:extLst>
          </p:cNvPr>
          <p:cNvCxnSpPr>
            <a:cxnSpLocks/>
          </p:cNvCxnSpPr>
          <p:nvPr/>
        </p:nvCxnSpPr>
        <p:spPr>
          <a:xfrm flipV="1">
            <a:off x="4651555" y="2351168"/>
            <a:ext cx="740385" cy="1390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gyenes összekötő nyíllal 208">
            <a:extLst>
              <a:ext uri="{FF2B5EF4-FFF2-40B4-BE49-F238E27FC236}">
                <a16:creationId xmlns:a16="http://schemas.microsoft.com/office/drawing/2014/main" id="{753DE94C-7AA4-DDC1-C91F-302382C0B915}"/>
              </a:ext>
            </a:extLst>
          </p:cNvPr>
          <p:cNvCxnSpPr>
            <a:cxnSpLocks/>
          </p:cNvCxnSpPr>
          <p:nvPr/>
        </p:nvCxnSpPr>
        <p:spPr>
          <a:xfrm flipV="1">
            <a:off x="4651554" y="1629046"/>
            <a:ext cx="740387" cy="210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gyenes összekötő nyíllal 209">
            <a:extLst>
              <a:ext uri="{FF2B5EF4-FFF2-40B4-BE49-F238E27FC236}">
                <a16:creationId xmlns:a16="http://schemas.microsoft.com/office/drawing/2014/main" id="{6EB7E552-F525-E0C8-D893-2FF64447C3AB}"/>
              </a:ext>
            </a:extLst>
          </p:cNvPr>
          <p:cNvCxnSpPr>
            <a:cxnSpLocks/>
            <a:endCxn id="154" idx="2"/>
          </p:cNvCxnSpPr>
          <p:nvPr/>
        </p:nvCxnSpPr>
        <p:spPr>
          <a:xfrm>
            <a:off x="6125409" y="1629046"/>
            <a:ext cx="759459" cy="103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gyenes összekötő nyíllal 210">
            <a:extLst>
              <a:ext uri="{FF2B5EF4-FFF2-40B4-BE49-F238E27FC236}">
                <a16:creationId xmlns:a16="http://schemas.microsoft.com/office/drawing/2014/main" id="{ADC0980A-FC09-798D-09AF-22FC91547B55}"/>
              </a:ext>
            </a:extLst>
          </p:cNvPr>
          <p:cNvCxnSpPr>
            <a:cxnSpLocks/>
            <a:endCxn id="154" idx="2"/>
          </p:cNvCxnSpPr>
          <p:nvPr/>
        </p:nvCxnSpPr>
        <p:spPr>
          <a:xfrm>
            <a:off x="6125409" y="2342616"/>
            <a:ext cx="759459" cy="325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gyenes összekötő nyíllal 211">
            <a:extLst>
              <a:ext uri="{FF2B5EF4-FFF2-40B4-BE49-F238E27FC236}">
                <a16:creationId xmlns:a16="http://schemas.microsoft.com/office/drawing/2014/main" id="{23307840-049F-27C5-1885-C6362CDF260E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6079888" y="2668425"/>
            <a:ext cx="804980" cy="41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gyenes összekötő nyíllal 212">
            <a:extLst>
              <a:ext uri="{FF2B5EF4-FFF2-40B4-BE49-F238E27FC236}">
                <a16:creationId xmlns:a16="http://schemas.microsoft.com/office/drawing/2014/main" id="{38F69F1D-E101-3977-F7FB-9737125633D3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6106503" y="2668425"/>
            <a:ext cx="778365" cy="112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Szövegdoboz 213">
            <a:extLst>
              <a:ext uri="{FF2B5EF4-FFF2-40B4-BE49-F238E27FC236}">
                <a16:creationId xmlns:a16="http://schemas.microsoft.com/office/drawing/2014/main" id="{E92057FB-A48F-1D1B-DF6C-22A71602D024}"/>
              </a:ext>
            </a:extLst>
          </p:cNvPr>
          <p:cNvSpPr txBox="1"/>
          <p:nvPr/>
        </p:nvSpPr>
        <p:spPr>
          <a:xfrm>
            <a:off x="838313" y="964279"/>
            <a:ext cx="1149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Bemeneti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15" name="Szövegdoboz 214">
            <a:extLst>
              <a:ext uri="{FF2B5EF4-FFF2-40B4-BE49-F238E27FC236}">
                <a16:creationId xmlns:a16="http://schemas.microsoft.com/office/drawing/2014/main" id="{215FF3F1-4AE0-7E4A-68D9-E85B9C80D01D}"/>
              </a:ext>
            </a:extLst>
          </p:cNvPr>
          <p:cNvSpPr txBox="1"/>
          <p:nvPr/>
        </p:nvSpPr>
        <p:spPr>
          <a:xfrm>
            <a:off x="6663378" y="970857"/>
            <a:ext cx="1094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kimeneti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16" name="Szövegdoboz 215">
            <a:extLst>
              <a:ext uri="{FF2B5EF4-FFF2-40B4-BE49-F238E27FC236}">
                <a16:creationId xmlns:a16="http://schemas.microsoft.com/office/drawing/2014/main" id="{F386E3AE-65ED-5859-D6F0-97ED45E97C5C}"/>
              </a:ext>
            </a:extLst>
          </p:cNvPr>
          <p:cNvSpPr txBox="1"/>
          <p:nvPr/>
        </p:nvSpPr>
        <p:spPr>
          <a:xfrm>
            <a:off x="2302621" y="987190"/>
            <a:ext cx="1088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1. </a:t>
            </a:r>
            <a:r>
              <a:rPr lang="en-GB" sz="1200" dirty="0" err="1"/>
              <a:t>rejtett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17" name="Szövegdoboz 216">
            <a:extLst>
              <a:ext uri="{FF2B5EF4-FFF2-40B4-BE49-F238E27FC236}">
                <a16:creationId xmlns:a16="http://schemas.microsoft.com/office/drawing/2014/main" id="{17290DDC-D363-BC6E-B243-B891A7671EFE}"/>
              </a:ext>
            </a:extLst>
          </p:cNvPr>
          <p:cNvSpPr txBox="1"/>
          <p:nvPr/>
        </p:nvSpPr>
        <p:spPr>
          <a:xfrm>
            <a:off x="3743898" y="987297"/>
            <a:ext cx="1088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2. </a:t>
            </a:r>
            <a:r>
              <a:rPr lang="en-GB" sz="1200" dirty="0" err="1"/>
              <a:t>rejtett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18" name="Szövegdoboz 217">
            <a:extLst>
              <a:ext uri="{FF2B5EF4-FFF2-40B4-BE49-F238E27FC236}">
                <a16:creationId xmlns:a16="http://schemas.microsoft.com/office/drawing/2014/main" id="{AA5C7A00-9DE1-6510-D05E-344A2676D4B4}"/>
              </a:ext>
            </a:extLst>
          </p:cNvPr>
          <p:cNvSpPr txBox="1"/>
          <p:nvPr/>
        </p:nvSpPr>
        <p:spPr>
          <a:xfrm>
            <a:off x="5215920" y="986813"/>
            <a:ext cx="1088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3. </a:t>
            </a:r>
            <a:r>
              <a:rPr lang="en-GB" sz="1200" dirty="0" err="1"/>
              <a:t>rejtett</a:t>
            </a:r>
            <a:r>
              <a:rPr lang="en-GB" sz="1200" dirty="0"/>
              <a:t> </a:t>
            </a:r>
            <a:r>
              <a:rPr lang="en-GB" sz="1200" dirty="0" err="1"/>
              <a:t>réteg</a:t>
            </a:r>
            <a:endParaRPr lang="en-GB" sz="1200" dirty="0"/>
          </a:p>
        </p:txBody>
      </p:sp>
      <p:sp>
        <p:nvSpPr>
          <p:cNvPr id="220" name="Szövegdoboz 219">
            <a:extLst>
              <a:ext uri="{FF2B5EF4-FFF2-40B4-BE49-F238E27FC236}">
                <a16:creationId xmlns:a16="http://schemas.microsoft.com/office/drawing/2014/main" id="{2D58FDBF-8D7D-3B21-FAEB-D3975875C93B}"/>
              </a:ext>
            </a:extLst>
          </p:cNvPr>
          <p:cNvSpPr txBox="1"/>
          <p:nvPr/>
        </p:nvSpPr>
        <p:spPr>
          <a:xfrm>
            <a:off x="680552" y="2381898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X</a:t>
            </a:r>
            <a:br>
              <a:rPr lang="en-GB" sz="1400" dirty="0"/>
            </a:br>
            <a:endParaRPr lang="en-GB" sz="1400" dirty="0"/>
          </a:p>
        </p:txBody>
      </p:sp>
      <p:cxnSp>
        <p:nvCxnSpPr>
          <p:cNvPr id="221" name="Egyenes összekötő nyíllal 220">
            <a:extLst>
              <a:ext uri="{FF2B5EF4-FFF2-40B4-BE49-F238E27FC236}">
                <a16:creationId xmlns:a16="http://schemas.microsoft.com/office/drawing/2014/main" id="{8F556E6E-3DFD-975E-2FA6-E0269D58F71E}"/>
              </a:ext>
            </a:extLst>
          </p:cNvPr>
          <p:cNvCxnSpPr>
            <a:cxnSpLocks/>
          </p:cNvCxnSpPr>
          <p:nvPr/>
        </p:nvCxnSpPr>
        <p:spPr>
          <a:xfrm>
            <a:off x="671624" y="2683378"/>
            <a:ext cx="372729" cy="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Szövegdoboz 221">
            <a:extLst>
              <a:ext uri="{FF2B5EF4-FFF2-40B4-BE49-F238E27FC236}">
                <a16:creationId xmlns:a16="http://schemas.microsoft.com/office/drawing/2014/main" id="{047A2308-8647-661E-115A-61915A54BDD4}"/>
              </a:ext>
            </a:extLst>
          </p:cNvPr>
          <p:cNvSpPr txBox="1"/>
          <p:nvPr/>
        </p:nvSpPr>
        <p:spPr>
          <a:xfrm>
            <a:off x="7573915" y="243033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</a:t>
            </a:r>
            <a:endParaRPr lang="en-GB" dirty="0"/>
          </a:p>
        </p:txBody>
      </p:sp>
      <p:cxnSp>
        <p:nvCxnSpPr>
          <p:cNvPr id="223" name="Egyenes összekötő nyíllal 222">
            <a:extLst>
              <a:ext uri="{FF2B5EF4-FFF2-40B4-BE49-F238E27FC236}">
                <a16:creationId xmlns:a16="http://schemas.microsoft.com/office/drawing/2014/main" id="{109540A8-E743-5138-98C4-4ED0ADF7F699}"/>
              </a:ext>
            </a:extLst>
          </p:cNvPr>
          <p:cNvCxnSpPr>
            <a:cxnSpLocks/>
          </p:cNvCxnSpPr>
          <p:nvPr/>
        </p:nvCxnSpPr>
        <p:spPr>
          <a:xfrm>
            <a:off x="7578578" y="2713794"/>
            <a:ext cx="32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Szövegdoboz 223">
            <a:extLst>
              <a:ext uri="{FF2B5EF4-FFF2-40B4-BE49-F238E27FC236}">
                <a16:creationId xmlns:a16="http://schemas.microsoft.com/office/drawing/2014/main" id="{71233026-8F7F-4265-42E2-87A48BC71F48}"/>
              </a:ext>
            </a:extLst>
          </p:cNvPr>
          <p:cNvSpPr txBox="1"/>
          <p:nvPr/>
        </p:nvSpPr>
        <p:spPr>
          <a:xfrm>
            <a:off x="6918923" y="2544879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f(x) = x</a:t>
            </a:r>
            <a:endParaRPr lang="en-GB" dirty="0"/>
          </a:p>
        </p:txBody>
      </p:sp>
      <p:sp>
        <p:nvSpPr>
          <p:cNvPr id="225" name="Ellipszis 224">
            <a:extLst>
              <a:ext uri="{FF2B5EF4-FFF2-40B4-BE49-F238E27FC236}">
                <a16:creationId xmlns:a16="http://schemas.microsoft.com/office/drawing/2014/main" id="{4674BC4D-5D17-27A0-F351-D23A237BEFEF}"/>
              </a:ext>
            </a:extLst>
          </p:cNvPr>
          <p:cNvSpPr/>
          <p:nvPr/>
        </p:nvSpPr>
        <p:spPr>
          <a:xfrm>
            <a:off x="2517817" y="2029874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2.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226" name="Ellipszis 225">
            <a:extLst>
              <a:ext uri="{FF2B5EF4-FFF2-40B4-BE49-F238E27FC236}">
                <a16:creationId xmlns:a16="http://schemas.microsoft.com/office/drawing/2014/main" id="{F6EFCD11-E45F-C4BB-94DF-EDC99C8BE929}"/>
              </a:ext>
            </a:extLst>
          </p:cNvPr>
          <p:cNvSpPr/>
          <p:nvPr/>
        </p:nvSpPr>
        <p:spPr>
          <a:xfrm>
            <a:off x="2508713" y="3441445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227" name="Szövegdoboz 226">
            <a:extLst>
              <a:ext uri="{FF2B5EF4-FFF2-40B4-BE49-F238E27FC236}">
                <a16:creationId xmlns:a16="http://schemas.microsoft.com/office/drawing/2014/main" id="{777992D6-839C-B467-4357-D80DF7361606}"/>
              </a:ext>
            </a:extLst>
          </p:cNvPr>
          <p:cNvSpPr txBox="1"/>
          <p:nvPr/>
        </p:nvSpPr>
        <p:spPr>
          <a:xfrm>
            <a:off x="2506664" y="2910313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i-edik</a:t>
            </a:r>
            <a:r>
              <a:rPr lang="en-GB" sz="800" dirty="0"/>
              <a:t> neuron</a:t>
            </a:r>
          </a:p>
        </p:txBody>
      </p:sp>
      <p:sp>
        <p:nvSpPr>
          <p:cNvPr id="228" name="Ellipszis 227">
            <a:extLst>
              <a:ext uri="{FF2B5EF4-FFF2-40B4-BE49-F238E27FC236}">
                <a16:creationId xmlns:a16="http://schemas.microsoft.com/office/drawing/2014/main" id="{241E83B8-BB0F-8F8F-0775-5371AEBA1B7B}"/>
              </a:ext>
            </a:extLst>
          </p:cNvPr>
          <p:cNvSpPr/>
          <p:nvPr/>
        </p:nvSpPr>
        <p:spPr>
          <a:xfrm>
            <a:off x="3959541" y="1331730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229" name="Ellipszis 228">
            <a:extLst>
              <a:ext uri="{FF2B5EF4-FFF2-40B4-BE49-F238E27FC236}">
                <a16:creationId xmlns:a16="http://schemas.microsoft.com/office/drawing/2014/main" id="{C7A23C3A-B517-383F-0741-ADF65FEC38F1}"/>
              </a:ext>
            </a:extLst>
          </p:cNvPr>
          <p:cNvSpPr/>
          <p:nvPr/>
        </p:nvSpPr>
        <p:spPr>
          <a:xfrm>
            <a:off x="3958927" y="2042899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2.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230" name="Ellipszis 229">
            <a:extLst>
              <a:ext uri="{FF2B5EF4-FFF2-40B4-BE49-F238E27FC236}">
                <a16:creationId xmlns:a16="http://schemas.microsoft.com/office/drawing/2014/main" id="{76FA7B58-23F6-93E3-B2AF-9DD08D7D47F9}"/>
              </a:ext>
            </a:extLst>
          </p:cNvPr>
          <p:cNvSpPr/>
          <p:nvPr/>
        </p:nvSpPr>
        <p:spPr>
          <a:xfrm>
            <a:off x="3949823" y="3454470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231" name="Szövegdoboz 230">
            <a:extLst>
              <a:ext uri="{FF2B5EF4-FFF2-40B4-BE49-F238E27FC236}">
                <a16:creationId xmlns:a16="http://schemas.microsoft.com/office/drawing/2014/main" id="{A9811E21-8886-F847-2BE6-E1CD37870A14}"/>
              </a:ext>
            </a:extLst>
          </p:cNvPr>
          <p:cNvSpPr txBox="1"/>
          <p:nvPr/>
        </p:nvSpPr>
        <p:spPr>
          <a:xfrm>
            <a:off x="3947774" y="2923338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i-edik</a:t>
            </a:r>
            <a:r>
              <a:rPr lang="en-GB" sz="800" dirty="0"/>
              <a:t> neuron</a:t>
            </a:r>
          </a:p>
        </p:txBody>
      </p:sp>
      <p:cxnSp>
        <p:nvCxnSpPr>
          <p:cNvPr id="232" name="Egyenes összekötő nyíllal 231">
            <a:extLst>
              <a:ext uri="{FF2B5EF4-FFF2-40B4-BE49-F238E27FC236}">
                <a16:creationId xmlns:a16="http://schemas.microsoft.com/office/drawing/2014/main" id="{59D80CF1-5EEC-8B15-319A-8C13A3D3A057}"/>
              </a:ext>
            </a:extLst>
          </p:cNvPr>
          <p:cNvCxnSpPr>
            <a:cxnSpLocks/>
          </p:cNvCxnSpPr>
          <p:nvPr/>
        </p:nvCxnSpPr>
        <p:spPr>
          <a:xfrm>
            <a:off x="3189250" y="1646799"/>
            <a:ext cx="76684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lipszis 232">
            <a:extLst>
              <a:ext uri="{FF2B5EF4-FFF2-40B4-BE49-F238E27FC236}">
                <a16:creationId xmlns:a16="http://schemas.microsoft.com/office/drawing/2014/main" id="{2A43D73A-D7A1-0AF2-5093-D60FA2BE052F}"/>
              </a:ext>
            </a:extLst>
          </p:cNvPr>
          <p:cNvSpPr/>
          <p:nvPr/>
        </p:nvSpPr>
        <p:spPr>
          <a:xfrm>
            <a:off x="5421640" y="1299853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234" name="Ellipszis 233">
            <a:extLst>
              <a:ext uri="{FF2B5EF4-FFF2-40B4-BE49-F238E27FC236}">
                <a16:creationId xmlns:a16="http://schemas.microsoft.com/office/drawing/2014/main" id="{EF716DAF-EF4F-B775-7C92-2B78295992F3}"/>
              </a:ext>
            </a:extLst>
          </p:cNvPr>
          <p:cNvSpPr/>
          <p:nvPr/>
        </p:nvSpPr>
        <p:spPr>
          <a:xfrm>
            <a:off x="5421026" y="2011022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2.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235" name="Ellipszis 234">
            <a:extLst>
              <a:ext uri="{FF2B5EF4-FFF2-40B4-BE49-F238E27FC236}">
                <a16:creationId xmlns:a16="http://schemas.microsoft.com/office/drawing/2014/main" id="{3A76710C-7CB5-BD50-8CBA-2BBDB031DFBE}"/>
              </a:ext>
            </a:extLst>
          </p:cNvPr>
          <p:cNvSpPr/>
          <p:nvPr/>
        </p:nvSpPr>
        <p:spPr>
          <a:xfrm>
            <a:off x="5411922" y="3422593"/>
            <a:ext cx="651617" cy="6516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11. </a:t>
            </a:r>
            <a:r>
              <a:rPr lang="en-GB" sz="700" dirty="0"/>
              <a:t>neuron</a:t>
            </a:r>
            <a:endParaRPr lang="en-GB" sz="1050" dirty="0"/>
          </a:p>
        </p:txBody>
      </p:sp>
      <p:sp>
        <p:nvSpPr>
          <p:cNvPr id="236" name="Szövegdoboz 235">
            <a:extLst>
              <a:ext uri="{FF2B5EF4-FFF2-40B4-BE49-F238E27FC236}">
                <a16:creationId xmlns:a16="http://schemas.microsoft.com/office/drawing/2014/main" id="{EC23563D-82F6-60DA-481B-8892837941A8}"/>
              </a:ext>
            </a:extLst>
          </p:cNvPr>
          <p:cNvSpPr txBox="1"/>
          <p:nvPr/>
        </p:nvSpPr>
        <p:spPr>
          <a:xfrm>
            <a:off x="5409873" y="2891461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i-edik</a:t>
            </a:r>
            <a:r>
              <a:rPr lang="en-GB" sz="800" dirty="0"/>
              <a:t> neuron</a:t>
            </a:r>
          </a:p>
        </p:txBody>
      </p:sp>
      <p:sp>
        <p:nvSpPr>
          <p:cNvPr id="241" name="Szövegdoboz 240">
            <a:extLst>
              <a:ext uri="{FF2B5EF4-FFF2-40B4-BE49-F238E27FC236}">
                <a16:creationId xmlns:a16="http://schemas.microsoft.com/office/drawing/2014/main" id="{A9A96026-5582-2916-9FCF-2B7C9B1197BC}"/>
              </a:ext>
            </a:extLst>
          </p:cNvPr>
          <p:cNvSpPr txBox="1"/>
          <p:nvPr/>
        </p:nvSpPr>
        <p:spPr>
          <a:xfrm>
            <a:off x="-1616938" y="249063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1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52092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139</Words>
  <Application>Microsoft Office PowerPoint</Application>
  <PresentationFormat>Szélesvásznú</PresentationFormat>
  <Paragraphs>54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Krisztián Károlyi</dc:creator>
  <cp:lastModifiedBy>Krisztián Károlyi</cp:lastModifiedBy>
  <cp:revision>26</cp:revision>
  <dcterms:created xsi:type="dcterms:W3CDTF">2024-02-22T06:12:49Z</dcterms:created>
  <dcterms:modified xsi:type="dcterms:W3CDTF">2024-02-22T07:06:14Z</dcterms:modified>
</cp:coreProperties>
</file>