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37156-4DC8-4396-810A-C570B8F5C0DC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A28C4-BD1C-49F7-A112-221E5F80355C}">
      <dgm:prSet/>
      <dgm:spPr/>
      <dgm:t>
        <a:bodyPr/>
        <a:lstStyle/>
        <a:p>
          <a:r>
            <a:rPr lang="sk-SK"/>
            <a:t>Parsovanie</a:t>
          </a:r>
          <a:endParaRPr lang="en-US"/>
        </a:p>
      </dgm:t>
    </dgm:pt>
    <dgm:pt modelId="{A769EF3E-9869-4BB3-B9DE-27BA309E77B0}" type="parTrans" cxnId="{D3618315-D4BD-4B7E-8CEA-DBD73EA945E7}">
      <dgm:prSet/>
      <dgm:spPr/>
      <dgm:t>
        <a:bodyPr/>
        <a:lstStyle/>
        <a:p>
          <a:endParaRPr lang="en-US"/>
        </a:p>
      </dgm:t>
    </dgm:pt>
    <dgm:pt modelId="{1D17C93A-AA3E-46F7-B001-3A44E54BCC37}" type="sibTrans" cxnId="{D3618315-D4BD-4B7E-8CEA-DBD73EA945E7}">
      <dgm:prSet/>
      <dgm:spPr/>
      <dgm:t>
        <a:bodyPr/>
        <a:lstStyle/>
        <a:p>
          <a:endParaRPr lang="en-US"/>
        </a:p>
      </dgm:t>
    </dgm:pt>
    <dgm:pt modelId="{6508DA54-9C9D-4F9F-B76F-40FEED321806}">
      <dgm:prSet/>
      <dgm:spPr/>
      <dgm:t>
        <a:bodyPr/>
        <a:lstStyle/>
        <a:p>
          <a:r>
            <a:rPr lang="sk-SK"/>
            <a:t>Spojenie jednotlivých súborov – regexy</a:t>
          </a:r>
          <a:endParaRPr lang="en-US"/>
        </a:p>
      </dgm:t>
    </dgm:pt>
    <dgm:pt modelId="{0E2ED18D-DD46-4432-A1C2-8AE8E9A4B6A0}" type="parTrans" cxnId="{36985567-078B-4257-8940-1B70DAA231BC}">
      <dgm:prSet/>
      <dgm:spPr/>
      <dgm:t>
        <a:bodyPr/>
        <a:lstStyle/>
        <a:p>
          <a:endParaRPr lang="en-US"/>
        </a:p>
      </dgm:t>
    </dgm:pt>
    <dgm:pt modelId="{BBDCBCB0-CBB2-492F-BE18-5E2ADC446386}" type="sibTrans" cxnId="{36985567-078B-4257-8940-1B70DAA231BC}">
      <dgm:prSet/>
      <dgm:spPr/>
      <dgm:t>
        <a:bodyPr/>
        <a:lstStyle/>
        <a:p>
          <a:endParaRPr lang="en-US"/>
        </a:p>
      </dgm:t>
    </dgm:pt>
    <dgm:pt modelId="{558B4F9B-994F-40E7-A34C-D406E96A7505}">
      <dgm:prSet/>
      <dgm:spPr/>
      <dgm:t>
        <a:bodyPr/>
        <a:lstStyle/>
        <a:p>
          <a:r>
            <a:rPr lang="sk-SK"/>
            <a:t>Vytvorenie sparsovaného súboru</a:t>
          </a:r>
          <a:endParaRPr lang="en-US"/>
        </a:p>
      </dgm:t>
    </dgm:pt>
    <dgm:pt modelId="{4D97F148-48B9-489C-A367-E13AA2BE2951}" type="parTrans" cxnId="{11F86B9E-CC2E-4964-8CED-BB6DAF4CBD6F}">
      <dgm:prSet/>
      <dgm:spPr/>
      <dgm:t>
        <a:bodyPr/>
        <a:lstStyle/>
        <a:p>
          <a:endParaRPr lang="en-US"/>
        </a:p>
      </dgm:t>
    </dgm:pt>
    <dgm:pt modelId="{74641FEB-6D57-4F89-9759-D3248789133A}" type="sibTrans" cxnId="{11F86B9E-CC2E-4964-8CED-BB6DAF4CBD6F}">
      <dgm:prSet/>
      <dgm:spPr/>
      <dgm:t>
        <a:bodyPr/>
        <a:lstStyle/>
        <a:p>
          <a:endParaRPr lang="en-US"/>
        </a:p>
      </dgm:t>
    </dgm:pt>
    <dgm:pt modelId="{EDF7D911-FFAA-4ACF-9E96-CF7BF690AB38}">
      <dgm:prSet/>
      <dgm:spPr/>
      <dgm:t>
        <a:bodyPr/>
        <a:lstStyle/>
        <a:p>
          <a:r>
            <a:rPr lang="sk-SK"/>
            <a:t>Riešenie Unicode znakov</a:t>
          </a:r>
          <a:endParaRPr lang="en-US"/>
        </a:p>
      </dgm:t>
    </dgm:pt>
    <dgm:pt modelId="{E7EEDA8B-167C-4F36-9C46-532AF7F611E9}" type="parTrans" cxnId="{8BC55F14-52E9-4C40-A9D3-1595E7AEADA9}">
      <dgm:prSet/>
      <dgm:spPr/>
      <dgm:t>
        <a:bodyPr/>
        <a:lstStyle/>
        <a:p>
          <a:endParaRPr lang="en-US"/>
        </a:p>
      </dgm:t>
    </dgm:pt>
    <dgm:pt modelId="{1B0AC3F5-8855-4100-9B59-882642379789}" type="sibTrans" cxnId="{8BC55F14-52E9-4C40-A9D3-1595E7AEADA9}">
      <dgm:prSet/>
      <dgm:spPr/>
      <dgm:t>
        <a:bodyPr/>
        <a:lstStyle/>
        <a:p>
          <a:endParaRPr lang="en-US"/>
        </a:p>
      </dgm:t>
    </dgm:pt>
    <dgm:pt modelId="{D5FF22F7-F7E4-4983-A9F5-B383F513FB66}">
      <dgm:prSet/>
      <dgm:spPr/>
      <dgm:t>
        <a:bodyPr/>
        <a:lstStyle/>
        <a:p>
          <a:r>
            <a:rPr lang="sk-SK"/>
            <a:t>Časovo efektívna vs Pamäťovo efektívna verzia</a:t>
          </a:r>
          <a:endParaRPr lang="en-US"/>
        </a:p>
      </dgm:t>
    </dgm:pt>
    <dgm:pt modelId="{8594E74E-4E49-48CA-AFFA-FFE2659DA4CF}" type="parTrans" cxnId="{1F8627F0-D206-46D4-A9CF-BF5CACADC196}">
      <dgm:prSet/>
      <dgm:spPr/>
      <dgm:t>
        <a:bodyPr/>
        <a:lstStyle/>
        <a:p>
          <a:endParaRPr lang="en-US"/>
        </a:p>
      </dgm:t>
    </dgm:pt>
    <dgm:pt modelId="{AC00B32F-63F3-4E61-A192-266651ACB087}" type="sibTrans" cxnId="{1F8627F0-D206-46D4-A9CF-BF5CACADC196}">
      <dgm:prSet/>
      <dgm:spPr/>
      <dgm:t>
        <a:bodyPr/>
        <a:lstStyle/>
        <a:p>
          <a:endParaRPr lang="en-US"/>
        </a:p>
      </dgm:t>
    </dgm:pt>
    <dgm:pt modelId="{0A32575E-4172-46DC-90A2-8239A0EF4137}">
      <dgm:prSet/>
      <dgm:spPr/>
      <dgm:t>
        <a:bodyPr/>
        <a:lstStyle/>
        <a:p>
          <a:r>
            <a:rPr lang="sk-SK"/>
            <a:t>Vyhľadávanie</a:t>
          </a:r>
          <a:endParaRPr lang="en-US"/>
        </a:p>
      </dgm:t>
    </dgm:pt>
    <dgm:pt modelId="{E85BDA94-B79F-410D-88F7-A75AB6111FC4}" type="parTrans" cxnId="{A4436D98-79FA-46CB-AD89-6560F1EABEEB}">
      <dgm:prSet/>
      <dgm:spPr/>
      <dgm:t>
        <a:bodyPr/>
        <a:lstStyle/>
        <a:p>
          <a:endParaRPr lang="en-US"/>
        </a:p>
      </dgm:t>
    </dgm:pt>
    <dgm:pt modelId="{7FA1319F-249E-4416-B37D-38FB60F949D2}" type="sibTrans" cxnId="{A4436D98-79FA-46CB-AD89-6560F1EABEEB}">
      <dgm:prSet/>
      <dgm:spPr/>
      <dgm:t>
        <a:bodyPr/>
        <a:lstStyle/>
        <a:p>
          <a:endParaRPr lang="en-US"/>
        </a:p>
      </dgm:t>
    </dgm:pt>
    <dgm:pt modelId="{E0C85BE5-DF70-4EB9-B9FF-8732C9E159D2}">
      <dgm:prSet/>
      <dgm:spPr/>
      <dgm:t>
        <a:bodyPr/>
        <a:lstStyle/>
        <a:p>
          <a:r>
            <a:rPr lang="sk-SK"/>
            <a:t>Elasticsearch</a:t>
          </a:r>
          <a:endParaRPr lang="en-US"/>
        </a:p>
      </dgm:t>
    </dgm:pt>
    <dgm:pt modelId="{329D41F8-2AB1-42EB-AB7E-AFFDFF6F0122}" type="parTrans" cxnId="{F93E4E66-B09B-4668-BD56-7A8BA183E262}">
      <dgm:prSet/>
      <dgm:spPr/>
      <dgm:t>
        <a:bodyPr/>
        <a:lstStyle/>
        <a:p>
          <a:endParaRPr lang="en-US"/>
        </a:p>
      </dgm:t>
    </dgm:pt>
    <dgm:pt modelId="{2B1B8755-4274-44F4-8825-5EA8A9ED1046}" type="sibTrans" cxnId="{F93E4E66-B09B-4668-BD56-7A8BA183E262}">
      <dgm:prSet/>
      <dgm:spPr/>
      <dgm:t>
        <a:bodyPr/>
        <a:lstStyle/>
        <a:p>
          <a:endParaRPr lang="en-US"/>
        </a:p>
      </dgm:t>
    </dgm:pt>
    <dgm:pt modelId="{159A72D1-2F3E-4814-8E6A-A058BD50C645}">
      <dgm:prSet/>
      <dgm:spPr/>
      <dgm:t>
        <a:bodyPr/>
        <a:lstStyle/>
        <a:p>
          <a:r>
            <a:rPr lang="sk-SK"/>
            <a:t>3 Indexy</a:t>
          </a:r>
          <a:endParaRPr lang="en-US"/>
        </a:p>
      </dgm:t>
    </dgm:pt>
    <dgm:pt modelId="{C9178081-E654-4904-9923-FB38AFF98D91}" type="parTrans" cxnId="{5D5D230A-C31D-4AF1-BB36-A4C234012FAC}">
      <dgm:prSet/>
      <dgm:spPr/>
      <dgm:t>
        <a:bodyPr/>
        <a:lstStyle/>
        <a:p>
          <a:endParaRPr lang="en-US"/>
        </a:p>
      </dgm:t>
    </dgm:pt>
    <dgm:pt modelId="{BB3BD0BC-F1B6-4B53-8AC3-2FA682CCD8D2}" type="sibTrans" cxnId="{5D5D230A-C31D-4AF1-BB36-A4C234012FAC}">
      <dgm:prSet/>
      <dgm:spPr/>
      <dgm:t>
        <a:bodyPr/>
        <a:lstStyle/>
        <a:p>
          <a:endParaRPr lang="en-US"/>
        </a:p>
      </dgm:t>
    </dgm:pt>
    <dgm:pt modelId="{1EF4888A-1C5C-49E1-8833-5CC0F0D3F5C3}">
      <dgm:prSet/>
      <dgm:spPr/>
      <dgm:t>
        <a:bodyPr/>
        <a:lstStyle/>
        <a:p>
          <a:r>
            <a:rPr lang="sk-SK"/>
            <a:t>Konfigurovateľný výstup</a:t>
          </a:r>
          <a:endParaRPr lang="en-US"/>
        </a:p>
      </dgm:t>
    </dgm:pt>
    <dgm:pt modelId="{D6B7011F-4690-444B-A181-A8053A67CAB4}" type="parTrans" cxnId="{53F01D57-3605-4D78-AD52-580A819144EF}">
      <dgm:prSet/>
      <dgm:spPr/>
      <dgm:t>
        <a:bodyPr/>
        <a:lstStyle/>
        <a:p>
          <a:endParaRPr lang="en-US"/>
        </a:p>
      </dgm:t>
    </dgm:pt>
    <dgm:pt modelId="{031692AA-C84E-4F63-8DE9-4B6FFFD74F62}" type="sibTrans" cxnId="{53F01D57-3605-4D78-AD52-580A819144EF}">
      <dgm:prSet/>
      <dgm:spPr/>
      <dgm:t>
        <a:bodyPr/>
        <a:lstStyle/>
        <a:p>
          <a:endParaRPr lang="en-US"/>
        </a:p>
      </dgm:t>
    </dgm:pt>
    <dgm:pt modelId="{8CAAD63D-6A34-4BCC-8D0F-2F6CD3D0A9C0}" type="pres">
      <dgm:prSet presAssocID="{5E137156-4DC8-4396-810A-C570B8F5C0DC}" presName="linear" presStyleCnt="0">
        <dgm:presLayoutVars>
          <dgm:dir/>
          <dgm:animLvl val="lvl"/>
          <dgm:resizeHandles val="exact"/>
        </dgm:presLayoutVars>
      </dgm:prSet>
      <dgm:spPr/>
    </dgm:pt>
    <dgm:pt modelId="{05C13FC8-FEE8-406B-94E8-36328230855D}" type="pres">
      <dgm:prSet presAssocID="{769A28C4-BD1C-49F7-A112-221E5F80355C}" presName="parentLin" presStyleCnt="0"/>
      <dgm:spPr/>
    </dgm:pt>
    <dgm:pt modelId="{D9DBFD81-047A-494F-8BCE-69FFC75DC1D6}" type="pres">
      <dgm:prSet presAssocID="{769A28C4-BD1C-49F7-A112-221E5F80355C}" presName="parentLeftMargin" presStyleLbl="node1" presStyleIdx="0" presStyleCnt="2"/>
      <dgm:spPr/>
    </dgm:pt>
    <dgm:pt modelId="{AA00423A-992C-4878-9EB8-DE6060EC268F}" type="pres">
      <dgm:prSet presAssocID="{769A28C4-BD1C-49F7-A112-221E5F8035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154E99-58F3-448F-B101-E2320172F6DA}" type="pres">
      <dgm:prSet presAssocID="{769A28C4-BD1C-49F7-A112-221E5F80355C}" presName="negativeSpace" presStyleCnt="0"/>
      <dgm:spPr/>
    </dgm:pt>
    <dgm:pt modelId="{00346ACC-D7A8-4761-954F-E8A4FE394E61}" type="pres">
      <dgm:prSet presAssocID="{769A28C4-BD1C-49F7-A112-221E5F80355C}" presName="childText" presStyleLbl="conFgAcc1" presStyleIdx="0" presStyleCnt="2">
        <dgm:presLayoutVars>
          <dgm:bulletEnabled val="1"/>
        </dgm:presLayoutVars>
      </dgm:prSet>
      <dgm:spPr/>
    </dgm:pt>
    <dgm:pt modelId="{624FFF10-8841-4F6E-B249-B5990B8F40F5}" type="pres">
      <dgm:prSet presAssocID="{1D17C93A-AA3E-46F7-B001-3A44E54BCC37}" presName="spaceBetweenRectangles" presStyleCnt="0"/>
      <dgm:spPr/>
    </dgm:pt>
    <dgm:pt modelId="{8CB97554-EB3E-4CCA-8D25-AF936A3B007D}" type="pres">
      <dgm:prSet presAssocID="{0A32575E-4172-46DC-90A2-8239A0EF4137}" presName="parentLin" presStyleCnt="0"/>
      <dgm:spPr/>
    </dgm:pt>
    <dgm:pt modelId="{376DEF9E-100B-42E1-9D39-9606DB939C1E}" type="pres">
      <dgm:prSet presAssocID="{0A32575E-4172-46DC-90A2-8239A0EF4137}" presName="parentLeftMargin" presStyleLbl="node1" presStyleIdx="0" presStyleCnt="2"/>
      <dgm:spPr/>
    </dgm:pt>
    <dgm:pt modelId="{EDB174D1-C4CF-435F-92BF-1284C7A65709}" type="pres">
      <dgm:prSet presAssocID="{0A32575E-4172-46DC-90A2-8239A0EF4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8695A3-D68C-4CA1-999E-290F84E58755}" type="pres">
      <dgm:prSet presAssocID="{0A32575E-4172-46DC-90A2-8239A0EF4137}" presName="negativeSpace" presStyleCnt="0"/>
      <dgm:spPr/>
    </dgm:pt>
    <dgm:pt modelId="{411ECE2A-2B6B-4E5D-A92E-AF3143527FC7}" type="pres">
      <dgm:prSet presAssocID="{0A32575E-4172-46DC-90A2-8239A0EF41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C57709-DE01-4114-83A5-8CA285A50169}" type="presOf" srcId="{558B4F9B-994F-40E7-A34C-D406E96A7505}" destId="{00346ACC-D7A8-4761-954F-E8A4FE394E61}" srcOrd="0" destOrd="1" presId="urn:microsoft.com/office/officeart/2005/8/layout/list1"/>
    <dgm:cxn modelId="{5D5D230A-C31D-4AF1-BB36-A4C234012FAC}" srcId="{0A32575E-4172-46DC-90A2-8239A0EF4137}" destId="{159A72D1-2F3E-4814-8E6A-A058BD50C645}" srcOrd="1" destOrd="0" parTransId="{C9178081-E654-4904-9923-FB38AFF98D91}" sibTransId="{BB3BD0BC-F1B6-4B53-8AC3-2FA682CCD8D2}"/>
    <dgm:cxn modelId="{D4329C0F-EE70-4EA3-B461-757152509045}" type="presOf" srcId="{6508DA54-9C9D-4F9F-B76F-40FEED321806}" destId="{00346ACC-D7A8-4761-954F-E8A4FE394E61}" srcOrd="0" destOrd="0" presId="urn:microsoft.com/office/officeart/2005/8/layout/list1"/>
    <dgm:cxn modelId="{8BC55F14-52E9-4C40-A9D3-1595E7AEADA9}" srcId="{769A28C4-BD1C-49F7-A112-221E5F80355C}" destId="{EDF7D911-FFAA-4ACF-9E96-CF7BF690AB38}" srcOrd="2" destOrd="0" parTransId="{E7EEDA8B-167C-4F36-9C46-532AF7F611E9}" sibTransId="{1B0AC3F5-8855-4100-9B59-882642379789}"/>
    <dgm:cxn modelId="{D3618315-D4BD-4B7E-8CEA-DBD73EA945E7}" srcId="{5E137156-4DC8-4396-810A-C570B8F5C0DC}" destId="{769A28C4-BD1C-49F7-A112-221E5F80355C}" srcOrd="0" destOrd="0" parTransId="{A769EF3E-9869-4BB3-B9DE-27BA309E77B0}" sibTransId="{1D17C93A-AA3E-46F7-B001-3A44E54BCC37}"/>
    <dgm:cxn modelId="{2FDF6019-3B86-44F6-8EC1-F1B4D8DB95BB}" type="presOf" srcId="{159A72D1-2F3E-4814-8E6A-A058BD50C645}" destId="{411ECE2A-2B6B-4E5D-A92E-AF3143527FC7}" srcOrd="0" destOrd="1" presId="urn:microsoft.com/office/officeart/2005/8/layout/list1"/>
    <dgm:cxn modelId="{F93E4E66-B09B-4668-BD56-7A8BA183E262}" srcId="{0A32575E-4172-46DC-90A2-8239A0EF4137}" destId="{E0C85BE5-DF70-4EB9-B9FF-8732C9E159D2}" srcOrd="0" destOrd="0" parTransId="{329D41F8-2AB1-42EB-AB7E-AFFDFF6F0122}" sibTransId="{2B1B8755-4274-44F4-8825-5EA8A9ED1046}"/>
    <dgm:cxn modelId="{36985567-078B-4257-8940-1B70DAA231BC}" srcId="{769A28C4-BD1C-49F7-A112-221E5F80355C}" destId="{6508DA54-9C9D-4F9F-B76F-40FEED321806}" srcOrd="0" destOrd="0" parTransId="{0E2ED18D-DD46-4432-A1C2-8AE8E9A4B6A0}" sibTransId="{BBDCBCB0-CBB2-492F-BE18-5E2ADC446386}"/>
    <dgm:cxn modelId="{E4152A69-713A-4947-931E-D859936C49DF}" type="presOf" srcId="{1EF4888A-1C5C-49E1-8833-5CC0F0D3F5C3}" destId="{411ECE2A-2B6B-4E5D-A92E-AF3143527FC7}" srcOrd="0" destOrd="2" presId="urn:microsoft.com/office/officeart/2005/8/layout/list1"/>
    <dgm:cxn modelId="{FE367E51-E3AC-4D3C-A798-BE66E2178A9F}" type="presOf" srcId="{769A28C4-BD1C-49F7-A112-221E5F80355C}" destId="{AA00423A-992C-4878-9EB8-DE6060EC268F}" srcOrd="1" destOrd="0" presId="urn:microsoft.com/office/officeart/2005/8/layout/list1"/>
    <dgm:cxn modelId="{53F01D57-3605-4D78-AD52-580A819144EF}" srcId="{0A32575E-4172-46DC-90A2-8239A0EF4137}" destId="{1EF4888A-1C5C-49E1-8833-5CC0F0D3F5C3}" srcOrd="2" destOrd="0" parTransId="{D6B7011F-4690-444B-A181-A8053A67CAB4}" sibTransId="{031692AA-C84E-4F63-8DE9-4B6FFFD74F62}"/>
    <dgm:cxn modelId="{07B5B07A-B47F-4B43-84B8-6BB22F760D50}" type="presOf" srcId="{0A32575E-4172-46DC-90A2-8239A0EF4137}" destId="{376DEF9E-100B-42E1-9D39-9606DB939C1E}" srcOrd="0" destOrd="0" presId="urn:microsoft.com/office/officeart/2005/8/layout/list1"/>
    <dgm:cxn modelId="{9E51E388-FB3D-4A80-9F78-2B90F5CDE187}" type="presOf" srcId="{0A32575E-4172-46DC-90A2-8239A0EF4137}" destId="{EDB174D1-C4CF-435F-92BF-1284C7A65709}" srcOrd="1" destOrd="0" presId="urn:microsoft.com/office/officeart/2005/8/layout/list1"/>
    <dgm:cxn modelId="{A4436D98-79FA-46CB-AD89-6560F1EABEEB}" srcId="{5E137156-4DC8-4396-810A-C570B8F5C0DC}" destId="{0A32575E-4172-46DC-90A2-8239A0EF4137}" srcOrd="1" destOrd="0" parTransId="{E85BDA94-B79F-410D-88F7-A75AB6111FC4}" sibTransId="{7FA1319F-249E-4416-B37D-38FB60F949D2}"/>
    <dgm:cxn modelId="{11F86B9E-CC2E-4964-8CED-BB6DAF4CBD6F}" srcId="{769A28C4-BD1C-49F7-A112-221E5F80355C}" destId="{558B4F9B-994F-40E7-A34C-D406E96A7505}" srcOrd="1" destOrd="0" parTransId="{4D97F148-48B9-489C-A367-E13AA2BE2951}" sibTransId="{74641FEB-6D57-4F89-9759-D3248789133A}"/>
    <dgm:cxn modelId="{28A259A0-2EB8-4BF6-B3BB-84E2B6160DD6}" type="presOf" srcId="{D5FF22F7-F7E4-4983-A9F5-B383F513FB66}" destId="{00346ACC-D7A8-4761-954F-E8A4FE394E61}" srcOrd="0" destOrd="3" presId="urn:microsoft.com/office/officeart/2005/8/layout/list1"/>
    <dgm:cxn modelId="{06C4FCB8-71FE-4F44-B187-A7A30127FECF}" type="presOf" srcId="{5E137156-4DC8-4396-810A-C570B8F5C0DC}" destId="{8CAAD63D-6A34-4BCC-8D0F-2F6CD3D0A9C0}" srcOrd="0" destOrd="0" presId="urn:microsoft.com/office/officeart/2005/8/layout/list1"/>
    <dgm:cxn modelId="{F0BD65C8-D504-4834-A022-61CE87DDE2E5}" type="presOf" srcId="{E0C85BE5-DF70-4EB9-B9FF-8732C9E159D2}" destId="{411ECE2A-2B6B-4E5D-A92E-AF3143527FC7}" srcOrd="0" destOrd="0" presId="urn:microsoft.com/office/officeart/2005/8/layout/list1"/>
    <dgm:cxn modelId="{0E3050CA-1D7B-4112-A6FB-6D592BCAE252}" type="presOf" srcId="{EDF7D911-FFAA-4ACF-9E96-CF7BF690AB38}" destId="{00346ACC-D7A8-4761-954F-E8A4FE394E61}" srcOrd="0" destOrd="2" presId="urn:microsoft.com/office/officeart/2005/8/layout/list1"/>
    <dgm:cxn modelId="{8092F5DA-1F92-4EBD-B39B-E60267182600}" type="presOf" srcId="{769A28C4-BD1C-49F7-A112-221E5F80355C}" destId="{D9DBFD81-047A-494F-8BCE-69FFC75DC1D6}" srcOrd="0" destOrd="0" presId="urn:microsoft.com/office/officeart/2005/8/layout/list1"/>
    <dgm:cxn modelId="{1F8627F0-D206-46D4-A9CF-BF5CACADC196}" srcId="{769A28C4-BD1C-49F7-A112-221E5F80355C}" destId="{D5FF22F7-F7E4-4983-A9F5-B383F513FB66}" srcOrd="3" destOrd="0" parTransId="{8594E74E-4E49-48CA-AFFA-FFE2659DA4CF}" sibTransId="{AC00B32F-63F3-4E61-A192-266651ACB087}"/>
    <dgm:cxn modelId="{FA34A8E7-F8FC-4806-B802-E691842A0725}" type="presParOf" srcId="{8CAAD63D-6A34-4BCC-8D0F-2F6CD3D0A9C0}" destId="{05C13FC8-FEE8-406B-94E8-36328230855D}" srcOrd="0" destOrd="0" presId="urn:microsoft.com/office/officeart/2005/8/layout/list1"/>
    <dgm:cxn modelId="{9B69CAD4-716C-4456-A401-9A196A88B499}" type="presParOf" srcId="{05C13FC8-FEE8-406B-94E8-36328230855D}" destId="{D9DBFD81-047A-494F-8BCE-69FFC75DC1D6}" srcOrd="0" destOrd="0" presId="urn:microsoft.com/office/officeart/2005/8/layout/list1"/>
    <dgm:cxn modelId="{25537AC0-5D1B-4B80-AC9A-A6329C82AF31}" type="presParOf" srcId="{05C13FC8-FEE8-406B-94E8-36328230855D}" destId="{AA00423A-992C-4878-9EB8-DE6060EC268F}" srcOrd="1" destOrd="0" presId="urn:microsoft.com/office/officeart/2005/8/layout/list1"/>
    <dgm:cxn modelId="{951EE6E5-BA20-4099-8B4C-9078A54BE40F}" type="presParOf" srcId="{8CAAD63D-6A34-4BCC-8D0F-2F6CD3D0A9C0}" destId="{61154E99-58F3-448F-B101-E2320172F6DA}" srcOrd="1" destOrd="0" presId="urn:microsoft.com/office/officeart/2005/8/layout/list1"/>
    <dgm:cxn modelId="{57CCBD9D-F06C-4877-A4BE-E6BEF64BEA96}" type="presParOf" srcId="{8CAAD63D-6A34-4BCC-8D0F-2F6CD3D0A9C0}" destId="{00346ACC-D7A8-4761-954F-E8A4FE394E61}" srcOrd="2" destOrd="0" presId="urn:microsoft.com/office/officeart/2005/8/layout/list1"/>
    <dgm:cxn modelId="{E537D1D0-7548-4D45-A9FF-36FE4BAF1B4E}" type="presParOf" srcId="{8CAAD63D-6A34-4BCC-8D0F-2F6CD3D0A9C0}" destId="{624FFF10-8841-4F6E-B249-B5990B8F40F5}" srcOrd="3" destOrd="0" presId="urn:microsoft.com/office/officeart/2005/8/layout/list1"/>
    <dgm:cxn modelId="{2B0610A2-C7BE-4179-9595-D931827F2B8F}" type="presParOf" srcId="{8CAAD63D-6A34-4BCC-8D0F-2F6CD3D0A9C0}" destId="{8CB97554-EB3E-4CCA-8D25-AF936A3B007D}" srcOrd="4" destOrd="0" presId="urn:microsoft.com/office/officeart/2005/8/layout/list1"/>
    <dgm:cxn modelId="{47DAB2E6-BF2A-4204-8967-990AD251DC5B}" type="presParOf" srcId="{8CB97554-EB3E-4CCA-8D25-AF936A3B007D}" destId="{376DEF9E-100B-42E1-9D39-9606DB939C1E}" srcOrd="0" destOrd="0" presId="urn:microsoft.com/office/officeart/2005/8/layout/list1"/>
    <dgm:cxn modelId="{96429C8B-D9D1-4128-A01C-75220F54584F}" type="presParOf" srcId="{8CB97554-EB3E-4CCA-8D25-AF936A3B007D}" destId="{EDB174D1-C4CF-435F-92BF-1284C7A65709}" srcOrd="1" destOrd="0" presId="urn:microsoft.com/office/officeart/2005/8/layout/list1"/>
    <dgm:cxn modelId="{44BF2910-D218-4B9A-BA09-0EA35B3C6CBC}" type="presParOf" srcId="{8CAAD63D-6A34-4BCC-8D0F-2F6CD3D0A9C0}" destId="{A28695A3-D68C-4CA1-999E-290F84E58755}" srcOrd="5" destOrd="0" presId="urn:microsoft.com/office/officeart/2005/8/layout/list1"/>
    <dgm:cxn modelId="{D31B699A-5585-417D-A824-1D275003DC55}" type="presParOf" srcId="{8CAAD63D-6A34-4BCC-8D0F-2F6CD3D0A9C0}" destId="{411ECE2A-2B6B-4E5D-A92E-AF3143527F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46ACC-D7A8-4761-954F-E8A4FE394E61}">
      <dsp:nvSpPr>
        <dsp:cNvPr id="0" name=""/>
        <dsp:cNvSpPr/>
      </dsp:nvSpPr>
      <dsp:spPr>
        <a:xfrm>
          <a:off x="0" y="365994"/>
          <a:ext cx="1051560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Spojenie jednotlivých súborov – regexy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Vytvorenie sparsovaného súboru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Riešenie Unicode znakov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Časovo efektívna vs Pamäťovo efektívna verzia</a:t>
          </a:r>
          <a:endParaRPr lang="en-US" sz="2100" kern="1200"/>
        </a:p>
      </dsp:txBody>
      <dsp:txXfrm>
        <a:off x="0" y="365994"/>
        <a:ext cx="10515600" cy="1918350"/>
      </dsp:txXfrm>
    </dsp:sp>
    <dsp:sp modelId="{AA00423A-992C-4878-9EB8-DE6060EC268F}">
      <dsp:nvSpPr>
        <dsp:cNvPr id="0" name=""/>
        <dsp:cNvSpPr/>
      </dsp:nvSpPr>
      <dsp:spPr>
        <a:xfrm>
          <a:off x="525780" y="56034"/>
          <a:ext cx="736092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Parsovanie</a:t>
          </a:r>
          <a:endParaRPr lang="en-US" sz="2100" kern="1200"/>
        </a:p>
      </dsp:txBody>
      <dsp:txXfrm>
        <a:off x="556042" y="86296"/>
        <a:ext cx="7300396" cy="559396"/>
      </dsp:txXfrm>
    </dsp:sp>
    <dsp:sp modelId="{411ECE2A-2B6B-4E5D-A92E-AF3143527FC7}">
      <dsp:nvSpPr>
        <dsp:cNvPr id="0" name=""/>
        <dsp:cNvSpPr/>
      </dsp:nvSpPr>
      <dsp:spPr>
        <a:xfrm>
          <a:off x="0" y="2707704"/>
          <a:ext cx="105156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Elasticsearch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3 Indexy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Konfigurovateľný výstup</a:t>
          </a:r>
          <a:endParaRPr lang="en-US" sz="2100" kern="1200"/>
        </a:p>
      </dsp:txBody>
      <dsp:txXfrm>
        <a:off x="0" y="2707704"/>
        <a:ext cx="10515600" cy="1587600"/>
      </dsp:txXfrm>
    </dsp:sp>
    <dsp:sp modelId="{EDB174D1-C4CF-435F-92BF-1284C7A65709}">
      <dsp:nvSpPr>
        <dsp:cNvPr id="0" name=""/>
        <dsp:cNvSpPr/>
      </dsp:nvSpPr>
      <dsp:spPr>
        <a:xfrm>
          <a:off x="525780" y="2397744"/>
          <a:ext cx="736092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Vyhľadávanie</a:t>
          </a:r>
          <a:endParaRPr lang="en-US" sz="2100" kern="1200"/>
        </a:p>
      </dsp:txBody>
      <dsp:txXfrm>
        <a:off x="556042" y="2428006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4AC-FAF9-459F-B2D1-8917F7670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CD650-5C41-4DE5-A55F-B38B84AD3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F7C8-B720-4789-B186-766D466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FB45-E70D-46A7-945F-A812744A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ADE7-798E-4AFF-A9A1-9C644907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013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9F22-8169-4ACE-BDEA-6A62E9F9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E020-5457-4A0D-8411-DCD1E6B6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A21B-3020-42EB-B761-E194B42B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3C9B-8C69-46CD-ADB8-3ECD0A3F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AC3D-40D8-4E96-8CC2-EA49A0EE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7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9EBEE-E493-4F39-BE85-1A7C1D0E8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00CED-3288-482D-A79B-4A98BE5D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F4F3-93EE-411A-B60B-AC7944E7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959C-8956-489E-933B-F7069207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A08D-A70F-41CC-A207-1FF3326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96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2EB-2F04-427E-9947-0083E2D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B962-A40B-4F5C-B0A4-D682298E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CC6A-EF8C-44AF-AC69-AAA161A7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5BF9-3AD7-4893-85F0-836D777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450F-B927-4443-AC35-3A9F9FC9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540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3F0F-588B-4B98-BF8E-98F5A45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2BE7-E174-4B3B-B898-1D997E2D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AC62-7216-4EF4-AF6A-BE6D73E1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0060-2D90-4CCB-97C0-33816416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57BA-2AA2-4CA4-AF2B-1A72C791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101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801B-D6D6-46BF-8C9D-7C7CE84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457A-7F58-47F0-A835-DBB45D65A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2A448-9280-4D7E-A76F-35E60860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D00C-A42A-47FF-B685-2CA6E58E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9D2D-41D6-4DB7-9D23-6F2D15B6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E8A09-5385-4800-92C8-3EBCBD4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77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D6B8-4DEC-4C85-978E-B8CED907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0127-3467-42BD-947F-C586F98E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05FB-8DE0-4875-9229-C02D29BA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92BF6-49CB-49DB-BAE2-36CBB272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04959-3B1B-47E5-AFF7-C525AA4E6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375B7-E87A-4739-AA29-92F30A7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BE80D-6376-4CAA-8449-A509F0A0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C7AA5-9BDB-40AB-B280-0FB2EBFD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43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BC3C-4A80-4BA9-A000-9703A401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23CAA-19A5-41EC-9A3B-52473C68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506E-A83F-4277-8EBC-36602C60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41CB-CA65-4C6B-B511-0580D8D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4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E755-BDAE-496D-9889-E32DDE3E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1284C-9EEC-4C0D-AF7B-4BE23CB7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1FD4-B367-4EA2-9F94-5CDCBCA5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22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E8E5-14FB-41D3-ADB1-A3C47B76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E09C-78DA-45A5-91C4-6C9F8F2C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EF665-A6FA-4521-9F00-5505683B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2C1F0-E3EB-454D-A212-DC74E4E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4C1F0-B6C5-46D9-B115-945C965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0A26-456A-411B-9AE2-C07A2DF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51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851-12F9-4808-B4E7-5F8879B2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53B3A-C816-4FBF-8F2A-D44E48F26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2123-DB10-4D50-85AE-0FBDCAAE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2C9E9-5DCC-405B-8099-A04A2F64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0AB4-AFBF-41C9-B393-6ECD4FCD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905B-1011-4B62-903B-2D7B1405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942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0ECC-07CA-4AE7-A8D5-4CAD6334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3E10-4F41-4208-8F42-2D7466B5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AFCB-AB94-4B4B-A76C-EC7D7F382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5B6B-6E54-4C9D-AAC4-A80BDF75F344}" type="datetimeFigureOut">
              <a:rPr lang="sk-SK" smtClean="0"/>
              <a:t>1.12.2020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E3BC-473C-4F8B-90D0-477609C0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C720-04D2-448E-84B8-AD9A3209F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6D95-B2AB-4A04-B060-C097D4D65FF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15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pedia/dbpedia-looku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E838C-FF46-4434-A77A-73E6E3A3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sk-SK" sz="6600"/>
              <a:t>Vyhľadávanie informácií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FE662-F63C-422F-A864-580B97869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380" y="4426905"/>
            <a:ext cx="7753350" cy="1182135"/>
          </a:xfrm>
        </p:spPr>
        <p:txBody>
          <a:bodyPr anchor="ctr">
            <a:normAutofit fontScale="92500" lnSpcReduction="20000"/>
          </a:bodyPr>
          <a:lstStyle/>
          <a:p>
            <a:r>
              <a:rPr lang="sk-SK" sz="2200" dirty="0"/>
              <a:t>Krisztian Tóth</a:t>
            </a:r>
          </a:p>
          <a:p>
            <a:r>
              <a:rPr lang="sk-SK" sz="2200" dirty="0"/>
              <a:t>Zadanie D4 - </a:t>
            </a:r>
            <a:r>
              <a:rPr lang="sk-SK" sz="2200" dirty="0" err="1"/>
              <a:t>Parsovanie</a:t>
            </a:r>
            <a:r>
              <a:rPr lang="sk-SK" sz="2200" dirty="0"/>
              <a:t> kategórie a vyhľadávanie vo viacerých jazykových verziách - aspoň 3 (anglickom, slovenskom a maďarskom jazyku, Python)</a:t>
            </a:r>
          </a:p>
        </p:txBody>
      </p:sp>
    </p:spTree>
    <p:extLst>
      <p:ext uri="{BB962C8B-B14F-4D97-AF65-F5344CB8AC3E}">
        <p14:creationId xmlns:p14="http://schemas.microsoft.com/office/powerpoint/2010/main" val="154008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C8329-80D2-4EDD-BB86-56B734A7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sk-SK" sz="5400"/>
              <a:t>Opis projektu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1603-D7D2-412E-9AB4-46806108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sk-SK" sz="2400"/>
              <a:t>Parsovanie DBPedia kategórií v 3 jazykových verziách</a:t>
            </a:r>
          </a:p>
          <a:p>
            <a:r>
              <a:rPr lang="sk-SK" sz="2400"/>
              <a:t>Vyhľadávanie nad kategóriami</a:t>
            </a:r>
          </a:p>
          <a:p>
            <a:r>
              <a:rPr lang="sk-SK" sz="2400"/>
              <a:t>Hlavné výzvy a problémy:</a:t>
            </a:r>
          </a:p>
          <a:p>
            <a:pPr lvl="1"/>
            <a:r>
              <a:rPr lang="sk-SK" dirty="0"/>
              <a:t>8 rôznych súborov </a:t>
            </a:r>
            <a:r>
              <a:rPr lang="en-US" dirty="0"/>
              <a:t>-&gt; n</a:t>
            </a:r>
            <a:r>
              <a:rPr lang="sk-SK"/>
              <a:t>áročné</a:t>
            </a:r>
            <a:r>
              <a:rPr lang="sk-SK" dirty="0"/>
              <a:t> </a:t>
            </a:r>
            <a:r>
              <a:rPr lang="sk-SK"/>
              <a:t>parsovanie</a:t>
            </a:r>
            <a:endParaRPr lang="sk-SK" dirty="0"/>
          </a:p>
          <a:p>
            <a:pPr lvl="1"/>
            <a:r>
              <a:rPr lang="sk-SK"/>
              <a:t>Unicode</a:t>
            </a:r>
            <a:r>
              <a:rPr lang="sk-SK" dirty="0"/>
              <a:t> znaky</a:t>
            </a:r>
          </a:p>
          <a:p>
            <a:r>
              <a:rPr lang="sk-SK" sz="2400"/>
              <a:t>Motivácia – všestranný softvér, ktorý nájde rozšírené kategórie a zároveň prekladá názov kategórií do dvoch jazykov.</a:t>
            </a:r>
          </a:p>
        </p:txBody>
      </p:sp>
    </p:spTree>
    <p:extLst>
      <p:ext uri="{BB962C8B-B14F-4D97-AF65-F5344CB8AC3E}">
        <p14:creationId xmlns:p14="http://schemas.microsoft.com/office/powerpoint/2010/main" val="38536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159BF-A74C-424D-9669-3790E62A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sk-SK" sz="5400" b="1"/>
              <a:t>DBpedia Lookup</a:t>
            </a:r>
            <a:endParaRPr lang="sk-SK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B1EC-221E-4099-A66A-B77F737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sk-SK" sz="1600">
                <a:hlinkClick r:id="rId2"/>
              </a:rPr>
              <a:t>https://github.com/dbpedia/dbpedia-lookup</a:t>
            </a:r>
            <a:endParaRPr lang="sk-SK" sz="1600"/>
          </a:p>
          <a:p>
            <a:r>
              <a:rPr lang="sk-SK" sz="1600"/>
              <a:t>Aplikácia ktorá nájde DBPedia zdroje na základe hľadaného výrazu</a:t>
            </a:r>
          </a:p>
          <a:p>
            <a:r>
              <a:rPr lang="sk-SK" sz="1600"/>
              <a:t>2 časti – Download Container, Lookup Container</a:t>
            </a:r>
          </a:p>
          <a:p>
            <a:r>
              <a:rPr lang="sk-SK" sz="1600"/>
              <a:t>Download Container</a:t>
            </a:r>
          </a:p>
          <a:p>
            <a:pPr lvl="1"/>
            <a:r>
              <a:rPr lang="sk-SK" sz="1600"/>
              <a:t>Načíta RDF dáta na základe konfigurácie</a:t>
            </a:r>
          </a:p>
          <a:p>
            <a:r>
              <a:rPr lang="sk-SK" sz="1600"/>
              <a:t>Lookup Container</a:t>
            </a:r>
          </a:p>
          <a:p>
            <a:pPr lvl="1"/>
            <a:r>
              <a:rPr lang="sk-SK" sz="1600"/>
              <a:t>Pretransformuje RDF dáta do stromovej štruktúry, ktorá podporuje SPARQL queries</a:t>
            </a:r>
          </a:p>
          <a:p>
            <a:r>
              <a:rPr lang="sk-SK" sz="1600"/>
              <a:t>Zadané queries spracuje Java Servlet, ktorý vyhľadáva nad Lucene indexom a vráti výsledok</a:t>
            </a:r>
          </a:p>
          <a:p>
            <a:r>
              <a:rPr lang="sk-SK" sz="1600"/>
              <a:t>Konfigurovateľné</a:t>
            </a:r>
          </a:p>
        </p:txBody>
      </p:sp>
    </p:spTree>
    <p:extLst>
      <p:ext uri="{BB962C8B-B14F-4D97-AF65-F5344CB8AC3E}">
        <p14:creationId xmlns:p14="http://schemas.microsoft.com/office/powerpoint/2010/main" val="9027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75FB-D9CD-41B2-B327-CED3A8FB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sk-SK" sz="5200"/>
              <a:t>Postup riešenia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91B57D-0831-4F12-95D5-5974A2FAF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695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2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CDDA9-1BA1-4BF7-80B4-CFC4D41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k-SK" sz="4800"/>
              <a:t>Softvér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BA17-13B1-4068-A4B5-0F5B2E4E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5150276" cy="363945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Vstup</a:t>
            </a:r>
            <a:endParaRPr lang="sk-SK" sz="2000" dirty="0"/>
          </a:p>
          <a:p>
            <a:pPr lvl="1"/>
            <a:r>
              <a:rPr lang="sk-SK" sz="2000" dirty="0" err="1"/>
              <a:t>search</a:t>
            </a:r>
            <a:r>
              <a:rPr lang="sk-SK" sz="2000" dirty="0"/>
              <a:t>(názov indexu, hľadaný výraz, odkazy áno/nie, </a:t>
            </a:r>
            <a:r>
              <a:rPr lang="sk-SK" sz="2000" dirty="0" err="1"/>
              <a:t>fieldy</a:t>
            </a:r>
            <a:r>
              <a:rPr lang="sk-SK" sz="2000" dirty="0"/>
              <a:t> na vyhľadávanie)</a:t>
            </a:r>
          </a:p>
          <a:p>
            <a:r>
              <a:rPr lang="sk-SK" sz="2400" dirty="0"/>
              <a:t>Konkrétny vstup</a:t>
            </a:r>
          </a:p>
          <a:p>
            <a:pPr lvl="1"/>
            <a:r>
              <a:rPr lang="sk-SK" sz="2000" dirty="0" err="1"/>
              <a:t>search</a:t>
            </a:r>
            <a:r>
              <a:rPr lang="sk-SK" sz="2000" dirty="0"/>
              <a:t>(“index_1”, “Finančná Matematika”, </a:t>
            </a:r>
            <a:r>
              <a:rPr lang="sk-SK" sz="2000" dirty="0" err="1"/>
              <a:t>True</a:t>
            </a:r>
            <a:r>
              <a:rPr lang="sk-SK" sz="2000" dirty="0"/>
              <a:t>, [“</a:t>
            </a:r>
            <a:r>
              <a:rPr lang="sk-SK" sz="2000" dirty="0" err="1"/>
              <a:t>sk_label</a:t>
            </a:r>
            <a:r>
              <a:rPr lang="sk-SK" sz="2000" dirty="0"/>
              <a:t>”])</a:t>
            </a:r>
          </a:p>
          <a:p>
            <a:pPr marL="457200" lvl="1" indent="0">
              <a:buNone/>
            </a:pPr>
            <a:endParaRPr lang="sk-SK" sz="200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AED10B-1AD5-4664-9902-F53818AA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0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5C508-C84F-4A81-AEB7-11A38124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sk-SK" sz="4000"/>
              <a:t>Vyhodnotenie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C6F9-AF27-44F7-BA29-06831D0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sk-SK" sz="2000"/>
              <a:t>Charakteristiky datasetu</a:t>
            </a:r>
          </a:p>
          <a:p>
            <a:r>
              <a:rPr lang="sk-SK" sz="2000"/>
              <a:t>Porovnanie indexov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93EFF86-0D98-434B-8C81-F8F8453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82" y="4978486"/>
            <a:ext cx="6617650" cy="13069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DAC2018-204E-4EC6-993D-8183AE3E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25" y="500337"/>
            <a:ext cx="5926090" cy="41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Vyhľadávanie informácií </vt:lpstr>
      <vt:lpstr>Opis projektu</vt:lpstr>
      <vt:lpstr>DBpedia Lookup</vt:lpstr>
      <vt:lpstr>Postup riešenia</vt:lpstr>
      <vt:lpstr>Softvér</vt:lpstr>
      <vt:lpstr>Vyhodnotenie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Vyhľadávanie informácií </dc:title>
  <dc:creator>Krisztian Tóth</dc:creator>
  <cp:lastModifiedBy>Krisztian Tóth</cp:lastModifiedBy>
  <cp:revision>3</cp:revision>
  <dcterms:created xsi:type="dcterms:W3CDTF">2020-11-27T14:54:54Z</dcterms:created>
  <dcterms:modified xsi:type="dcterms:W3CDTF">2020-12-01T07:39:56Z</dcterms:modified>
</cp:coreProperties>
</file>