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6EC9E-DB5A-248C-BD69-8BFFFC07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F1CADC2-0138-A753-9928-CAD1612C4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1BA2B4-7998-3AB5-48F0-81A6F3A6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67167-4947-8774-0DD9-A88D43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D7ADAE-1DD8-7F2A-22D5-6EE2D307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2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07F27-6B6A-B4E2-FC04-FB484DF9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AF4B44-F919-EDDC-D013-1D722EF7A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FADF09-87FD-78E2-270D-99C7EE92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146550-FBF8-4664-A1D6-97F8721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EC3A57-2B62-9893-C267-BAF1D042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1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D2A374F-DE2B-5B81-673D-6B8BF183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56A2DB-8743-2AFD-05DA-6C532470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61BD29-0E9A-26BB-AA6C-4CC2439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665953-F314-92DB-BF4A-895626A7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51877B-73B7-B61F-892F-B7878090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3897C8-8609-32D4-ECC0-6F8BAE8E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01433-FCBE-1F0D-3F72-8B3B9AE6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1CD42F-4575-D110-8AFD-91F336EB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330290-1F54-6F1C-1AB8-ED44B467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9FB83E-CD75-9976-BDBA-1123DF0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087C0-5D8B-5CC9-F664-FC958E8C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E0FB50-E24D-991B-45C7-5CDE0862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2E5C7D-F53B-138B-895E-BC2F8EEC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46F421-AD79-0B97-62A7-6F52F34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7AC50F-4016-A468-E7EF-2306647C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37E42-D682-53AA-7A5F-A7F09329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BA91C2-BFB1-7DF8-224E-41FEA30EE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38794F1-C80F-D8A3-B7D9-16A7E279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7DD01D-68C2-3A0C-CC3F-10D9681B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EE288A-D397-5D01-2CF8-246DC18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91AA95-FFC7-0615-9371-3C177DBA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E98A0-D8BF-7F00-7F21-0A18196B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75F31D-A7D1-E5CC-BA06-48FAAB2A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3BAF17-AFB4-B563-FBB0-A8F2124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2992239-18F3-77AF-BFE4-D69732D42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541040-3F85-DEB2-CECE-4854BB9E7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4953606-C73C-076A-7B7C-42DADFEF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024BFA-CCEC-512A-31E6-D934320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91A742D-456F-6F7C-FB6F-AE0A0B0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A6245-E116-E59F-D1F6-4211653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F1B14A-AA76-24CD-0821-EE0DFFE4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538305-36EA-A5AB-F434-29A6E8F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688D96-475B-3457-61C4-F896148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36DFF1-686D-C2E1-AA72-A10057B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CB8F0A-0EAC-1A11-C1BA-39F2719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CEB308-B9F4-F010-D90E-958EAE18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3597A-4C82-E0F9-091A-BD31AD2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49BB4-C8A1-E9BB-91F8-FB95DE5E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DA7A2C-65C3-69E1-2BEB-FFEFCA7D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19A75F-2416-5FB9-57B6-CAFDD172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9A092B-2420-A56C-8C54-8ACEC95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632936-0574-7F4E-08AF-31FAF3DC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2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9E434-A586-8147-6601-9E5329F2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59E4EEC-F607-9E76-3200-C9F59451E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341599-E8BB-9D63-80D6-CD5A68FB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2B44A2-E667-996B-8F92-330B2D01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66BDF0-248D-FE7F-1120-C8BC42A1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5F25CF-DF50-0D86-FF0C-70EE5A0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2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B6AF1FF-54BD-7842-715D-06A78D43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C58BBF-6C8F-1F95-F0B1-80D8F1CC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B284B4-CCF2-35BA-8BB0-87E1ACC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B368-0EBB-468D-A8DC-1B6A849534EE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FC5FCF-D38D-BC64-2907-515E3E8FC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7384F1-0FB9-13D3-7317-989F3F1B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74F07-56FF-2A24-9C29-565713130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hg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453134-B388-1DE2-3A93-18D32E1F7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hg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</dc:title>
  <dc:creator>Bálint Ugrin</dc:creator>
  <cp:lastModifiedBy>Bálint Ugrin</cp:lastModifiedBy>
  <cp:revision>1</cp:revision>
  <dcterms:created xsi:type="dcterms:W3CDTF">2023-05-03T17:23:39Z</dcterms:created>
  <dcterms:modified xsi:type="dcterms:W3CDTF">2023-05-03T17:23:49Z</dcterms:modified>
</cp:coreProperties>
</file>