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3:41.20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92330A97-BC12-4E8E-BF26-1FC7DE47EDFC}" emma:medium="tactile" emma:mode="ink">
          <msink:context xmlns:msink="http://schemas.microsoft.com/ink/2010/main" type="writingRegion" rotatedBoundingBox="3423,2061 6697,2110 6648,5442 3374,5394">
            <msink:destinationLink direction="with" ref="{0E20EA7E-34F0-42EB-8AB9-8B2F580503BB}"/>
          </msink:context>
        </emma:interpretation>
      </emma:emma>
    </inkml:annotationXML>
    <inkml:traceGroup>
      <inkml:annotationXML>
        <emma:emma xmlns:emma="http://www.w3.org/2003/04/emma" version="1.0">
          <emma:interpretation id="{26174E7A-BF64-46C7-89BC-9193166FC1FF}" emma:medium="tactile" emma:mode="ink">
            <msink:context xmlns:msink="http://schemas.microsoft.com/ink/2010/main" type="paragraph" rotatedBoundingBox="3412,2077 6685,2043 6691,2589 3417,26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E2CA1FE-8840-412D-8D08-560F9755867F}" emma:medium="tactile" emma:mode="ink">
              <msink:context xmlns:msink="http://schemas.microsoft.com/ink/2010/main" type="line" rotatedBoundingBox="3412,2077 6685,2043 6691,2589 3417,2623"/>
            </emma:interpretation>
          </emma:emma>
        </inkml:annotationXML>
        <inkml:traceGroup>
          <inkml:annotationXML>
            <emma:emma xmlns:emma="http://www.w3.org/2003/04/emma" version="1.0">
              <emma:interpretation id="{85F4DEE4-7DE1-429F-ADB6-F198A484F1AD}" emma:medium="tactile" emma:mode="ink">
                <msink:context xmlns:msink="http://schemas.microsoft.com/ink/2010/main" type="inkWord" rotatedBoundingBox="3412,2077 6685,2043 6691,2589 3417,2623">
                  <msink:destinationLink direction="with" ref="{F00420E0-AAA7-40F7-AC6D-A467F7B383D5}"/>
                  <msink:destinationLink direction="from" ref="{4CD85DD3-73FD-4126-A8BD-C4AB55640476}"/>
                </msink:context>
              </emma:interpretation>
            </emma:emma>
          </inkml:annotationXML>
          <inkml:trace contextRef="#ctx0" brushRef="#br0">497 101 784 0,'0'0'2960'0,"0"0"-599"15,0 0-801-15,0 0-248 16,0 0-295-16,0 0-161 15,0 0-96-15,0 0-80 16,0 0-144-16,0 0-184 16,0 0-120-1,0 0-128-15,0 0-40 16,0 0-56-16,0 0 0 0,0 0 0 31,0 0 80-31,0 0 16 16,0 0 16-16,0 0-64 0,0 0-56 15,0 0-88-15,0 0-32 0,0 15 24 16,-6 22 88 0,0 9 8-16,0 6 0 31,1 2-8-31,5-16 8 0,0-10 0 16,0-7 0-16,0 3-56 15,5-10 48-15,7-1 8 0,6-3 0 16,-1-10 0-16,1 0-8 0,-2 0 8 15,8-10-48-15,-1-8 0 0,-5-8-184 16,4-9 72 0,-4-1 96-16,-7-1 64 0,7 0 48 0,-12 6-48 31,6 3 0-31,-8 8 88 16,-4 7-80-16,0 4 216 0,0 9 40 15,0 0-264 1,0 0-136-16,0 12 8 0,0 3 80 15,-4 8 48 1,-2 5 88-16,0-5-32 16,6 5-56-16,0 5 128 15,-6-5-56-15,6 3-72 0,0-3 88 16,0 5 0-16,0-6-80 31,0 1 0-31,6-15-8 0,6 6-8 31,-12-15-168-31,0-4-248 16,0 0-456-16,0-4-992 0</inkml:trace>
          <inkml:trace contextRef="#ctx0" brushRef="#br0" timeOffset="927.7803">995 93 1168 0,'0'8'2536'0,"0"-3"-239"16,0 9-1001-16,0 5-320 0,0 0-112 31,0 3-111-31,0 6-217 16,0-1-112-16,-5 6-104 0,5-6 16 15,0 1-96-15,0-5-112 0,0-5-56 16,0-8-64-16,0-5 8 16,0 4 32-16,0-9 1016 0,0 0 17 15,0 0-345-15,-12-27-360 16,6-11-112 0,0-6-216-1,6 0-112-15,0 12 56 0,0 4-48 16,12 6 48-16,0-2-64 15,5 6 72-15,1 0-8 16,4 8-104-16,-4 0 0 16,5 7-192-16,-5 3-88 15,4 0-81 1,-4 0 33 0,-7 3 56-16,1 12 8 15,-6 3 168-15,-6 1-48 16,0-1 32-16,0 4 96 15,-18 3 128-15,1-7 48 0,-7 5-40 32,8-10 0-32,-2 2 96 15,7-11 160-15,5 1-144 0,6-5-56 32,0 0 0-32,17 0 64 15,13-14-120-15,4 4-128 16,1 1 48-16,-23 9-72 31,5 0-64-31,-11 5 152 0,0 9 56 16,0 11 0-16,-6 11 8 15,0 0 40-15,0-4-48 32,0-4 96-17,0-19 32 1,-6 6 88-16,-6-11 128 0,-5 6-24 0,-7-1 112 15,-5-5 121-15,1-4 47 16,-8 0-136-16,7 0-136 0,1 0-176 16,10 0-80-1,12-4-64-15,6-1-1912 16,0 5-961-16</inkml:trace>
          <inkml:trace contextRef="#ctx0" brushRef="#br0" timeOffset="-1422.2331">235 0 3200 0,'0'0'3281'16,"0"0"-993"0,0 0-935-16,0 0-369 15,0 0-160-15,0 0 2025 31,0 0-2017-31,0 0 24 16,0 0-32-16,0 0-160 0,0 0-192 47,0 0-95-47,0 0-161 0,0 0-112 16,-16 0-104-1,-2 0-160-15,-5 0-48 0,-1 0 15 16,8 5 113-16,-7-1-104 0,5 6 72 15,0 3 40 1,1 7-24-16,-1-2-416 16,8 0 360-1,10-8 24 1,0-2 24-16,0 6 104 16,0 0-8-16,0 0-72 0,0 3 80 15,4 3 0 1,8-2-168-16,6 5 40 0,-7-5 72 0,19 17 40 15,-7-4-112-15,5 2-488 0,-4-2 464 16,-7-13 136-16,-11 6-40 31,0-5-64-31,0-1-8 0,-6 0 64 16,0-3 64-16,0-3 8 16,0-7 0-16,-12 6 112 31,0-7 72-31,-5 0 8 0,-7 0 120 15,2-4-8-15,-1 0-136 16,-1 0 32-16,7 0 104 0,-1 0 64 16,2 0-152-1,4-4-64-15,6-4-152 16,0-3-8 0,0-2-288-16,0-1-448 0,6-4-544 0,0 3-849 15,0 7-2208-15</inkml:trace>
          <inkml:trace contextRef="#ctx0" brushRef="#br0" timeOffset="2005.1132">1400 116 5097 0,'0'0'4232'16,"0"0"-2647"-16,0 0-761 0,19 0-168 15,15-5-8-15,7 0 1537 0,5 5-1913 32,-5-5-152-32,-1 5-64 15,7 0-56-15,-6 0 0 32,-1 0-280-32,-5 0-232 0,-1 0 8 31,-11 0 127-31,1 0 177 0,-7 0 136 15,-5 0 64-15,-6 0 0 16,0 0 56-16,-6 0 24 16,0 0 105-16,0 10-41 15,0 4-88 1,0 9 352-16,-6 9-248 0,0 1-64 0,0 22-88 31,-6 0 56-31,7 1-40 16,-1-5-8-16,6-28 32 15,0-5-48 1,0-8 0-16,0-10 0 16,0 0 96-16,0 0 440 31,0-15 0-31,0-12-520 0,0-5-16 16,0-11-112-16,6-2-232 15,5-2-8-15,-5 10 208 0,6 1 88 31,0 12 56-31,10 2 0 0,-4 12 0 16,-1 10-176-16,7 0 72 16,-8 5-120-16,-4 12 72 0,5 8 96 15,1-2-24-15,-2 4 64 16,-3 5 16-16,5 15 64 0,-12-2 128 16,4 7 240-16,2-10-328 15,-6-19-56 1,0-6-48-1,0-1 0-15,-1-16-616 0,1 0-1065 16,-6 0-1183-16</inkml:trace>
          <inkml:trace contextRef="#ctx0" brushRef="#br0" timeOffset="1345.2893">1685 111 1712 0,'0'18'2640'0,"0"11"-199"16,0 8 1936-16,0 3-3617 15,0-7-80 1,0 4-64 0,0 1-176-16,0-10-31 15,0 0-161-15,-6-11-128 16,0 2-112 0,6-11-8-16,0-8-320 0,-5-4-545 0,-1-15-1087 31,0-2-8578-31</inkml:trace>
          <inkml:trace contextRef="#ctx0" brushRef="#br0" timeOffset="2213.9576">1824 323 7465 0,'17'0'2801'31,"1"0"-929"-31,11 0-616 16,5 0-591-16,1 0-425 0,1 0-240 15,-2 0-48-15,24-8-945 16,-6-12-1359-16</inkml:trace>
          <inkml:trace contextRef="#ctx0" brushRef="#br0" timeOffset="2765.9225">2600 143 4825 0,'0'0'2472'0,"0"0"729"15,0-23-2665 1,-16 14-56-16,-2-1-96 0,-5-3-88 0,-7 8-152 31,1-5-56-31,1 7-72 0,-1 3 32 16,5 0 8-16,2 0-56 15,4 23 0-15,7 0 72 16,5 0 72-16,6-4 40 0,0 3-32 16,11 1-80-16,7 0 16 0,0 2-32 31,4-4-40-31,1 2 40 16,1-3-48-16,-8-2 0 31,2 0 0-31,-6 2-8 0,-1-8 8 15,-5 7 0-15,0-5-8 16,-6 5 8-16,0-1 8 0,0-5 120 16,0 2 48-16,0-6 113 31,-6 4-9-31,-11-2 16 0,-1-7 112 16,0 0 248-16,2-4 168 15,-8 0-136 1,7-4-320-1,-1-11-240-15,2 2-136 0,10 4-296 16,6-14-720-16,0 4-1040 16,0 0-4202-1</inkml:trace>
          <inkml:trace contextRef="#ctx0" brushRef="#br0" timeOffset="3196.1905">2872 28 4929 0,'-4'0'2944'32,"4"0"-1031"-32,-6 0-361 0,6 4-1248 0,0 9 112 15,0 7 96 1,0-2 0-16,0 5-88 15,0 10 113-15,0-1-25 0,0 20-144 16,0 4-80 0,0-2 488-16,0-8-648 0,0-18-112 15,6-10-8-15,-6-4-8 16,0-4-72-16,4-10-560 16,-4 0-656-16,0-6-1169 0</inkml:trace>
          <inkml:trace contextRef="#ctx0" brushRef="#br0" timeOffset="3677.7345">3156 37 4424 0,'0'0'2857'15,"0"0"-1057"1,0 0-487-1,0 0-433-15,0 0 16 0,0 0-256 16,0 0-224-16,-4 5-8 16,-2-2-64-1,-6 12-15-15,0-5 103 0,1 3-120 0,-7 5-16 32,0 1-40-32,2 0-80 15,-8 0-8 1,1-2 176-16,5 3-72 0,2-2-32 0,-3 0 96 31,9-9-48-31,4 2-64 16,6-11-112-16,-6 3-16 15,6-3-24 1,0 0-72-16,12-14-1832 16,-2 0-2105-16</inkml:trace>
          <inkml:trace contextRef="#ctx0" brushRef="#br0" timeOffset="4137.2912">2984 213 1712 0,'0'0'3137'0,"0"0"-849"0,0 0-464 0,0 0-503 15,0 0-201 1,0 0-192-16,0 0-240 31,0 0-176-15,0 0-32-16,0 0-199 16,0 0-145-1,0 0-120-15,0 10 40 16,6-2 120-16,4 1 112 15,2 5 24-15,0 0-24 16,5 5 16-16,1 4-32 31,-2 0 32-31,8 0-152 16,5 0-48-16,-1 5-32 0,-4-10 8 0,-1 0-32 16,-17-12-48-16,6-2 8 31,-6 5 0-31,5 0 0 0,1-4-8 15,0 5-88-15,-6-6-976 32,-2-4-2049-32</inkml:trace>
        </inkml:traceGroup>
      </inkml:traceGroup>
    </inkml:traceGroup>
    <inkml:traceGroup>
      <inkml:annotationXML>
        <emma:emma xmlns:emma="http://www.w3.org/2003/04/emma" version="1.0">
          <emma:interpretation id="{C1F332DB-3AC3-4617-A019-C479596F2604}" emma:medium="tactile" emma:mode="ink">
            <msink:context xmlns:msink="http://schemas.microsoft.com/ink/2010/main" type="paragraph" rotatedBoundingBox="3466,3049 6275,3184 6245,3799 3436,36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F6ABAE-280A-4032-AD9C-A5AEFB4CCAA5}" emma:medium="tactile" emma:mode="ink">
              <msink:context xmlns:msink="http://schemas.microsoft.com/ink/2010/main" type="line" rotatedBoundingBox="3466,3049 6275,3184 6245,3799 3436,3664"/>
            </emma:interpretation>
          </emma:emma>
        </inkml:annotationXML>
        <inkml:traceGroup>
          <inkml:annotationXML>
            <emma:emma xmlns:emma="http://www.w3.org/2003/04/emma" version="1.0">
              <emma:interpretation id="{C8C0D1CF-D4FF-415A-9C08-8C3C777A4E58}" emma:medium="tactile" emma:mode="ink">
                <msink:context xmlns:msink="http://schemas.microsoft.com/ink/2010/main" type="inkWord" rotatedBoundingBox="3466,3049 6275,3184 6245,3799 3436,3664"/>
              </emma:interpretation>
            </emma:emma>
          </inkml:annotationXML>
          <inkml:trace contextRef="#ctx0" brushRef="#br0" timeOffset="13677.4994">38 1183 96 0,'0'0'6961'0,"0"-14"-4713"16,0 14-775-16,0 0-513 0,0 0-320 15,0 0-208 1,0 0-120 0,12 0 192-16,6 0 81 0,11 0 47 15,6 0-56 1,-1 0-200-1,7 0-136-15,5 0-120 16,1 0 16 0,0 0-128-16,4 0-8 0,-5-5 0 0,19-4-432 31,-20-10-208-31,-9 6-12379 16</inkml:trace>
          <inkml:trace contextRef="#ctx0" brushRef="#br0" timeOffset="13357.7628">231 1108 5113 0,'0'0'2808'0,"0"5"-1175"0,0-5-737 15,4 4-216-15,-4 11 40 16,0-3 344 0,6 13-40-1,0 2-135-15,0 1-153 16,-6 9-32 0,6 33-144-16,-6-2-168 0,0-4-192 15,0-8-928 1,0-47-760-1,0-9-977-15,0 0-3032 16</inkml:trace>
          <inkml:trace contextRef="#ctx0" brushRef="#br0" timeOffset="14783.8901">613 1200 5561 0,'0'0'2152'0,"0"0"-1088"0,0 0-616 0,0 0-320 15,0 0-47-15,0 0 247 32,0 0 72-32,0 0 128 15,0 0 0-15,0 5-64 0,0 6 144 16,0 1 8-16,0 12-208 16,0 8-72-1,0 0-112-15,0 9-96 31,0 1-31-31,0 1-89 16,6-6 0-16,0-10-8 0,0-5-193 0,-2-3 113 16,2-14 80-1,-6-5 72-15,0 0 441 0,0-5 391 16,-6-14-448-16,-10-30-304 16,4-7-56-16,-5 0-336 0,17 1 224 31,0 23 8-31,0 4-40 0,17 0-32 0,1 4-120 47,4 7-200-47,7 3 16 0,1 5-144 15,5 4 23 1,-1 5 185-16,-5 0-32 0,-5 0 24 16,-2 0 96-16,-10 14 56 0,0-6 40 15,-7 7 80-15,-5-2 56 16,0 6 0-16,-5-6 96 0,-19 15-96 31,-4-9 0-31,-1 0 40 0,-7-6-32 16,26-9 48-16,4-4 136 31,-1 5 216-31,1-5-8 16,6 0 64-16,0 0-15 0,0 0-9 15,0 0-88-15,0 0-80 16,0 0-136-16,0 0-136 0,0 0 0 15,0 0-64-15,0 0 64 32,0 0-72-32,0 0 72 0,0 0 8 0,6 0 32 31,1 6-48-31,9 3 8 0,2 1 0 0,0 3 0 0,-1 5 48 31,1 0-24-15,4 6 120-1,-4 4 8 1,5-9 128-16,-5 2-128 0,-2-1-48 16,2-7-104-16,-1-9-96 15,1-4-552-15,-1-17-688 0,-11-7-3658 0</inkml:trace>
          <inkml:trace contextRef="#ctx0" brushRef="#br0" timeOffset="15309.5603">1122 1025 10986 0,'0'0'4217'0,"0"0"-2793"0,0 0-680 16,-6 0-504-16,6 0-240 15,0 0-400-15,0 0-1024 0,0 0-1521 32,6 0-8617-32</inkml:trace>
          <inkml:trace contextRef="#ctx0" brushRef="#br0" timeOffset="15105.154">1157 1210 5513 0,'0'0'2296'0,"0"0"-896"16,6 6-287-16,-6 6-169 15,0 7-16-15,6-1-32 47,-6 6-72-47,0-5-143 0,0 9-129 16,0-1-216-16,6 1-64 16,0-1-24-16,-6-3-96 0,6-3-32 0,0-5-120 15,-6-8-88 1,5-8-432-16,-5 0-376 0,0-14-369 0,0-4-2896 15</inkml:trace>
          <inkml:trace contextRef="#ctx0" brushRef="#br0" timeOffset="16146.0512">1465 1455 5457 0,'0'0'4945'31,"0"0"-2961"-31,6 0-920 16,5 0-295-16,13 5 47 16,4-5-112-16,1 0-216 0,5 0-192 31,2 0-48-31,4 0-128 15,0 0-120-15,-4-5-296 0,5-4-608 16,-1-19-777-16,1 1-1023 16,-12-7-8258-16</inkml:trace>
          <inkml:trace contextRef="#ctx0" brushRef="#br0" timeOffset="15875.355">1552 1188 6785 0,'0'0'2785'0,"0"0"-849"32,0 0-496-32,0 0-432 0,0 73-215 15,0-45-185-15,0-1-88 16,0 10-152-16,0-4-128 31,0-1-136-31,0 1-32 16,0-11-24-16,0-4-48 0,0-8 56 15,0-5-40-15,0-5 888 0,0 0-96 16,0-19-439-16,5-36-281 16,7-1-88-16,0 0-224 15,4 1 207-15,-10 37 9 32,0-1 8-32,0 15-48 0,0 4-24 15,0 0-112-15,-6 0 8 16,6 0 8-16,-1 9 8 0,1 10 160 31,0 0 48-31,0 8-32 16,0 0 40-16,0 5-8 15,-1 2-40-15,1-7-8 0,0 6 0 0,6-1 0 0,-6 0 0 32,4 0 8-32,-4 1-8 0,6-6 56 0,-6 1-56 15,0-9 0 1,0-6-160-16,-1-8-448 0,-5-5-536 0,0-14-272 15,0-9-1705-15</inkml:trace>
          <inkml:trace contextRef="#ctx0" brushRef="#br0" timeOffset="16565.8086">1928 1188 5513 0,'0'0'4257'0,"0"0"-2105"0,0 0-952 0,0 0 465 16,0 0-1297-16,0 0 8 0,0 8 216 31,0 6 24-15,0 0-168-16,0 9-24 15,6-5-24-15,-6 9-136 16,6 1 40-16,0 2-71 15,-6-4-81-15,6 2-48 16,-6-5-104 0,5-4 40-16,1-2-32 15,0-1-8-15,0-4 0 16,0 3 0-16,0-10 0 0,-6 3-8 31,6-3 56-31,4-1 552 0,-4 2-192 16,0-6 104-16,6 4-136 15,-1 1-16-15,7-5-72 32,-2 0-72-32,3 0-48 0,9 0-160 15,2-9-8 1,5-6-296 0,-1-3-480-16,19-10-760 0,-2 10-985 0,-10-2-2176 15</inkml:trace>
          <inkml:trace contextRef="#ctx0" brushRef="#br0" timeOffset="17367.3628">2711 1303 5193 0,'-6'0'2728'15,"6"0"-631"1,0 0-265-16,-6 0-368 0,6 0-71 16,0 0-153-1,0 0 40-15,0 0-112 0,0 0-63 31,0 0-105-31,0 0-240 0,0-5-232 0,0-9-520 32,6-5-8-17,11-3-280-15,1-1-144 16,-1-1-48-16,1 5-56 16,-6 6 104-16,-2 0 16 15,-4 3 104-15,0 5 7 0,-6 5 153 31,0 0 88-31,0 0-280 0,0 0 232 16,0 0 0-16,0 0 32 31,0 5-16-31,0 9 232 16,0-5-96-16,0 4 96 16,0-2 104-16,0-3-144 0,0 6 64 15,0 4-120-15,0 1-40 16,0 5 97-16,6 8-97 0,0-4 48 15,-6 8-48-15,0 1 8 32,6 1 40-32,-6 3-56 15,0-9 48-15,0 0 88 0,0-4 88 32,5-9-128-32,-5-10-16 0,0-5 24 0,0-4-104 15,0 0-104 1,0-19-809-1,-5-3-1935-15,-1-1-10675 0</inkml:trace>
        </inkml:traceGroup>
      </inkml:traceGroup>
    </inkml:traceGroup>
    <inkml:traceGroup>
      <inkml:annotationXML>
        <emma:emma xmlns:emma="http://www.w3.org/2003/04/emma" version="1.0">
          <emma:interpretation id="{D9982BB8-58DF-4826-847A-948ADE3E3D9A}" emma:medium="tactile" emma:mode="ink">
            <msink:context xmlns:msink="http://schemas.microsoft.com/ink/2010/main" type="paragraph" rotatedBoundingBox="3486,3953 6413,4145 6375,4719 3449,45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11CE7A-D9C5-4C74-A9AA-8BEE047173F5}" emma:medium="tactile" emma:mode="ink">
              <msink:context xmlns:msink="http://schemas.microsoft.com/ink/2010/main" type="line" rotatedBoundingBox="3486,3953 6413,4145 6375,4719 3449,4527"/>
            </emma:interpretation>
          </emma:emma>
        </inkml:annotationXML>
        <inkml:traceGroup>
          <inkml:annotationXML>
            <emma:emma xmlns:emma="http://www.w3.org/2003/04/emma" version="1.0">
              <emma:interpretation id="{87CD348B-4A6D-4164-A9F0-A4E9351EE612}" emma:medium="tactile" emma:mode="ink">
                <msink:context xmlns:msink="http://schemas.microsoft.com/ink/2010/main" type="inkWord" rotatedBoundingBox="3483,4009 5662,4152 5628,4670 3449,4527"/>
              </emma:interpretation>
            </emma:emma>
          </inkml:annotationXML>
          <inkml:trace contextRef="#ctx0" brushRef="#br0" timeOffset="19297.4953">550 2073 5337 0,'0'0'2912'15,"0"5"-1175"-15,0 9-713 32,0 10-296-32,0 4 1264 0,-6 3-1455 15,6-3-57 1,0 5-152-1,0-2-152-15,6 7 0 0,-2 0-48 16,8-2-32-16,-6-4-88 0,6 0 40 16,-6-9-32-1,-6-9-8-15,5-5-8 0,-5-9 16 0,0-5 112 0,-11-23 544 16,-1-3-672 0,-6-2-120-16,8-4-56 0,-2-3 88 15,12 7 8-15,0 0 72 16,0 5-64-16,0 5 0 31,0 0 16-31,12 10-96 0,-2 3 48 16,8-5-16-16,0 12-88 15,5-6 112 1,-5 9-152-16,10 0-88 16,-5 0-8-16,-5 0-17 15,-2 4 129-15,-4 11 232 0,-12 3 8 16,0 5 72-16,0-5-72 0,-6 5-8 15,-4-4-48 1,-14-1-24-16,7-4-32 31,-1-4 104-31,0-6 88 16,8 0 152-16,4-4 81 16,0 0 95-16,0 0 24 0,6 0-88 31,0 0-96-31,0 0-128 0,0 5-128 15,0-5-8-15,0 0 0 16,0 5 0-16,0-5-40 31,0 0-24-31,0 4-96 32,0-4 168-32,12 6 48 0,0-6 136 15,4 3 64-15,2 2-72 31,5 5-40-15,-5 0-64-16,-2 2 0 16,9-3 0-16,-9 6 88 0,2-2 32 0,11 2-96 31,-5-7-96-31</inkml:trace>
          <inkml:trace contextRef="#ctx0" brushRef="#br0" timeOffset="19803.7958">1013 1996 17811 0,'0'0'1137'0,"0"0"-721"0,0 0-416 16,0 0-56-16,0 0-881 31,0 0-1055-31,6 4-1097 0</inkml:trace>
          <inkml:trace contextRef="#ctx0" brushRef="#br0" timeOffset="19607.5304">1025 2231 2560 0,'0'5'2785'0,"0"16"-601"0,6 4-816 16,-2 2 2425 0,8 10-3201-16,-6-9-104 0,0 5-39 0,6-5-193 0,5-10-809 31,-5-8-1287-16,-6-10-3089-15</inkml:trace>
          <inkml:trace contextRef="#ctx0" brushRef="#br0" timeOffset="20657.4861">1394 2411 6161 0,'0'0'4689'16,"0"0"-2721"-16,0 0-904 0,25 0 57 15,-3 0-257-15,8 0-360 31,-1-4-256-31,5-1-176 32,-5-5-72-32,5 6-288 0,7-10-776 0,-11 4-1273 15,-7 1-5712-15</inkml:trace>
          <inkml:trace contextRef="#ctx0" brushRef="#br0" timeOffset="20418.8463">1482 2101 1032 0,'0'0'7905'0,"0"0"-5856"16,0 0-905-16,-11 46-136 0,11-21-168 15,-12 39-183-15,6 0-73 0,0 0 752 16,-6 0-1120 0,12-39-16-1,0-7-40-15,-4-9-64 16,4-5-40-16,0-4-8 0,0 0 88 15,0 0 200-15,0-4 72 16,-6-13-256-16,6-11-104 0,0 0-48 16,0-5-8-16,0 2-40 31,0-7 0-31,0 6-56 0,6 4 8 16,-2 4 88-16,8 6 0 15,-6 8-8-15,-6 2-72 0,6 8 40 31,-6-5-40-31,6 5 16 16,0 0-32-16,-1 0-16 16,1 5 16-16,0 3 96 0,6 7 8 15,-6 3 8 1,0-4 0-16,4 3 80 16,-4 8-24-16,0-7 16 0,6 0-72 15,-6 7 48 1,5-7-48-1,-5 4 48 1,6 6-48 0,-6-4-8-16,10 7 0 0,-10-3 0 15,6-10-1168-15,0-3-224 0,-1-15-977 16,-11 0-2320-16</inkml:trace>
          <inkml:trace contextRef="#ctx0" brushRef="#br0" timeOffset="18527.6826">56 2060 6145 0,'0'0'1792'0,"12"0"-464"0,5 0-119 15,7-5-81-15,5 2-232 16,11 3-40 0,-5-7-167-16,5 4-113 15,1 3-144-15,0-5-160 31,-1 0-152-31,-5 5-120 0,-1 0-80 0,-4 0-504 16,-7 0-577-16,-11 0-991 0,-12 5-4537 16</inkml:trace>
          <inkml:trace contextRef="#ctx0" brushRef="#br0" timeOffset="18273.8068">207 2116 2872 0,'0'-5'1873'0,"0"5"-761"31,0-5-216-31,0 5-272 0,0 0 128 16,0 0 128-16,0-5-23 16,0 5-57-1,0 0-112 1,0 0-48-16,0 0-24 15,0 0-152 1,0 0-88-16,0 0-64 31,6 0-23-15,0 10 127-16,0 4-72 0,4 5 8 0,2 2-88 16,0 7 40-16,0 33-56 31,-1-6-72-31,1 0 120 31,-12-8-904-31,0-38-520 16,0-9-841-16,0 0-1239 0</inkml:trace>
          <inkml:trace contextRef="#ctx0" brushRef="#br0" timeOffset="21225.6911">1784 2198 3488 0,'0'0'4873'31,"0"0"-2536"-31,0-5 2504 16,0 5-4105-16,0 0-80 16,0 0-144-16,0 0-152 0,0 0-120 15,0 10 176-15,0 4 105 16,0 5 95-16,0-1-232 16,0 10-112-16,0-5-104 15,0 0-64-15,0 4-32 0,0-3-16 31,0-1 8-31,0 0-56 0,0-5 40 16,0 2-40-16,6-3 0 16,-6-3 56-16,0 0-64 15,0 0 8-15,4-9-8 0,2 4 0 32,-6-5-16-32,6 1 16 0,-6-5 8 15,0 0 160-15,6 0 80 16,0 0 40-1,0 0-64-15,0 0-32 0,5 0 16 16,7 0-32-16,-6 0-56 16,11 0-24-1,-1-5-16 1,2-4-64-16,5 0-16 0,-5 4 8 16,4-4-16-16,1 9-80 0,18-5-272 31,-1-9-400-31,1 1-5185 15,-19 0-4353-15</inkml:trace>
        </inkml:traceGroup>
        <inkml:traceGroup>
          <inkml:annotationXML>
            <emma:emma xmlns:emma="http://www.w3.org/2003/04/emma" version="1.0">
              <emma:interpretation id="{F69EA4C8-8609-4B5E-890C-815D3BC4FFA1}" emma:medium="tactile" emma:mode="ink">
                <msink:context xmlns:msink="http://schemas.microsoft.com/ink/2010/main" type="inkWord" rotatedBoundingBox="6061,4122 6413,4145 6385,4569 6033,4545"/>
              </emma:interpretation>
            </emma:emma>
          </inkml:annotationXML>
          <inkml:trace contextRef="#ctx0" brushRef="#br0" timeOffset="22156.5554">2641 2073 5009 0,'0'0'2968'0,"0"0"-655"0,0 0-465 31,0 0-360-31,0 0-175 0,0 0-89 32,0 0 32-32,0-4-144 15,0 4-127-15,0 0-145 16,0 0-152-16,6-4-104 0,6-1-256 16,-6 5-184-16,10-5-136 31,-4 5-8-31,6 0-16 0,-1 0 8 31,-5 0 8-31,0 0-64 16,5 0-16-16,-5 5-920 0,-6 4 488 15,-6 10 24 1,0 4 272 0,0 3 96-16,-12 2 40 0,-6 5-136 0,1 0-80 15,-12 9 104 1,5 0 96-16,2-6 87 0,4-4 66 15,6-18 167-15,7 0 24 16,-1-10-56 0,6 6-120-16,0-7-72 0,0 4 0 0,0-4 0 15,0 2 128 1,0 5 8 0,0-10-8-16,0 3 24 15,0 4 56 1,0-4-56-16,6 2 16 15,5-5-64-15,1 0-8 16,6 0 16-16,-2 0-8 0,8 0-96 31,-1 0 56-31,6 0-16 16,-5 0-40-16,-2 0 40 0,1 0-40 16,1-5 0-16,4 2 32 31,-10-7 48-31,5 5 720 15,-5-5-720-15,-8 7-88 16,-4-4-8-16,6 4-720 0,-12 3-1120 16,0 0-2057-16,0 0-4721 0</inkml:trace>
        </inkml:traceGroup>
      </inkml:traceGroup>
    </inkml:traceGroup>
    <inkml:traceGroup>
      <inkml:annotationXML>
        <emma:emma xmlns:emma="http://www.w3.org/2003/04/emma" version="1.0">
          <emma:interpretation id="{B8BD73C1-8B00-4250-9141-FCCC0C04CB20}" emma:medium="tactile" emma:mode="ink">
            <msink:context xmlns:msink="http://schemas.microsoft.com/ink/2010/main" type="paragraph" rotatedBoundingBox="3530,4889 6518,4934 6510,5440 3522,53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904F87-6115-45A7-8A34-B91F313C8A26}" emma:medium="tactile" emma:mode="ink">
              <msink:context xmlns:msink="http://schemas.microsoft.com/ink/2010/main" type="line" rotatedBoundingBox="3530,4889 6518,4934 6510,5440 3522,5396"/>
            </emma:interpretation>
          </emma:emma>
        </inkml:annotationXML>
        <inkml:traceGroup>
          <inkml:annotationXML>
            <emma:emma xmlns:emma="http://www.w3.org/2003/04/emma" version="1.0">
              <emma:interpretation id="{1CBC96E5-8BFF-4232-96E4-F7F18F490014}" emma:medium="tactile" emma:mode="ink">
                <msink:context xmlns:msink="http://schemas.microsoft.com/ink/2010/main" type="inkWord" rotatedBoundingBox="3529,4908 5730,4940 5723,5429 3522,5396"/>
              </emma:interpretation>
            </emma:emma>
          </inkml:annotationXML>
          <inkml:trace contextRef="#ctx0" brushRef="#br0" timeOffset="24103.4557">716 2933 3896 0,'0'0'2753'16,"0"0"-769"-16,0 0-455 0,0 0-249 15,0 0-336-15,0 0-152 16,12 41-272-16,-6-26-87 16,-6 3 15-16,7 4 8 0,5 6-176 15,-8 0-120-15,8 9 8 0,0-4-112 16,0 4-40-16,-7-10-16 16,7 1 0-16,-6-10-16 15,-6-3-168-15,6-11 64 0,-6-4 40 16,0 0 80-16,0 0 160 15,0 0 152 1,0 0 24 0,0-4-88-16,0-6-40 0,-6-4-8 15,0-5-56-15,0 1-48 16,-5-9-96-16,-1-1 0 16,6-4-144-1,-6-1 16 1,2 0-96-1,10 5 120 1,-6 7 104-16,6-3 8 16,0 5 40-16,6 6-48 0,4-2 8 15,8 6 0 1,5 5-8-16,1-1 0 16,-8 5-120-1,8 0-96-15,-7 5 0 31,-5 14 40-31,0-2 56 16,-8 3 40-16,-4 3-32 16,0 3-80-16,0-7 16 0,-28 5-224 15,-1-6-80-15,1-4-57 32,10-5 946-32,12-9 119 15,6 0 24-15,0 0 1232 31,0 0-1632-31,0 0-152 0,6 0-48 16,6 5 8-16,4 0 40 16,8-5 0-16,-1 8 8 31,5 1 0-31,2-3 8 0,5 3 48 16,6-5-64-16,-1 1 0 15,1-5-40-15,-1 4-264 0,7-4-296 31,-18 0-456-31</inkml:trace>
          <inkml:trace contextRef="#ctx0" brushRef="#br0" timeOffset="24546.2611">1222 2854 12514 0,'0'0'4401'0,"0"0"-2320"15,0 0-769-15,0 0-696 32,0 0-616-32,0 0-48 0,0 0-864 15,0 0-785 1,12-5-1047-16,-2 5-3297 0</inkml:trace>
          <inkml:trace contextRef="#ctx0" brushRef="#br0" timeOffset="24327.7751">1291 3127 4977 0,'0'28'7481'15,"6"9"-6713"-15,6-10-208 16,-8 1 17-16,8-5-177 0,0-1-144 16,0-11-160-16,-1-6-96 15,1-10-312-15,0-14-633 0,-6-9-1751 16</inkml:trace>
          <inkml:trace contextRef="#ctx0" brushRef="#br0" timeOffset="25089.042">1546 2961 2664 0,'0'0'4897'0,"0"0"-2632"16,0 0-769-16,11 112 1409 0,1-72-2273 31,-12-4-296-31,6-8-136 16,0 0-24-16,0-5 0 0,0-8 64 31,-6-6-40-31,0-1 24 0,0-8-64 16,0 0-48-16,0 0 32 15,0 0-16-15,0-4-64 0,0-15-64 16,0-8 16-16,-6-1-8 15,6 1 8-15,0-6 56 16,0 5-64-16,0 0 40 16,0 7-40-16,0-4 96 15,6 12-48-15,4 3-48 16,-10 6 0 0,6 0-8-16,0 4-16 15,0 0-32-15,0 0 48 16,0 0 40-16,5 0 48 15,1 13 0-15,-6 2 0 0,5 2-8 16,1 6 16-16,0 1 48 0,0-1-40 16,-8 5-96-16,8 4 0 15,-6 0 8-15,0-4 32 16,6-5-48-16,-7 0 0 0,7-9 0 16,-6-1-216-16,0-7-152 15,0-6-368-15,0 0-624 0,4 0-937 16,-4-15-3424-16</inkml:trace>
          <inkml:trace contextRef="#ctx0" brushRef="#br0" timeOffset="25305.6364">1534 3177 6225 0,'0'0'4385'15,"0"0"-2393"-15,0 0-832 16,0 0-79 0,0 0-441-16,0 0-328 0,0 0-136 15,134-4-176-15,-99-1-48 0,16 1-536 16,-11-2-632-16,1-3-1337 16</inkml:trace>
          <inkml:trace contextRef="#ctx0" brushRef="#br0" timeOffset="23277.6969">109 2969 5097 0,'0'-4'4240'0,"0"-5"-2735"15,11 5-745-15,23-6 144 16,7 1-184-16,5 1 1185 0,7 1-1465 0,-12 7-88 16,22-4-200-1,1 4-152-15,-17-5-9354 0</inkml:trace>
          <inkml:trace contextRef="#ctx0" brushRef="#br0" timeOffset="23059.1028">282 2933 368 0,'6'-5'1944'15,"-6"5"176"-15,6-3-175 16,-6 3-537-16,0 0-440 0,0 0-239 47,6 0-241-47,-6 0-8 15,6 0-32-15,0 0-96 0,-6 0-56 16,5 0-16-16,-5 0-24 16,0 0 0-16,0 0 24 31,6 0 56-31,-6 3 168 0,0 2 89 0,0-5 63 0,6 13-8 31,0 2-72-15,6 8 1016-1,-2 10-1400-15,2-2 48 16,-6 6-32-16,6 0-96 0,-6-1-56 16,-1 2-8-1,7-19-48 1,0-10-432-16,-12-9-6937 0</inkml:trace>
          <inkml:trace contextRef="#ctx0" brushRef="#br0" timeOffset="25914.1174">1916 2937 5841 0,'0'0'4137'0,"0"0"-2217"0,0 0-536 15,0 0-159-15,0 0-297 0,0 0-136 16,0 0-160 0,0 0-112-16,0 0-56 0,0 15 112 15,0 2-31-15,0 3-153 32,0 8-32-32,0 0-64 0,0 3-56 15,0-3-40-15,0 5-120 16,6-2-64-1,-6-3-8 1,6 0 48-16,0-5-48 0,-6 0 40 16,6-5-40-1,-6-3 0-15,0-2 0 16,6-4 0-16,0 2 0 0,-6-8 208 0,5 6 8 31,-5-9 32-31,6 0-24 16,-6 0 56-16,0 0-24 15,6 0-64-15,0 0 8 0,0 0-8 16,0 0-40-16,4 0-32 16,8 0 64-16,-6 0 9 0,-1 0 63 31,13-4-72-31,-8-1-8 16,3 5-56-16,3-10-32 0,2 6-80 15,-1 4-8-15,-5-9-8 31,4 5 0-31,2 0-80 16,-7-1-184-16,1 5-184 0,-8 0-425 16,2-6-487-1,0 6-912 1,-6-5-2321-16</inkml:trace>
        </inkml:traceGroup>
        <inkml:traceGroup>
          <inkml:annotationXML>
            <emma:emma xmlns:emma="http://www.w3.org/2003/04/emma" version="1.0">
              <emma:interpretation id="{1559E2A5-BAF6-4464-96E8-E1AEC1315F49}" emma:medium="tactile" emma:mode="ink">
                <msink:context xmlns:msink="http://schemas.microsoft.com/ink/2010/main" type="inkWord" rotatedBoundingBox="6199,4929 6518,4934 6511,5394 6192,5389"/>
              </emma:interpretation>
            </emma:emma>
          </inkml:annotationXML>
          <inkml:trace contextRef="#ctx0" brushRef="#br0" timeOffset="27250.3419">2821 2854 3848 0,'0'0'1969'0,"-6"0"-465"31,0 0-160-31,6 0-223 0,0 0-57 16,-6 0-248-16,6 0-128 15,0 0 32-15,0 0 40 16,0 0 65-16,0 0 3664 0,0 0-4025 0,0 0-96 15,0 0-24 1,6 0-152-16,12 0 0 16,5 5-24-16,5-5-56 0,-4 5-64 15,5-2-32-15,-7 3-16 16,3-6 0 0,-9 4-168-16,2-4 0 0,-6 0-136 15,-6 0 64-15,5 4 80 0,-5-4 80 31,0 0-16-31,-6 0-24 0,0 0-32 16,0 0-96-16,0 0 8 16,0 6 112-16,0-6 56 15,0 5 64-15,0 0-64 0,-6 3 56 16,-6 1-32 0,7 5-49-16,-7-5-31 0,0 10 0 15,-4-6 40-15,-3 7-48 16,7-7-208-1,-4 5 24-15,-2-4 128 0,6-3 16 16,1-3 96-16,11-4 80 31,-6 1 0-31,6-5 168 16,0 0 200-16,0 0 104 0,0 0-80 31,0 0-136-31,12 0-119 16,-1 0-81-16,1-9-56 0,0 4 0 15,4 2 0-15,-4 3-16 32,7-7 8-32,-9 7 0 15,2 0 8 1,0 0 0-16,-1 0 8 16,1 10 88-16,0 4-40 0,0 9-64 0,-8-9 8 0,2 4 0 31,0 2-8-31,0-2 8 15,-6 0-64-15,0 1-16 16,0-1-24-16,0 5-9 16,0-4 57-16,0-1 48 15,0-4 8-15,-22 5 0 0,-8-10 161 16,-5-5 1143-16,-6-4-528 0,1 0-144 0,-1-13-136 31,7-6-264-31,11 5-104 16,5 4-128-16,6-3-56 15,2 9-512-15,4-15-1032 0,0 10-1161 16,6-6-4088-16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4:24.285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A3921E2-C4B9-4970-8017-B51C2DF457E3}" emma:medium="tactile" emma:mode="ink">
          <msink:context xmlns:msink="http://schemas.microsoft.com/ink/2010/main" type="inkDrawing" rotatedBoundingBox="26501,8998 28950,13472 26272,14938 23823,10464" semanticType="10" shapeName="Other">
            <msink:sourceLink direction="with" ref="{EC8B63B6-C798-4308-B0AC-96FB34A0B808}"/>
            <msink:sourceLink direction="with" ref="{2946E631-6815-4187-8AE7-2ECA4FE203B5}"/>
            <msink:sourceLink direction="with" ref="{22760D6C-19B7-4FF1-8C6F-1165152F9D38}"/>
          </msink:context>
        </emma:interpretation>
      </emma:emma>
    </inkml:annotationXML>
    <inkml:trace contextRef="#ctx0" brushRef="#br0">1252-2374 1296 0,'0'0'1464'15,"0"-10"16"-15,6-7-191 16,6-2-609-16,-7-4-1024 0,1 5 240 0,-6 4 104 31,0 5 320-31,0 3 176 16,0 2 16-1,0 4-168-15,0-5-56 0,0 5 184 0,0-4 16 16,0 4-72-16,0-5-184 16,0 1 121-16,0 0 127 15,0 4 160 1,0-6 176-16,0 6-136 16,0 0-56-16,0 0-112 0,0 0-192 15,0 0-152-15,-6 0-112 31,6 6-56-31,-5 11 121 16,5 7 135-16,-6-1-136 0,6 9-8 16,0 0 16-1,0 5-24 1,0 5 48-16,6 3-80 31,-1 3 32-31,1 7 96 0,0-5 16 0,0 6-80 16,0 5 112-1,0-2-56-15,0 1-96 0,-2 0 80 16,2 0 8-16,12 28-48 31,-1 0-32-31,-5 4-40 0,0 1-48 16,-6-29-8-16,-6-3 8 0,0-2-8 16,0 2 40-16,0-12-40 0,-6-2 48 0,0 13-48 15,6-5 0 1,0 1-8-16,-6-1 0 0,0-13 8 0,6 0-8 15,-6-1 0-15,-5-4-8 0,5 0-48 16,0-9 56-16,-6-5-16 31,12-5 8-31,0-8 8 16,0 3-16-16,0-4-64 0,0 0 16 16,0 1-40-16,0-1 56 15,0 5 40-15,0 4-88 0,0 2 48 16,0 1 48-16,0-2-8 31,0 5 0-31,0-6 0 16,0 6 8-16,0-2-8 0,0 1 0 15,0 5 0-15,-6-5-96 0,6 5 56 16,-4 5 48-16,-2-5-8 16,6 0 0-16,-12-1-40 0,6 1 0 15,0-11 32 1,6 2-96-16,-6-11 64 0,6 3 40 15,0-6 8-15,0-5-8 32,0 4 8-32,-5 0 0 0,5 5 0 0,0 6 0 0,-6-2 0 15,0-3 0 1,0 3 0-16,6-8 0 16,0-1 0-16,0-4 0 15,0 0 16-15,-6 0-8 16,6 0 88-1,0 0 104-15,0 0 64 0,0 0-24 0,0 0-96 16,0 0-64 0,0 0-80-16,0 0 0 0,0 0 0 15,-6-9 0-15,0-4 0 0,6-6-56 32,-4-5 48-32,-2-4 8 0,-7 1 72 15,7 4-24-15,0 1 0 31,0 3 0-31,-4 1-48 16,4 4 0-16,-6 0-8 0,6 0 0 16,1 1-8-16,-7 3 8 15,6 1-40-15,6 4 0 0,-6 1 0 32,6-2 40-32,0 6 8 15,0 0-16 1,0 0 8-16,0 0 0 0,0 0 8 15,0 0 0 1,0 0 0-16,0 0-8 16,0 0 8-1,0 0-8-15,0 0-64 0,0 0 8 0,0 0 0 32,0 6 56-32,6 7-32 15,6 6 32 1,-6-6 8-16,5 7 0 15,1-8 8 1,16 16-8 0,-3-4 8-16,-3-1 24 15,7 0-32-15,-23-14 8 16,0-9-8-16,0 5 8 0,0-5 56 16,-6 0 48-16,6 0 48 31,-2 0 8-31,2 0-24 0,0 0 104 15,6 0 8-15,-6 0 440 16,5 0-423-16,1-5 15 0,6-8 32 16,4 3 72-16,2-3-72 15,11-2-56-15,6-4-168 0,-1-2-96 16,5-3 0-16,20-32-616 16,-12 10-1249-1,-8-4-3280-15</inkml:trace>
    <inkml:trace contextRef="#ctx0" brushRef="#br1" timeOffset="-439679.991">-1361-4220 5449 0,'0'0'2240'16,"0"0"-287"-16,0 0-457 15,0 0-216-15,0 0 2705 32,0 0-3329-32,0 0-168 15,4 4-192-15,-4 15 80 0,6 3 112 32,0 8-159-32,12 43-9 0,-1 2-24 15,-5 2 400 1,5 11-568-16,-17-33-128 15,0 0 16 1,0 1 80-16,0 0 8 0,0-5 32 16,0 0-40-1,0-5-32-15,0-5-48 0,0 1-8 16,0-5 32-16,6-1-40 31,-6 2 0-31,0-2 8 16,0 0-8-1,0 2 8-15,0 8 112 0,0-10-120 0,-6-3 184 16,6-10-168 0,0-18-16-1,0 0 0-15,0 0 0 0,0 4 0 16,-5 4-48-16,5 2 48 16,0 17 8-1,-6-1 40-15,6 4-56 16,0-14 8-1,0-11-8-15,0-1 8 32,0-4 0-32,0-5 8 31,0 0-8-31,0 0 264 0,0 0 168 16,0 0-32-16,0 0-88 15,0 0-120-15,6 0-96 0,23 0-8 0,-1 0-80 16,13 4 64 15,5-4-16-31,-5 0-48 0,40 0 0 16,12 0 8-16,5 0 8 0,7 0-16 15,-19-4 0-15,1-5-8 32,6 4-120-32,1 5-32 31,-9-5 16-31,-4 5 32 0,25 0 56 0,-9 14-72 0,-3 0 32 15,-1 5 32 1,-36-10-16-16,8 1-144 16,-2-7 24-1,6 3-56-15,-4-2 104 0,-8 1 96 16,24-2 40 0,-12 7 8-16,2 0 8 15,-2-2 0-15,-23 2 88 0,1 0-48 31,4-10-48-31,2 4 0 16,-1 2 0-16,-5-6-8 16,-2 0 16-1,-4 0-8-15,-5 0 56 16,-14 0-40-16,-4 0 104 16,-7 0 32-16,1 0-24 0,0 0 40 31,-8 0-32-31,8 0-128 15,13-6-8 1,-9 2-16 0,8 4 16-16,-13 0-8 0,-5 0-40 0,0 0 48 15,6 0 0 1,-12 0 0 0,10-5 8-16,-4 5 8 15,6-5 56-15,-6 0-24 16,0 5 64-1,-6-5-8-15,0 5 8 16,0 0 8 0,0-4 32-1,0-23-24-15,0-6 113 0,0-13 63 16,0-5-248 0,0 10 56-1,6-6-104-15,-1-3 64 16,-5-1-64-16,0-5 64 0,0-54-8 15,0 4-56-15,0-5 48 32,6-1-112-32,-6 62 48 15,0-1 0-15,6 4-40 0,0 7 48 16,0-3 0 0,-6 6 0-1,0 5 8-15,0 5-8 0,0 3 8 16,0 7 0-1,0-2-8-15,0-5 0 16,-6 7-56-16,-6-6-88 0,6 8-120 16,-5 2 48-16,5-6-41 15,0 5 249-15,0 4 0 32,0 1-72-32,6 5 72 0,0-1-32 15,-6 5-48 1,2 0 0-16,-2-3-80 0,-6 3 160 0,0 0 8 0,-5 0-88 31,-7 0-16-15,1 0 8-16,-5 0 88 0,-2 0 8 0,-11-6 0 15,1 6 40-15,-5 0-40 32,-8-5 8-32,0 0-16 15,1-7 16-15,-11 2-8 0,5 0 40 16,0 0-40-16,-1 3 0 15,-33 1 0 1,-7 2 0-16,2 4 8 31,-3-5-8-31,37 5 48 0,-1-4 0 0,6 4-48 16,0-5 0 0,-5 5 32-16,4-5-32 0,8 5 0 31,-8 0 8-31,1 0 0 15,-6 0 8 1,-33 0-16 0,-2 0 0-16,-1 0 24 15,9 5-24-15,38-5 0 0,12 5-56 16,1-5 56 0,11 0 0-1,5 4 0-15,-4-4 0 0,-1 0 8 0,1 0 16 31,-3 0 8-15,9 0-32-16,-7 0 0 0,-5 0 0 0,4-4-48 16,-5 4 48-16,13-5 8 31,-2 5 0-31,1-5-8 16,11 0 16-1,-5 1 32 1,-13 0-40-16,-10-6-8 0,-1 5-32 15,-5 1-64-15,11 4 16 32,0 0 72-32,7 0-96 15,5 0 40 17,5 0 16-32,0 0-96 15,-4 9-32-15,10-4-232 31,-5 0 408-31,-1-5 0 32,6 4 48-32,7-4-48 0,-7 4-16 15,6-4 16-15,0 0-8 16,6 0 16 0,0 0 432-16,0 0-248 0,0 0-184 15,0 0 112 1,0 0-120-16,0 0 32 31,0 0-32-15,6 0-96-16,17-18-664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7:27.23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68ADC3F-32E4-4CCF-9A7C-81F216F20B6C}" emma:medium="tactile" emma:mode="ink">
          <msink:context xmlns:msink="http://schemas.microsoft.com/ink/2010/main" type="inkDrawing" rotatedBoundingBox="12865,13894 15801,14202 15604,16079 12668,15771" hotPoints="15674,14245 15691,15795 12996,15824 12980,14275" semanticType="9" shapeName="Rectangle">
            <msink:sourceLink direction="with" ref="{2187BDA1-86B1-493C-B2EC-B6A534416EE5}"/>
            <msink:destinationLink direction="with" ref="{57AB33A7-683A-4D7F-A022-E4F84A59D7C5}"/>
          </msink:context>
        </emma:interpretation>
      </emma:emma>
    </inkml:annotationXML>
    <inkml:trace contextRef="#ctx0" brushRef="#br0">132 9 7241 0,'0'13'2169'16,"0"-13"-561"-16,0 0-216 15,0 0-408-15,0 5-496 0,0 1-231 16,0 21-177-1,0 14 88 1,6 6 824-16,0 7-696 16,-6-16-120-16,6 2-80 0,0 12 104 15,-6-1-40-15,0-1-88 16,0 1 40 0,0 5-104-16,6-5 56 0,-6 0-64 31,0-2 104-31,6 3 72 15,-6 4-32-15,5-6-72 32,-5 1 48-32,6 0-32 0,-6 4-24 15,0-4-16-15,0 4 48 16,0 1-16-16,0 13-8 31,0-5 0-31,0-12 136 31,6-7-152-15,-6-35 40-16,6-1-88 16,-6-3 64-16,0-6 40 31,0 0 0-31,0 0 32 16,0 0-48-16,0 3-88 15,0 2 0 1,6 8 88-16,-6 2-87 15,0 3-9-15,0-4 16 16,0-5-16-16,0-9 8 31,0 10 160-31,0-2 184 32,0 10-352-32,0 2 48 15,0 7-48-15,0-8 0 0,0-10 0 16,0 0 0-16,0-9 144 0,0 0 240 31,0 0 232-31,0 0 608 16,0 0-1160-1,0 0-64-15,0 0 0 32,6 0-72-32,10 0-16 0,8 5 80 15,-1-5 8-15,5 0 96 16,8 0-96-16,3 0 72 0,14 0 48 15,6 0-24-15,38 0-48 0,9 0-40 16,3 0 48-16,7 0-8 0,-35 0-40 16,7 0-8-1,-7 0-40-15,6 0 40 0,-12 0 0 16,0 0 8-16,-12 0 8 16,2 0-8-1,-14 0-8 1,8 0 0-1,-13 0 0-15,1 0 0 16,-2 0 0 0,2 0 0-16,5 5 0 0,-5-5 0 15,0 0 0-15,-2 5-8 16,-5-5 16-16,-4 0 32 16,21 0-32-16,-4 0 0 0,-6 0 0 15,-2 0-8-15,-15 0-8 16,-2 0 8-16,1 0 0 0,1 0 0 31,-7 0 0-31,5 0 0 16,-4-5 0-16,-7 5 8 0,1 0-8 15,-2-5 8-15,-4 0-8 16,0 5 0-16,-6 0 0 0,5 0-16 16,-5 0 8-16,6 0 0 15,0 0 0-15,-2 0 0 63,3 0 8-63,-1 0-16 0,-2 0-32 15,2 0 40-15,0 0 0 32,0 0 8-32,-7 0-8 0,7 0 8 15,-6 0-8-15,0 0 0 16,0 0-8-16,4 0 8 0,14 0 0 15,-7 0-8-15,7 0 16 16,-18 0 0 0,0 0 48-16,-6 0-32 15,0 0-8-15,0 0 64 16,0 0 72-16,0 0 80 16,0 0-80-16,0 0 48 31,0 0-104-31,0 0 16 15,0 0 72-15,4 0-8 0,-4-9-95 16,6-10-73-16,-6 1 0 31,0-5-48-31,0 0-89 16,0-5 89-16,0 0 48 0,0-27-8 16,6-5 0-16,0 0-8 31,0-4 16-31,6 22 8 31,-7 1 32-31,1-10-40 0,0-2 0 0,-6-6 0 16,0-5 0-1,0-5-8-15,0-2-32 0,0 7-40 16,0 5-24 0,0 8 96-1,0 5 8 1,0 9 8-16,0 4 0 0,0 5-8 0,0-9-8 15,0-3-48-15,0 7-8 16,0-4-104 0,0 9 72-16,0 14 88 15,0 1-40-15,0 9-64 0,0 4 64 16,0 0-8-16,0-7 48 16,0-1-80-16,0-1-16 46,0-5-112-46,-6 1-48 0,0-2 144 32,6 6 40-32,0 5 72 0,-5-2-56 15,5 6 64-15,0-4-8 32,0-1 8-32,0-4 0 15,0-4 0 1,0-5-80-16,0-6-152 15,0 5 152-15,0 1 264 0,0 8-16 16,0 10-48-16,0-4 32 31,0-1-32-31,0-4-120 0,0-5 16 0,0 5-16 16,0 1 0 0,0 3 0-1,0 5-208 1,0 0 192-16,0 0 8 0,0 0-56 0,0 0 56 15,0 0-64 1,0 0-16-16,0 0 16 16,0 0-56-16,-6 0-40 0,-6 9 72 15,-10 4 96 1,-2 1-8-16,1-5-40 0,-7 0 40 16,8 1-56-16,-7-5 16 15,-30-5 48 1,2 4 8-16,-7-4 40 15,-5 0-48-15,16 0 8 0,-4 0 0 16,4 0 8-16,-4 0-16 16,-8-4 0-16,8-1 0 0,-1 1 0 15,-1-2 8-15,2 2-8 16,4-1 0-16,7-4 8 0,-5 6 0 16,-2-3 0-16,6 1 0 15,-5 0-8-15,1 1 8 16,-2 0 0-16,0 0-8 0,2 4 0 31,-7 0 0-31,5 0 0 31,2 0 0-31,-8 0 0 0,13 4 0 16,1 4-16-16,-2-3 16 31,6 6 0-31,7-8 0 16,-7-3 0-16,1 0 0 0,4 0 0 15,-5 0 8-15,6 0 40 32,13 0-48-17,-7 0 0-15,5 0 0 0,2 0-8 0,-7 0 8 16,5 0-16-16,-5 0 16 31,1 0-8-31,4 5 0 16,-5-5 0-16,-5 0 8 0,10 0-16 0,1 0 16 15,11 0 0-15,6 0-8 16,-4 0 8-16,-2 0-8 16,-1 0 0-16,1 0 0 15,-16 9-80 17,5-5-112-32,-5 2-272 0,-2-2 384 15,13 1 80-15,-1-5 0 16,2 4-40-16,-2 1 48 0,0-5-8 15,1 4 0-15,5 2 0 16,-5-2 8-16,-1 1-8 16,0-1-40-16,2 0-112 0,-8 1 32 15,7 0 56-15,-1 0 40 32,8 0 24-32,4-1 8 0,6-4 0 31,0 0 0-31,0 0 16 0,0 0-8 0,0 0 104 15,0 0 16 1,0 0-32-16,0 0-48 16,0 0-48-1,0 0 8 1,0 0-8-16,0 0 0 0,0 0 0 16,0 0 0-16,0 0 0 31,0 0 16-31,0 0 80 15,0 0-96 1,0 0-96-16,0 0-688 31,0 0-2177-31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6:25.98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46EB9EB-4568-4D2C-8446-7AD064941FA5}" emma:medium="tactile" emma:mode="ink">
          <msink:context xmlns:msink="http://schemas.microsoft.com/ink/2010/main" type="inkDrawing" rotatedBoundingBox="3840,10292 6709,10353 6680,11686 3812,11625" hotPoints="6519,10320 6652,11400 4031,11724 3897,10645" semanticType="9" shapeName="Rectangle">
            <msink:sourceLink direction="with" ref="{15174F27-D997-4187-9C01-0D6249988793}"/>
            <msink:destinationLink direction="with" ref="{F00420E0-AAA7-40F7-AC6D-A467F7B383D5}"/>
          </msink:context>
        </emma:interpretation>
      </emma:emma>
    </inkml:annotationXML>
    <inkml:trace contextRef="#ctx0" brushRef="#br0">-3420 604 2920 0,'0'5'4881'0,"0"-5"16"15,0 11-4505-15,0 16 216 16,0 9 17-16,0 7 1551 16,0 3-1744-16,6-10 8 0,0 2-112 15,0-1-8-15,-1 3-120 16,7 2-72-16,6 41-16 15,-8-4-16-15,9 8-16 16,-1 2 9 0,-14-35-81-16,2 2 128 15,0-5-48-15,0-5-72 0,-6-4 32 0,6-10 0 32,-6-9 24-32,6-10-72 15,-6-3 8-15,0-5-8 16,6-5 128-16,-6 0 104 15,0 0 192-15,0 0 56 0,0 0-136 0,0 0-112 32,0 0-88-32,0 0-80 31,0 0-56-31,0 0-8 16,0 0-48-16,5 0 0 0,1 0-8 31,6 0 56-31,6 0 64 15,10 0-64-15,1 0 64 0,11 0-64 16,1-5 8-16,52-8 40 16,-1-1-48-16,13 5 72 15,-7-1-64-15,-33 10-8 0,-2-5 48 32,1 5-32-32,5 0 64 0,-5 0-64 15,5 0-16 1,1 0 48-16,0 0-40 0,5 5 64 15,0-5-72 1,0 0 0-16,-4 0 0 16,-2 0 72-16,6 0-64 0,-6 0-16 15,-10 0 16 1,-2 0-8-16,2 0 0 31,-7 0 16-31,-7 0-16 16,2 0 0-1,0 0-8-15,34-9 8 32,-6 0 0-17,6 0-96-15,0-5 24 0,-46 4 16 16,-1 6 56 0,2-5-8-16,-13 4-40 15,0 5 48-15,-5-5-8 31,4 0 0-31,-4 5-104 16,-1 0 104-16,1 0 0 16,0 0 8-16,-2 0-8 15,2-4 8-15,-7 4 0 0,-5 0 8 32,0 0-8-32,0 0 8 15,0-4-8-15,0 4 16 16,-6 0 40-1,0 0 232 1,0-5 32-16,0 5-24 0,0-5 80 31,0-5-256-31,0 2-72 0,6-5-48 0,-6-6-56 32,0-5 56-32,0-4 0 0,0-18-64 31,0-4 64-31,-6-5 8 0,0-1 0 0,0 15 0 15,0-2 32 1,-6-3-40-16,1-9-56 16,-1 5 40-16,-6 2-64 0,8-1-64 15,-2 6 144 1,6 3 0-16,-6-4-48 0,7 8 56 0,-7 5-8 16,6-1 0-16,0 4 16 15,0-5-16-15,6-14 0 31,0 7-88-31,-6-3-312 16,6 11 336-16,-4 23 64 0,4 5-96 16,0-1 0-16,0 5 24 15,-6 0-88-15,6 0 48 16,-6 0 112-16,6 0 0 0,-6 0 0 31,0 0 0-31,0-5-16 16,-11 0-40-16,5 1-56 15,0 0 104-15,-5-1-40 0,-7 1 40 16,2 4 0-16,-7 0-40 16,-1 0 0-1,-4 0 48-15,-7 0 8 16,6 4 40-16,-5-4-48 16,-1 0 0-16,-5 0-72 31,1 0 48-31,-2 0 16 0,0 0 0 15,-5 5 0-15,-1-1 8 47,2 5 0-47,-2 1 8 16,1 3 88-16,1-3-88 0,-2-1 48 31,0 0-56-31,2-5 0 16,5 6 64-16,-1-5-56 0,-22 4-8 15,-2 1 16-15,8-6 40 16,0 10-56 0,27-11 0-16,-21 7 0 31,-2 4 8-31,2 0 24 0,-2-4-32 31,25-6 0-31,-19 5-8 16,2-5 8-16,11 2 0 15,-1-2 0-15,11 1 0 32,7-5 0-32,-5 4 8 15,-1-4-16-15,11 5 8 0,-10-5-112 47,-7 3 104-47,-1 8-384 31,7-6 224-31,7-1 96 0,-8 1 24 0,7-2-32 16,1-3 24-16,-2 5 56 16,-5 1-40-16,0-1 40 15,5-5 0 1,-4 4 8-16,-1-4 32 16,-17 0-40-16,-1 4 0 0,0-4 16 15,1 0-8-15,35 0-8 0,-7 0 8 16,12 0 8-16,-10 0 32 31,4 0-48-31,6 0-56 16,0 0 48-16,-5 0 16 0,11 0 0 15,0 0 40-15,-6 0-32 0,6 0-16 16,0 0 0-16,0 0 0 16,0 0 8-16,-6 0-8 31,6 0 8-31,0-4 40 0,0 4-48 15,-6 0 0-15,6 0 8 32,0 0-8-17,0 0 8-15,0 0-8 16,0 0 16-16,0 0-8 16,0 0 0-16,0 0 48 15,0 0 8-15,0 0-16 16,0 0 48-1,0 0-24 1,0 0-64-16,0-9 0 0,18-2-2393 31,-1-1-1559-15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6:29.36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589CCFC-3FAD-4551-B7C2-43D2DA959498}" emma:medium="tactile" emma:mode="ink">
          <msink:context xmlns:msink="http://schemas.microsoft.com/ink/2010/main" type="inkDrawing" rotatedBoundingBox="7371,9811 9767,10021 9628,11602 7232,11391" hotPoints="9604,10006 9663,11337 7417,11436 7358,10106" semanticType="9" shapeName="Rectangle">
            <msink:sourceLink direction="with" ref="{9EB41940-C502-4D36-9332-7FD53753B5E2}"/>
            <msink:destinationLink direction="with" ref="{5AC19293-31A4-46F4-BE3C-D62538432F42}"/>
            <msink:destinationLink direction="with" ref="{57AB33A7-683A-4D7F-A022-E4F84A59D7C5}"/>
          </msink:context>
        </emma:interpretation>
      </emma:emma>
    </inkml:annotationXML>
    <inkml:trace contextRef="#ctx0" brushRef="#br0">-1 310 6481 0,'0'0'2985'0,"0"0"-753"15,0 0-592-15,0 0-255 16,0 0-401-16,0 0-152 31,0 0-128-31,0 0-152 0,0 4-144 16,0 16-64-16,0-1 993 0,0 13-1017 16,0 0-8-16,0 0-16 15,0 9-56-15,0 2-88 16,0-2-104-16,0 6-40 0,0 21 40 15,0 7-48-15,6-7 0 0,6 6 0 16,-12-23-8 0,6-5 8-16,-6 5 8 15,6-10-8 1,-6 2 40-16,6-12-32 0,-1-3-8 16,-5-5 0-1,6-4 8 1,-6-5-8-16,6 4 48 0,-6-8-48 0,0 3 48 15,0-3-40 1,0-1 0 0,0-5 0-16,0 6-8 0,0-10 8 15,0 10-8-15,0-2-16 0,0 5 16 32,0 2 0-17,0-2 0-15,0-3 16 0,0-1-16 0,0-9 0 16,0 5 0-16,0-5-56 31,6 0 48-31,0 0-88 16,-6 0 96-16,12 0 0 0,-2 0 56 15,8 0 40-15,5 0 48 0,1 0-136 32,4 0 80-32,1 0-88 0,1 0 64 15,45 0-16 1,11 0-48-16,-5-5 112 15,18-4-112 1,-40 4 0-16,4 0 0 16,0-4 0-16,2 5 0 15,4-1 0-15,-6 2-104 16,2 3-16 0,-2 0 32-16,2-7-72 0,-8 7-72 15,36-3 152 1,5-2-32-1,-11 5-264 1,-6-5 376-16,-40 5-8 16,5 0 16-1,-5 0 24-15,5 0-32 16,-5 0 0 0,0 0-48-16,-1 0 0 0,-5 0 40 15,-1 10-40-15,1 0-144 0,5-7 48 31,1 2 136-31,-12-5-240 16,1 4 264-16,-20-4 64 0,2 0-72 31,0 0 136-31,5 0-32 16,-5 0-16-16,-6 0-16 0,10 0 24 31,-4 0-56-31,-6 0-32 16,6 0-8-16,-1 0 56 0,1 0-64 15,0-4 8-15,0 4 216 16,-1-5-72 0,-11 5 8-16,6 0 32 15,0-3 16-15,0 3-40 16,0 0 40-16,0-7-128 0,-2 4 40 16,-4-7-40-16,6 5 304 31,-6-8-152-16,0-1 24-15,0-5-88 0,6 1 65 0,-6-5 87 16,0-5 8-16,6 0-48 16,-6-3-112-16,0-7-120 0,6 1-32 15,-6 0-16-15,6-4 8 16,-6 4-8 0,0-5-40-16,0-24 40 15,0 7-16-15,-12-5-56 16,0 3 64-16,6 25 0 0,2 4-56 31,-2 0 64-31,0-2-16 31,6 7-8-31,0 5 16 0,-6-6 8 16,6 4-80-16,-6-4-16 31,6-4-104-31,0 5-80 0,-6-5 32 16,6 4 56-16,0 0-1 15,0 0 25-15,0-8 160 16,0 3 0-16,0 1 24 16,0 4-16-1,0 13 0-15,0 3 0 16,0-3-16-16,0 10-280 0,0 1 88 0,0 4 144 16,0 0 56-1,0 0 8 1,0-4-8-16,0-1 16 0,-6 1-16 15,1-2 8-15,5-2-16 0,0 3 16 47,-6 0-8-47,6 5 8 16,-6-5-72-16,6 5 24 16,-6 0-16-1,0-5 56-15,6 5-64 16,-12-4 72-16,7 4 0 0,-1-4-32 15,0 4 32-15,0 0 8 32,-6-5 0-32,-22 5-8 15,-7 0-8-15,-10 0 80 32,-8 0-56-32,19 0 64 0,-23 0-64 15,-2 0-8-15,-4 0 40 16,0 0-40-16,16 0-8 0,7 5 0 15,-7-1 8-15,2 0-8 16,-2-4 8 0,1 5 0-16,-18-5 0 0,7 0 0 15,-1 0 40-15,7 0-40 0,16 0 104 16,11 0-40 0,-5 0-16-1,1 0-40 1,-7 0-8-16,7 0-8 15,-1 0 8 1,-6 0 0 0,13 0 0-16,-7 0-8 0,11 0 0 15,2 0 8-15,4 5-8 16,-5-5 0 0,11 0 0-16,-6 5 8 15,1 0-16-15,-1-1 8 16,-16 0 0-16,-1 6 0 0,1 3-128 15,-1-4-40-15,11 2 24 0,14-7 72 16,-9 4 72-16,7-3 0 16,8 0 8-16,-8-5 32 15,-12 10-40-15,1-6 16 0,1 0 32 32,-2 1-48-32,7-1-40 0,-1 2 32 0,12-2 8 15,-4 1 0 1,4-1 8-16,0 1-8 0,0-5 0 15,0 0 0 1,-6 4 0 0,1-4 48-16,5 6-48 15,-6-6 0-15,6 0 0 0,-5 4-8 16,5-4 8 0,0 5 0-1,0-5 8-15,0 0-8 0,0 4 0 0,0-4 0 16,2 0 8-16,-8 4-8 0,6-4 0 15,0 4-40-15,0-4 40 16,-5 5 0 0,5-5 0-1,0 0 0-15,6 0 16 0,-6 0-8 16,6 0 48-16,0 0-40 0,-6 0 32 31,6 0-40-31,-6 0-8 16,6 0 0-16,-6 0 0 0,2 6-48 15,4-6 48-15,-6 0 0 16,6 0-16-16,0 0 8 16,0 0 8-16,0 5 0 0,0-5 80 31,0 0 64-31,0 0 168 0,0 0-216 16,0 0-88-16,0 0 8 15,0 0 48-15,0 0-56 16,0 0-8-16,0 0-56 0,0 0 56 15,0 0 0-15,0 0-128 16,0 4 120 0,0 0 0-16,0 0-8 15,0 6 16-15,0 0-8 0,0 3 16 0,0-3-16 32,0-1-56-17,0-5-40-15,0 1-32 16,0-1-8-16,0 2 16 0,0-6 8 0,0 4 16 15,0-4 16 1,0 0 32 0,0 0-184-16,0 0-344 0,0 5-504 15,0-1-1257 1,0 0-4328-16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7:18.61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5E45530-BCFD-47F2-82BC-292628202DC2}" emma:medium="tactile" emma:mode="ink">
          <msink:context xmlns:msink="http://schemas.microsoft.com/ink/2010/main" type="inkDrawing" rotatedBoundingBox="3132,14429 6134,14505 6092,16146 3091,16070" hotPoints="5973,14491 6065,15950 3221,16128 3130,14669" semanticType="9" shapeName="Rectangle">
            <msink:sourceLink direction="with" ref="{C4437B1F-284C-450A-ABBD-7CFAE151D101}"/>
            <msink:destinationLink direction="with" ref="{56178A33-84EB-4141-B737-6171C3A0F8D9}"/>
            <msink:destinationLink direction="with" ref="{57AB33A7-683A-4D7F-A022-E4F84A59D7C5}"/>
          </msink:context>
        </emma:interpretation>
      </emma:emma>
    </inkml:annotationXML>
    <inkml:trace contextRef="#ctx0" brushRef="#br0">-2232 5561 888 0,'0'0'5897'16,"0"0"-4105"0,0 0-31-16,0 0-401 15,0 0-336-15,0 0-72 47,0 0 33-47,0 0-1 16,-6 0 8-16,6 0-104 0,0 0 329 0,0 8-1217 15,0 7-73-15,0 7 73 32,0 12 48-32,12 3-31 47,-6-1 103-47,0 15-32 0,6 32-80 31,-7 14 64-31,1 9-64 0,0 0 0 0,0-32 0 15,-6-5-8-15,0-5 8 16,0 2 0 0,0-10 0-16,6-7 0 0,-6 7 0 15,6-10 0-15,-6-4 16 16,0-5-24-16,6-9 0 16,-6 5 56-1,0-12-56 1,4 4 40-16,-4-15 64 15,0-10 88-15,6 0-64 0,-6 0-80 16,0 3-40-16,6-3-8 0,6 5 72 16,0-1 0-16,-1 1-8 0,7-5-16 31,-2 4 0-31,25 1-32 16,6-5 96-16,5 0 176 15,17 0-200 1,-16 0 56-16,16 0-72 31,-4 0-56-31,4 0 32 16,0 0-40-16,6 0 0 0,0 0 0 15,1 0 0-15,11 0 0 32,-6-5 0-32,6 5 80 0,0 0-80 15,-6 0-8-15,1 0-8 16,-1 0-40-16,-18 5 40 0,36 5 8 15,-7-6 0 1,-5-4 48-16,-6 0-48 16,-28 0 0-16,-6 0-8 0,-7-4 0 15,1-1-40 1,-13 5 48-16,1-5-8 0,-5 5 8 0,4-5 32 0,1-4-24 31,0 5-8-15,1-4 48-1,4-2-48-15,1 0 0 16,-7 2 0 0,2 1 0-16,-7 4-8 31,0-2 8-15,1 0-8-16,-2 5 8 31,2-4 0-31,-1 4 0 31,5 0 0-31,25-9 0 16,6-1 56-16,-2 1-88 31,-5 0-56-31,-35 4 32 0,7 5 56 31,-8 0-8-31,8 0 16 16,-7-5-8-16,-5 5 48 0,6 0-48 31,-7-4 0-31,-5 4 248 16,0-5 64-16,-6-18-16 15,0-9 88-15,0-4-264 32,0-7-120-32,0 11 0 15,0-13 48 1,0-21 16-1,-12 6-48 1,1-9-8 0,5 14 0-16,0-1-8 0,6 0 0 0,-6 1 0 15,6 3 8 1,0 3 0-16,0-15 40 0,0-7 0 0,-6 7-88 16,6 0 24-16,0 21-184 15,-6-6 80 1,0 6 112-16,1 7-104 15,-1 8 64-15,0 18 40 0,0-3-160 16,0 8 80-16,0-4-304 0,2-1 216 31,-2 6-16-31,0-5 72 16,0 5 24-16,-6-2 88 0,6-3-40 16,1 5 32-16,-7-5 16 31,12 3-8-31,-6 2-8 15,0-1 8-15,6-4-64 0,0 9 64 32,0-9 0-32,0-1-88 15,0-2-24-15,0 1 24 0,0-6-48 16,0 2 32 0,6 2 104-16,-6-2 8 15,0 6 440-15,0 1-192 0,0 3-80 16,0 0-24-16,0 5-80 0,0-5-16 15,0 5-32-15,0 0-8 0,0 0 0 32,0 0 0-17,0 0 56-15,0 0-64 0,0 0 0 0,0 0-48 16,0 0-24-16,0 0-64 16,0 0 88-1,0 0-40-15,0 0-16 16,-12 0 16-16,-4 10 88 31,-2-1-8-31,-5 0-8 16,-7 5-32-16,-5-5 40 0,-5 0 0 31,-7-3 8-31,-4-2 8 0,5 1 48 16,-7-5-48-16,2 4-16 15,-8-4 16-15,1 0-8 16,-6 0 48-16,6 4-48 0,-5-4-8 31,0 0 8-31,4 4 0 16,-4-4-8-16,-43 0 8 15,-3 0 8-15,5 0 48 0,5-12-48 0,42 7 48 16,4-5-56 0,0 1 8-1,13 5-8 1,-7-1-56-16,7 5 56 31,-1 0 0-15,6 0 0-16,-5 0 0 0,-1 0 8 0,7 0-8 15,-1 0 0 1,7 0-104-16,-1 0-168 16,-1 0 144-16,-5 0 56 31,1 0 72-31,-1 0-16 15,1 5 8-15,4-1 8 0,7 1-8 16,5-1 0-16,1-4-56 0,-1 6 16 31,2-6-120-31,-8 4 0 16,-5 1 64-16,1 3-40 0,-1 1 144 16,11 2-8-16,6-7 8 15,2 0 8-15,4-4 8 0,0 4-8 31,-1-4-8-31,-11 5 0 32,8-5 0-32,-8 5 8 0,-5 1 0 0,5-3-8 0,2-3 8 31,-2 5 8-15,6-1-8-16,-5-4 0 0,5 0-8 15,6 5 8-15,-6-5-8 16,8 0 8-1,-8 0 0-15,0 4-8 16,-5-4 0 0,-1 0 0-1,1 6 16-15,5-6 0 0,6 0-16 0,6 0 8 16,0 0 40-16,-6 0-48 31,6 0 0-31,-6 4 0 0,0-4-8 16,2 5 8-16,-8-5 8 0,6 4 0 15,6-4 0-15,0 0 48 16,0 0 16-16,0 0-24 16,0 0-48-16,0 0-8 15,12-4-240-15,10-24-448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7:22.73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F861EE4-1A9E-4894-AEA5-2EC47763AF3E}" emma:medium="tactile" emma:mode="ink">
          <msink:context xmlns:msink="http://schemas.microsoft.com/ink/2010/main" type="inkDrawing" rotatedBoundingBox="8342,14305 11179,14323 11168,15913 8331,15894" hotPoints="11107,14317 11188,15752 8453,15906 8372,14470" semanticType="9" shapeName="Rectangle">
            <msink:sourceLink direction="with" ref="{1DAF25EC-2055-4C0E-A441-ED3EA26A5944}"/>
            <msink:destinationLink direction="with" ref="{57AB33A7-683A-4D7F-A022-E4F84A59D7C5}"/>
          </msink:context>
        </emma:interpretation>
      </emma:emma>
    </inkml:annotationXML>
    <inkml:trace contextRef="#ctx0" brushRef="#br0">2979 5288 6025 0,'0'0'1968'16,"0"0"1961"-1,0 0-3217-15,0 0-64 0,0 0-136 32,0 0 9-32,0 0 39 15,0 0-24-15,0 0-144 0,0 0-136 32,0 0-160-32,0 0-96 0,0 0-16 0,0 18 16 31,0 6 40-16,6 4 32-15,-6 4-8 0,6 0 24 16,-2 42-80-16,2-1 8 0,0 11 216 16,6-1-184-1,-6-33 24 1,0 1-64 0,5 5 72-16,-5-5 16 0,0 5-24 0,6 26-24 31,-2 2-40-31,-4-10 24 31,6-10-16-31,-6-41-8 31,-6-9 0-31,6 5 0 16,0-6 0-16,-1 7 0 0,-5 1 40 16,0-2 16-16,0 9-48 0,0-1-8 15,0 1 8-15,0-3-16 16,0-8 88-16,6-8-40 0,-6 5-40 31,0-14-8-31,0 19 8 16,0 4 48-16,0-5 0 0,0 1-48 47,0-15 0-47,0 1 56 15,6-5 64-15,-6 0 288 0,0 0 89 16,0 0-49-16,0 0-176 0,0 0-120 15,0 0-160-15,0 0-96 16,0 0-72-16,0 0 48 16,0 5 16-1,0-5 96-15,0 4-80 16,6-4 344-16,-6 0-48 16,0 0 120-1,0 0-40-15,0 0-96 16,0 0-56-16,0 0-24 0,0 0-112 15,6 0-56-15,0 0 0 16,5 0 56 0,7 0 8-16,16 0 0 15,7-4-8-15,11-1 56 16,5-4 32-16,14 3-16 0,-8 3 80 31,12-2-64-31,1 0-24 31,4 5-48-31,7-5 32 0,35-5-48 16,12 2 16 0,-13-2-16-1,-5 2 0-15,-47 3-128 0,-6 0 40 16,-4 1-16-16,-2-1 88 16,-4 1 8-16,-1-1 8 15,18 0-8 1,5-4 8-16,-6 4-24 0,-11 5-88 0,-17 0 40 15,-6 0-80 1,-1 0 8-16,-4 0 64 31,-1 0 16-31,4 0 64 16,20 0 0 0,-2 0 8-16,2 0 8 31,-7 0-24-31,-17 0-56 15,0 0 8-15,-5 0 48 0,-2 0-64 47,-4 0 72-47,-1 0-64 16,13 0 16-16,-2 0 48 0,1 0 152 16,5 0-104-16,-3 0-48 0,3 0 8 31,-5 0-8-31,-1 0 16 0,-10 0-8 31,-12 0 8-31,0 0 56 16,-1 0-24-16,1 0 1368 31,0 0-1152-31,0-4 8 0,-6-1-8 0,0-5-136 0,6-3-16 31,0-2-64-15,-6-3-48-16,6 5-48 0,-6-5 48 15,0-6 56-15,0 2-40 0,0-34 112 32,0-4-8-17,0-10-192-15,0 1-8 0,4 23 80 16,-4-4 96-16,6 3-88 16,0 1 72-1,-6-5-72-15,6 5-8 31,-6-5 8-31,0 5 0 16,0-1 8 0,0 2-8-16,0-11 0 15,0 5 8-15,-6 6 40 0,0 2-56 32,0 11 0-32,6-5-8 31,0 1-192-31,-4-2-40 0,4 1-64 15,-6 1-16-15,6-1 216 16,-6 9 96 0,0 14 16-16,6 1 40 0,0 13-48 15,-6-10 0-15,0-4 0 0,-5 0-920 32,5 0 552-17,6 11 248 1,0-2 120-1,0 5-24 1,0 0-24-16,-6 0 48 16,6 0-72-1,0 0 72-15,0-5 0 32,-6 5 0-32,-16 0 80 31,-2-6-64-31,-11 6 8 15,1 0-24-15,9 0 0 0,-9 0 32 16,-7 0-32-16,7 0 72 16,5 0-56-16,7 0-8 0,-14-4 0 15,-5 4 0-15,0 0-8 32,1 0 0-32,11 0 0 0,-23 0 8 15,-6 0 0-15,7 0 96 0,-6 4-104 16,22-4 0-16,-5 6 0 15,-1-1 8 1,-12 0 0-16,13-2-8 16,-13 6-8-16,7 0 8 0,0-3 0 0,0 3-48 31,-7-5 48-31,1 1 0 16,0-5-8-16,0 0-120 15,-1 0 32-15,2 0-32 16,-2 0 112-16,1 0-32 0,-1 4 48 15,2 2 0-15,5-2 0 0,-1 0 0 32,0 5 0-17,7-3 0-15,-1-2 8 0,1 1-8 16,-1-5 8-16,0 0-8 0,7 0-48 16,-6 0 0-16,6 0-8 15,5 4 40 1,5-4 8-16,-5 5-40 15,7 5 40-15,-2-10 0 16,7 4-56-16,-7 1 64 0,8-5 0 16,-8 0 0-16,1 4 0 31,5-4 0-31,2 0-8 0,-9 0 8 0,9 0-16 16,-2 0 8-16,6 0 0 15,1 0-80-15,5 0 80 16,-6 0-64-1,2 0-24-15,4 0 48 16,-12 0-24-16,6 0-32 16,-5 0 0-16,-1 0 8 15,8 0 88-15,-8 0-8 16,12 0 16 0,0 0 0-1,6 0 8-15,0 0 8 16,0 0 56-16,-6 0-64 0,6 0 0 15,0 0-8-15,-5 0 0 16,-7 0 0 0,0 0-8-16,0 0-24 31,7 0 32-31,-1 0 8 16,6 0 0-16,0 0 40 15,0 0-40 1,0 0 0-16,0 0-8 15,0 0-40-15,0 0-128 0,0 0-393 16,-6 0-527-16,-18-4-352 31,8-20-833-31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7:35.34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794B6F0-5955-4AE9-9DA6-0334A5906537}" emma:medium="tactile" emma:mode="ink">
          <msink:context xmlns:msink="http://schemas.microsoft.com/ink/2010/main" type="writingRegion" rotatedBoundingBox="2423,8960 7561,8814 7574,9259 2436,9405"/>
        </emma:interpretation>
      </emma:emma>
    </inkml:annotationXML>
    <inkml:traceGroup>
      <inkml:annotationXML>
        <emma:emma xmlns:emma="http://www.w3.org/2003/04/emma" version="1.0">
          <emma:interpretation id="{2E858871-8615-441A-A642-F9C3FF918F5C}" emma:medium="tactile" emma:mode="ink">
            <msink:context xmlns:msink="http://schemas.microsoft.com/ink/2010/main" type="paragraph" rotatedBoundingBox="2423,8960 7561,8814 7574,9259 2436,94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EA7605-DD70-461C-BD88-74AA1C0C5844}" emma:medium="tactile" emma:mode="ink">
              <msink:context xmlns:msink="http://schemas.microsoft.com/ink/2010/main" type="line" rotatedBoundingBox="2423,8960 7561,8814 7574,9259 2436,9405"/>
            </emma:interpretation>
          </emma:emma>
        </inkml:annotationXML>
        <inkml:traceGroup>
          <inkml:annotationXML>
            <emma:emma xmlns:emma="http://www.w3.org/2003/04/emma" version="1.0">
              <emma:interpretation id="{5FB0914D-99F2-48CA-B358-5BB5CA92535A}" emma:medium="tactile" emma:mode="ink">
                <msink:context xmlns:msink="http://schemas.microsoft.com/ink/2010/main" type="inkWord" rotatedBoundingBox="2424,8983 4292,8929 4304,9352 2436,9405">
                  <msink:destinationLink direction="with" ref="{86F91E94-F218-4741-9901-458C4CD7775F}"/>
                </msink:context>
              </emma:interpretation>
            </emma:emma>
          </inkml:annotationXML>
          <inkml:trace contextRef="#ctx0" brushRef="#br0">331 555 2784 0,'0'0'1977'0,"0"0"-81"31,0 0-520-31,0 0-80 16,0 0-351-16,0 0-49 0,0 0 56 0,0 0-128 16,0 0-144-1,0 0-151-15,0 0-73 0,0 0-168 31,0 0-72-31,0 0-88 16,0 0-64-16,0 0-8 16,0 0-56-16,0 6-56 0,0 2 56 31,0 12 8-31,0-7 40 16,6 11 0-16,0-5-40 15,-6 2 0 1,6-1 0-1,0 3-8-15,-6-9-96 0,4 9-648 16,2-3-769-16,-6-3-959 16</inkml:trace>
          <inkml:trace contextRef="#ctx0" brushRef="#br0" timeOffset="1092.0429">684 589 3648 0,'0'0'2553'0,"0"0"-1145"0,0 4-920 16,0 0-400-16,0 1 528 0,0 0-96 15,0-2 169-15,-6 4-89 0,6-4 0 16,0 7-72-1,-5 5-144-15,5 2-120 0,-6 30-40 47,6-5-64-47,-6 9 120 0,6-9-216 0,0-27-64 0,0-2 0 32,0-13-152-17,0 0 152 1,0 0 176-16,0-13 64 0,0-7-144 0,-6-8-88 0,0-4 0 31,6-1 0-15,-6 6 64-16,6-2-72 0,0 11 8 0,0 4 120 15,0 10-136-15,0 4-8 16,0 0-72 0,0 0 0-16,0 0-48 15,6 0 32-15,6 4 40 0,0 10 8 16,5 4 56-16,1-3 0 15,-2 8 0-15,2-9 0 16,5 5-104-16,7-6 0 0,-7-4 48 31,5 1-56-31,7-5 104 16,-5-5 16-16,-8 0 48 16,-4-5 160-16,-12-9 40 31,-6-4 8-31,0-6 96 0,0 1 9 0,0-9-65 15,0 4 200 1,0 4 8-16,0 1-120 0,0 9-24 31,0 5-200-31,0 4-168 16,0 5-192-16,0 0-1152 47,0 0-2609-47</inkml:trace>
          <inkml:trace contextRef="#ctx0" brushRef="#br0" timeOffset="1720.6837">1195 589 7793 0,'0'0'1705'0,"0"0"-961"0,0 0-176 16,0 0-336-16,0 0-104 16,0 0 40-16,116-10-48 15,-94 10-32-15,7 0 32 16,-5 0-120 0,-8 0 0-16,2 10-152 15,-6 3 152-15,-1 2 16 0,-5 3 0 31,-6 5-8-31,0 5 40 16,0 0 0-16,-6 0 24 31,-11 0 80-31,-1 0 112 0,-4-5 200 16,4-5 64-16,-5-3 120 16,-1-10 1-16,2-1-217 0,10-4-432 15,1 0-16-15,5-14-809 31,6 1-1183-31,0-5-4865 0</inkml:trace>
          <inkml:trace contextRef="#ctx0" brushRef="#br0" timeOffset="1389.761">1224 573 2528 0,'0'6'4425'0,"0"-1"-2569"16,0 4-727-16,0 5-265 0,0-1-288 31,6 12-160-31,0-4-40 16,-6 9-48-16,4 2-48 0,-4 10-72 31,0-5-24-31,0-8-40 0,0-11-616 16,0-18-528-16,0-5-16 15,0-8-3721-15</inkml:trace>
          <inkml:trace contextRef="#ctx0" brushRef="#br0" timeOffset="2553.8771">1408 728 3024 0,'0'0'5041'31,"0"0"-3168"-31,0 0-793 16,0 0-232-16,70 0-512 16,-34-5-320-16,4 1-16 15,-5 4-272 1,16-5-320 0,-4 5-1008-16,-13-9-4210 15</inkml:trace>
          <inkml:trace contextRef="#ctx0" brushRef="#br0" timeOffset="2060.7996">1536 617 3384 0,'0'0'4673'16,"0"0"-3088"-16,0 0-785 31,6 13 192-31,-6-5-312 16,6 12 16-16,-6-1-160 0,0 4-200 15,6 0 41-15,-6 5-49 16,5 0 48-1,7-5 16-15,-6 5-128 16,6-4 16-16,-2-1-80 16,8-5-40-16,-6-2 16 0,5-13-32 31,1 2 56-31,5-5-144 16,-5 0-56-16,10-8-168 0,31-44-344 15,-14-5-744-15</inkml:trace>
          <inkml:trace contextRef="#ctx0" brushRef="#br0" timeOffset="2350.7679">1548 527 7641 0,'0'0'2521'0,"0"0"575"16,0 0-2912 0,23 0-104-16,-5-3-8 15,4-4-16-15,2-2-56 0,5 0-552 31,-6 9-880-31,-5-3-1457 0</inkml:trace>
          <inkml:trace contextRef="#ctx0" brushRef="#br0" timeOffset="3284.5038">2064 537 13666 0,'6'0'385'0,"-6"8"47"15,-12 40 400 1,-11 4-256-16,-1-1 384 0,-4 4-912 16,16-23-48-1,6-17-632-15,-5-11-584 16</inkml:trace>
          <inkml:trace contextRef="#ctx0" brushRef="#br0" timeOffset="3571.5005">1889 573 6785 0,'29'37'2496'0,"12"7"2105"32,5 2-4088-32,-22-18-193 31,5 0-160-31,-1-1-40 0,-4 1-24 16,5 0-88-16,6-18-8 15,-1-10-160-15</inkml:trace>
        </inkml:traceGroup>
        <inkml:traceGroup>
          <inkml:annotationXML>
            <emma:emma xmlns:emma="http://www.w3.org/2003/04/emma" version="1.0">
              <emma:interpretation id="{B1BAB262-26D5-4BF6-B70F-1AAFB5B1E4DE}" emma:medium="tactile" emma:mode="ink">
                <msink:context xmlns:msink="http://schemas.microsoft.com/ink/2010/main" type="inkWord" rotatedBoundingBox="5630,8869 7561,8814 7573,9241 5642,9296">
                  <msink:destinationLink direction="with" ref="{DB9608E3-0529-4ABF-BB07-EF4320675219}"/>
                </msink:context>
              </emma:interpretation>
            </emma:emma>
          </inkml:annotationXML>
          <inkml:trace contextRef="#ctx0" brushRef="#br0" timeOffset="6576.2179">3542 499 432 0,'0'0'584'0,"0"0"-328"15,0 0-152 1,0 0 80-16,0 0 200 16,0 0 88-16,0-3-72 0,0-4-392 0,0 7-8 0,0-4-144 31,0 4 40-31,0 0 104 16,0 0 96-1,0-5-32-15,0 5-56 0,0 0 104 0,0 0 168 31,0 0 112-15,0 0-56-16,0-4-128 0,0 4-56 16,0-4 120-16,0 4-87 0,6-4 47 31,-6-2 344-31,0 6 8 16,0 0 24-1,0-5-16-15,0 5 472 16,0 0-960-16,0 0-40 0,0 0 24 15,0 0 24-15,0 0 48 32,0 0-32-32,0 0-56 0,0 0-64 31,0 0 40-31,0 0-32 16,0 0 0-16,0 0-16 0,6-5-256 15,-2 5-440-15,2 0-840 16,0 0-705-16</inkml:trace>
          <inkml:trace contextRef="#ctx0" brushRef="#br0" timeOffset="7152.0564">3548 452 4528 0,'0'0'2369'0,"0"0"-649"15,-6 0-567-15,6 0-313 32,0 0-24-32,0 0-24 0,0 0-64 0,0 0-40 0,0 0-55 31,0 0-113-31,0 0-160 0,0 10-176 16,0 13 64-1,0 9 752-15,0 12-872 0,0-12 0 16,0-5-128-1,0 7 0-15,6-6 0 16,-6-1-368 0,6-8-480-16,4-5-424 15,-4-5-769-15,0-9-3984 16</inkml:trace>
          <inkml:trace contextRef="#ctx0" brushRef="#br0" timeOffset="7840.71">3895 411 3896 0,'0'9'1905'0,"6"5"-553"0,-6 5-520 32,0 5-344-32,6 0-16 0,-6 7-7 15,6 7 23-15,-6 14-96 16,5 3-136-16,-5-13 216 0,0-5-240 15,0-27-8 1,0-5 160-16,0-5 416 16,0 0 176-16,-5-20-391 0,-1 2-289 0,0-14-64 15,0-2-40-15,6-8-184 32,0 6-8-32,0 2-8 15,0 8-64 1,0 6 56-16,0 5 16 15,0 11 0-15,0-1 0 16,0 5-80-16,0 0-40 16,0 0-208-16,0 5 72 0,6 14 167 15,6 4 81-15,-1 6-56 0,1-6-8 32,0 5 64-32,4-5-112 15,8 1-136-15,-7-6 48 16,1 0-24-16,-2-8 104 0,-4-5 80 15,-6-5 48-15,6 0 56 16,-7-9 88-16,7-15 96 16,-6-3 56-16,0-8-56 15,0-2-120 1,4 5 9-16,-4 0-129 31,-6 8 16-31,0 7-16 0,6 6-57 0,1 6-647 0,-1 5-1912 16</inkml:trace>
          <inkml:trace contextRef="#ctx0" brushRef="#br0" timeOffset="8400.5432">4307 434 8161 0,'0'0'2393'0,"22"-9"-961"16,19 4-456-16,0 1 48 31,11 4-1024-15,-23 0 8-16,17 18-8 0,-5 10-48 0,-12 0-232 16,-11 11 56-16,-18-13 40 15,0 3 64 1,-18 2 120-16,-11-3 0 15,-6 1 0-15,1-6 176 0,-13-4 296 32,7-5 57-32,10-9 7 15,13-5-824-15,17 0-1137 0,0-5-8113 0</inkml:trace>
          <inkml:trace contextRef="#ctx0" brushRef="#br0" timeOffset="8073.9936">4405 444 232 0,'0'0'6137'15,"0"0"-4185"-15,0 0-1088 0,0 0-327 16,0 13 439-16,6 20 144 16,0 6-184-1,-6 2 809-15,0 1-1345 16,0-14-208-16,0-5-192 31,0 1-240-31,0-10-1161 0,0-10-1735 0</inkml:trace>
          <inkml:trace contextRef="#ctx0" brushRef="#br0" timeOffset="9132.3306">4620 651 8633 0,'0'0'2497'0,"0"0"-465"0,97-13 729 16,-32 3-2737-16,-14 2-24 16,30-7-952-16,-4-3-1273 0</inkml:trace>
          <inkml:trace contextRef="#ctx0" brushRef="#br0" timeOffset="8723.2964">4723 500 5857 0,'0'0'1952'0,"0"0"-544"0,0 0-199 16,0 0-305-1,0 92-8-15,0-61-24 31,-6 2-152-15,6-1-15-16,0-4-241 0,0-1 56 0,0-3-88 16,6-7-56-16,6-2-96 31,11-5 64-15,1-7-48-16,5-3-16 0,5 0-128 0,7-9-152 15,-1-18-392-15,19-19-664 16,-8 9-992-1,-10 0-2770-15</inkml:trace>
          <inkml:trace contextRef="#ctx0" brushRef="#br0" timeOffset="8930.799">4717 500 8689 0,'0'0'2097'0,"36"0"-505"16,-7-15-616 0,6 2-520-16,17-6-304 0,-1 5-152 0</inkml:trace>
          <inkml:trace contextRef="#ctx0" brushRef="#br0" timeOffset="9370.4133">5274 480 5817 0,'0'0'1592'16,"0"0"-656"-1,0 0 489 1,0 0-345-16,0 0-176 0,0 0 64 0,0 0-192 0,-64 133-199 31,46-98-49-15,2-4-352-16,-2 6-176 15,7-10-112-15,5-7-857 16,6-16-1303 0,0-4-7274-16</inkml:trace>
          <inkml:trace contextRef="#ctx0" brushRef="#br0" timeOffset="9652.4898">5141 439 7161 0,'0'0'2337'0,"0"0"-873"0,0 0-560 15,0 0-136-15,0 14 120 16,0 9-47-16,11-6-33 31,1 8-152-31,6 2-128 0,-2 1-144 31,8-1-160-31,5 1 24 16,0 0-232 0,5 0-16-16,2-5-48 15,15-5-624-15,-4-8-760 16,-18-6-2497-16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6:41.306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6EC0946-7364-4E24-B908-4D041D4E3A15}" emma:medium="tactile" emma:mode="ink">
          <msink:context xmlns:msink="http://schemas.microsoft.com/ink/2010/main" type="inkDrawing" rotatedBoundingBox="14228,9859 16887,10266 16631,11945 13971,11538" hotPoints="16757,10221 16688,11649 14095,11523 14165,10095" semanticType="9" shapeName="Rectangle">
            <msink:sourceLink direction="with" ref="{B5A79E40-1D62-4E5C-BBFA-81AD25D207AF}"/>
            <msink:destinationLink direction="with" ref="{B7576C0E-5AA8-470F-994B-50188F78F0F8}"/>
            <msink:destinationLink direction="with" ref="{57AB33A7-683A-4D7F-A022-E4F84A59D7C5}"/>
          </msink:context>
        </emma:interpretation>
      </emma:emma>
    </inkml:annotationXML>
    <inkml:trace contextRef="#ctx0" brushRef="#br0">6531 329 3712 0,'0'0'2425'0,"0"0"-97"0,0 0-559 0,0 0 1799 16,-6 4-2815 0,6-4-161-16,-6 10-304 15,6-1 48-15,-6 0 168 31,-4 4-96-31,3 5 80 16,1 15-128 0,-6-2-72-16,6 7 528 31,2 0-623-31,4-15-89 0,-6 9 40 16,0 1 32-16,-6-1-56 15,6-1-72-15,6 5 8 0,-6 20 32 16,6 5-8-16,0-5 24 47,0-1-96-47,0-23 40 0,0 24-40 15,0-1 40-15,-5 1 176 0,-1-6-152 0,6-17 56 0,-6-10-40 32,6 0-80-17,0-9 56 1,0 0-56-16,0-5-8 15,0 5 0 1,0-4 0-16,0 3 0 31,-6 2 8-31,6 2 0 16,0 6 0 0,0 1-8-16,0-6 16 31,0 0-16-31,0-8 0 15,0 8 0-15,0 0 0 0,0 1 8 0,0-5 40 16,0-5-48-16,0 0-8 31,0-4 8-31,0-5 0 0,0 3 120 16,0-3-48-16,0 34-72 16,-6-7 16-16,-6 6 144 15,8-5-160-15,4-24 64 0,0-4-64 16,0 0 104-16,0 0-16 31,0 0 56-31,0 0 224 0,0 0-8 16,0 0 8-16,0 0-144 0,0 0-40 0,0 0-56 31,0 0-80-15,0 0-48-16,0 0-56 0,0 0-64 15,16 0 120 1,2 0 48-1,11 0 64-15,11 0-104 0,7 0 96 0,10 0-96 16,2-4 96 0,10-1-32-16,0 0-64 15,8 5 80-15,-2-5-88 0,0 5 65 0,0 0-57 16,0 0 0 0,1 0 40-16,29-4-48 15,-1-1 8-15,-7 5-8 31,-9 0 0-31,-30 0 0 0,-11 0 0 32,-1 0-40-32,-1 0 40 15,2 0 80-15,0 0-72 0,-1 0 24 16,1 0-32 0,-7 0-72-1,1 5 64-15,0-5-80 31,-7 4 80-31,-5 1-65 0,5 0 65 16,1 4 0-16,30 0 0 16,-2 6 8-16,12-7-80 31,-4 2 72-31,-20 0 0 0,1-7-120 16,-5 2 80-1,0 5 96-15,-25-10-48 0,7 0 56 16,-5 0-56-1,4 0 0 1,-10 0 0 0,17 0 0-1,-13 0 0-15,1 0-8 32,-11 0 8-32,-6 0 8 15,0-5 8-15,0 0 32 16,-6 5-48-1,6-5-8-15,-1 2-96 16,-5-4 56-16,0 4 48 0,6 3 16 31,-6 0-16-31,0-18 0 16,6 3 40-16,-6 2 144 16,6-6-128-16,-6 10-56 0,0 4 97 31,6-5-89-31,-6-3 80 15,0 5 104-15,6-40-112 16,4 2 40-16,-4-13-96 16,6-6-24-16,-12 20-8 15,6-7 8 1,-6 1 0 0,0-4 0-1,0 4 0-15,0 0 0 0,0 5 16 0,0 0-16 16,0-1 0-1,0 5 0 1,0-35 0-16,-6 3 8 16,6 4-8-16,-6-4 0 15,6 47 0 1,0-1 8-16,0 4 0 16,-6 7-8-16,6-3 0 0,0 8-8 31,-6 1 0-31,6-2 8 0,0-10 0 15,0 5-96-15,-4-5-16 16,4 8 104-16,-6 6-64 0,6 5 64 31,0 4-64-31,0 0-80 32,0 0 55-32,0 0-15 0,0-5 0 15,0 5 112-15,0 0 48 16,0 0-48-16,-6 0-8 15,6 0-64-15,0 0 72 0,-6 0-80 32,-6 0-80-32,-5 0-376 0,-7 0 616 15,7 0-80-15,-7 0 0 16,2 0 0-16,-1 0-32 31,-13 0 32-31,2-5 56 0,-7 0-56 31,-6 1 0-31,2 4 8 0,-13 0 56 16,1 0-56-16,-2 0-8 0,-4-4 8 16,-2 4 0-1,8 0 0 1,-48-9-8-16,13-6 0 16,-7 2 40-16,12-2-40 0,40 7 0 15,0 3 0 1,2 5-72-16,-1 0 64 31,-1 0-104-31,-16 0 40 16,-8-4 72-16,14-2-120 15,-1-3 104-15,23 5-56 0,12-1 24 16,-11 1 40-16,4 4-64 16,-5 0-24-16,-17 0-8 31,1 0-64-31,4 0-368 15,0 0 320 1,29 0 96-16,-4 0 112 16,5 0-80-16,-1 0 40 31,-4 0 40-31,4 0-80 0,-5 0-16 16,-1 0 24-16,1-6-64 0,5 2-144 15,-4-1 72-15,4-3 88 16,-5 8 8-16,5-10 0 0,6 10-64 15,-22-5 168-15,5 5-40 16,0-5-184-16,-5 5 119 16,16-4-15-16,1 0 88 31,-1 4 40-31,6-4 16 16,6 4-8-16,2 0 48 0,-2 0-40 15,0 0-8-15,6 0 0 31,-12 0-8-31,6 0 0 16,0 0-64-16,6 0 72 0,-5 0 0 16,-1 0 0-16,6 0 0 0,-6 4-8 31,6 0 8-31,-6-4-16 16,0 4 16-16,0-4 8 15,6 5 0-15,0-5 361 16,0 0-257-16,0 0-64 0,0 0 24 15,0 0-56-15,0 0 32 16,0 5-48-16,0-5 0 16,0 0 8-16,0 0-8 0,0 0 8 15,0 0 32 1,0 0-32 0,0 0-16-16,0 0-32 0,0 0-232 0,41 0-665 15,-1-10-1079 1,1 2-7530-1</inkml:trace>
    <inkml:trace contextRef="#ctx0" brushRef="#br0" timeOffset="-2771.385">6566 385 40 0,'0'0'848'0,"0"0"-496"31,0 0-352-31,0-5-832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7:57.96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E912026-8B01-4071-B61F-80E1DC41C9FA}" emma:medium="tactile" emma:mode="ink">
          <msink:context xmlns:msink="http://schemas.microsoft.com/ink/2010/main" type="writingRegion" rotatedBoundingBox="14458,8781 17196,8874 17182,9314 14443,9220"/>
        </emma:interpretation>
      </emma:emma>
    </inkml:annotationXML>
    <inkml:traceGroup>
      <inkml:annotationXML>
        <emma:emma xmlns:emma="http://www.w3.org/2003/04/emma" version="1.0">
          <emma:interpretation id="{6A060D7C-30FF-43F1-B765-6F8679ED7755}" emma:medium="tactile" emma:mode="ink">
            <msink:context xmlns:msink="http://schemas.microsoft.com/ink/2010/main" type="paragraph" rotatedBoundingBox="14458,8781 17196,8874 17182,9314 14443,92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2AADF6-AA1C-4FC0-A513-E0117B5DEEBC}" emma:medium="tactile" emma:mode="ink">
              <msink:context xmlns:msink="http://schemas.microsoft.com/ink/2010/main" type="line" rotatedBoundingBox="14458,8781 17196,8874 17181,9313 14443,9220"/>
            </emma:interpretation>
          </emma:emma>
        </inkml:annotationXML>
        <inkml:traceGroup>
          <inkml:annotationXML>
            <emma:emma xmlns:emma="http://www.w3.org/2003/04/emma" version="1.0">
              <emma:interpretation id="{8D2FFCA0-74D5-4F26-9C6A-37FE1482DEAB}" emma:medium="tactile" emma:mode="ink">
                <msink:context xmlns:msink="http://schemas.microsoft.com/ink/2010/main" type="inkWord" rotatedBoundingBox="14458,8781 16058,8835 16044,9246 14444,9192">
                  <msink:destinationLink direction="with" ref="{8DC8E34A-7838-4619-A52E-362C4E3C3ABB}"/>
                </msink:context>
              </emma:interpretation>
            </emma:emma>
          </inkml:annotationXML>
          <inkml:trace contextRef="#ctx0" brushRef="#br0">241 46 3584 0,'0'0'2225'0,"0"0"-353"0,0 0-216 16,0 0-567-16,0 3-113 0,0 17-112 15,0 8-96-15,0 4 465 16,0 10-1057-16,0-10 0 0,0-5-48 16,0 1-72-16,0-5-48 31,0-13 0-31,0-6-8 0,0-4 72 16,0 0 88-16,0-19-16 15,0-9-88 1,0 0-40-16,0-3-16 15,0-2 56-15,0 12-56 16,0 1 48-16,0 6 80 16,0 10 40-16,0 0-72 0,0 4-96 15,0 0 0-15,0 0-120 32,0 4-160-32,12 34 144 0,17 2-8 15,1 5-1305 1,-2-2 1169-16,-11-30 184 15,1-8 96-15,0 0 0 16,-8-5 200-16,-4-5 112 0,12-8 81 31,-12-7 95-31,-1-1-104 16,1 2-8 0,-6-5 16-16,6 6-32 31,-6-1-120-31,6 1-240 15,-6 4-128-15,0 0-544 0,6 0-816 32,-6 10-2473-32</inkml:trace>
          <inkml:trace contextRef="#ctx0" brushRef="#br0" timeOffset="558.5909">681 46 8729 0,'0'0'2385'15,"0"0"-601"-15,0 0-832 0,0 0-575 31,0 0-305-31,0 0 16 0,71-28 0 16,-48 23-80-16,5 5 56 31,2 0-64-31,-7 0-8 16,-5 0-72-16,-2 15-48 0,3 3-120 31,-13 5 95-31,-6 5 57 31,0 4 96-31,0 0 8 0,-25 6 48 32,9-2-8-32,-8-3 153 15,1-1 71 1,5-13 208 0,6-10-120-16,8-5-1248 0,4-4-1505 0</inkml:trace>
          <inkml:trace contextRef="#ctx0" brushRef="#br0" timeOffset="218.0824">722 0 6489 0,'0'0'2048'16,"0"0"-487"-16,0 37-657 0,6-9-264 16,-6 4-232-16,6 6-120 31,-6-2 72-31,0-4-8 0,0 0-192 0,0-9-64 16,0-5-96-1,0-13-200-15,0-5-1448 16,0 0-3481-1</inkml:trace>
          <inkml:trace contextRef="#ctx0" brushRef="#br0" timeOffset="1248.0007">1047 77 5761 0,'-128'131'4233'0,"128"-131"-2249"16,6 0-880-16,18 0-336 0,-1-5-383 31,11-4-337-31,19-5-48 31,-13 5-1201-31,-5-6-2920 0</inkml:trace>
          <inkml:trace contextRef="#ctx0" brushRef="#br0" timeOffset="1060.2136">1047 77 14251 0,'0'-8'432'16,"12"-5"-336"-16,22-2-40 0,1 2-56 0,0-2-384 16,-1 7-513-16,-10 3-855 31,-18 0-2617-31</inkml:trace>
          <inkml:trace contextRef="#ctx0" brushRef="#br0" timeOffset="886.18">1053 149 3184 0,'0'0'4945'0,"0"0"-3360"15,0 0-481-15,0 4 80 16,0 20-296-16,-6 4-288 0,6 3 937 15,-6 7-1201 1,6-15-72-16,0 9 40 31,6-8-56-31,6-3 192 0,6-1-288 32,-2-12-56-32,7-8-88 31,7 0-16-31,-1-4-304 0,23-33-496 31,-5 1-1065-31,-13-2-2255 0</inkml:trace>
          <inkml:trace contextRef="#ctx0" brushRef="#br0" timeOffset="1507.3832">1528 66 6721 0,'-17'23'2256'0,"5"-5"-927"16,0 10-257 0,0-1-376-16,2 1-80 31,-2 5-152-31,0-2-104 15,-11 7-160 1,5-10-104-16,2-5-1352 16,-2-13-2681-16</inkml:trace>
          <inkml:trace contextRef="#ctx0" brushRef="#br0" timeOffset="1778.2054">1390 89 4352 0,'0'0'2817'31,"0"0"-472"-31,0 4-1009 0,0 2-288 0,0 2-112 16,0 1-120-1,6 10-15 1,4-1-105-16,2 6 8 15,0-1-120-15,11 3-48 16,-5 2-64-16,4 0-216 0,1 0-152 0,13-4-104 31,-1-12-32-31</inkml:trace>
          <inkml:trace contextRef="#ctx0" brushRef="#br0" timeOffset="-709.4799">3-5 5097 0,'0'0'4561'0,"-6"0"-2785"0,6 0-472 31,0 0-312-31,0 0-407 16,0 5-249-16,0 4-104 15,0 19 96 1,0 9 176-16,0 4 944 16,6 0-1096-16,-6-3-96 0,0 3-168 15,6-4-88-15,1-9-3360 0,-7-9-1842 0</inkml:trace>
        </inkml:traceGroup>
        <inkml:traceGroup>
          <inkml:annotationXML>
            <emma:emma xmlns:emma="http://www.w3.org/2003/04/emma" version="1.0">
              <emma:interpretation id="{F009FF53-397F-4C88-B401-9D4EB35D9F04}" emma:medium="tactile" emma:mode="ink">
                <msink:context xmlns:msink="http://schemas.microsoft.com/ink/2010/main" type="inkWord" rotatedBoundingBox="17131,8976 17193,8978 17182,9314 17120,9311">
                  <msink:destinationLink direction="with" ref="{AA511865-C529-41CF-B033-C2710F83EB7D}"/>
                </msink:context>
              </emma:interpretation>
            </emma:emma>
          </inkml:annotationXML>
          <inkml:trace contextRef="#ctx0" brushRef="#br0" timeOffset="3036.9025">2670 195 1424 0,'5'0'1384'31,"-5"-5"-392"-31,6 5-496 31,0-4-496-31,0-1-96 16,-6 1-320-16,0 4 152 0,6 0 264 16,-6 0 112-16,0-5 344 15,0 5 193-15,0 0 391 0,0 0-200 16,0-5-376-1,0 0-288-15,0 1-168 16,0-1 4057 0,0 1-2889-1,0 4-80-15,0 0-151 0,0 0-161 16,0 0-216 0,0 0-24-16,0 0-248 31,0 4-80-31,0 15 8 15,-6 9-72-15,6 8 24 0,0 6-168 32,0 9 112-32,0-6-120 0,0 3-96 15,6-7-976-15,11-23-1032 16,-11-13-4442-16</inkml:trace>
        </inkml:traceGroup>
        <inkml:traceGroup>
          <inkml:annotationXML>
            <emma:emma xmlns:emma="http://www.w3.org/2003/04/emma" version="1.0">
              <emma:interpretation id="{58A33B3F-A326-48F4-B81A-0C2CBADFE428}" emma:medium="tactile" emma:mode="ink">
                <msink:context xmlns:msink="http://schemas.microsoft.com/ink/2010/main" type="inkWord" rotatedBoundingBox="17396,8897 18946,8852 18958,9282 17408,9327"/>
              </emma:interpretation>
            </emma:emma>
          </inkml:annotationXML>
          <inkml:trace contextRef="#ctx0" brushRef="#br0" timeOffset="-709.4799">3-5 5097 0,'0'0'4561'0,"-6"0"-2785"0,6 0-472 31,0 0-312-31,0 0-407 16,0 5-249-16,0 4-104 15,0 19 96 1,0 9 176-16,0 4 944 16,6 0-1096-16,-6-3-96 0,0 3-168 15,6-4-88-15,1-9-3360 0,-7-9-1842 0</inkml:trace>
          <inkml:trace contextRef="#ctx0" brushRef="#br0">241 46 3584 0,'0'0'2225'0,"0"0"-353"0,0 0-216 16,0 0-567-16,0 3-113 0,0 17-112 15,0 8-96-15,0 4 465 16,0 10-1057-16,0-10 0 0,0-5-48 16,0 1-72-16,0-5-48 31,0-13 0-31,0-6-8 0,0-4 72 16,0 0 88-16,0-19-16 15,0-9-88 1,0 0-40-16,0-3-16 15,0-2 56-15,0 12-56 16,0 1 48-16,0 6 80 16,0 10 40-16,0 0-72 0,0 4-96 15,0 0 0-15,0 0-120 32,0 4-160-32,12 34 144 0,17 2-8 15,1 5-1305 1,-2-2 1169-16,-11-30 184 15,1-8 96-15,0 0 0 16,-8-5 200-16,-4-5 112 0,12-8 81 31,-12-7 95-31,-1-1-104 16,1 2-8 0,-6-5 16-16,6 6-32 31,-6-1-120-31,6 1-240 15,-6 4-128-15,0 0-544 0,6 0-816 32,-6 10-2473-32</inkml:trace>
          <inkml:trace contextRef="#ctx0" brushRef="#br0" timeOffset="558.5909">681 46 8729 0,'0'0'2385'15,"0"0"-601"-15,0 0-832 0,0 0-575 31,0 0-305-31,0 0 16 0,71-28 0 16,-48 23-80-16,5 5 56 31,2 0-64-31,-7 0-8 16,-5 0-72-16,-2 15-48 0,3 3-120 31,-13 5 95-31,-6 5 57 31,0 4 96-31,0 0 8 0,-25 6 48 32,9-2-8-32,-8-3 153 15,1-1 71 1,5-13 208 0,6-10-120-16,8-5-1248 0,4-4-1505 0</inkml:trace>
          <inkml:trace contextRef="#ctx0" brushRef="#br0" timeOffset="218.0824">722 0 6489 0,'0'0'2048'16,"0"0"-487"-16,0 37-657 0,6-9-264 16,-6 4-232-16,6 6-120 31,-6-2 72-31,0-4-8 0,0 0-192 0,0-9-64 16,0-5-96-1,0-13-200-15,0-5-1448 16,0 0-3481-1</inkml:trace>
          <inkml:trace contextRef="#ctx0" brushRef="#br0" timeOffset="1248.0007">1047 77 5761 0,'-128'131'4233'0,"128"-131"-2249"16,6 0-880-16,18 0-336 0,-1-5-383 31,11-4-337-31,19-5-48 31,-13 5-1201-31,-5-6-2920 0</inkml:trace>
          <inkml:trace contextRef="#ctx0" brushRef="#br0" timeOffset="1060.2136">1047 77 14251 0,'0'-8'432'16,"12"-5"-336"-16,22-2-40 0,1 2-56 0,0-2-384 16,-1 7-513-16,-10 3-855 31,-18 0-2617-31</inkml:trace>
          <inkml:trace contextRef="#ctx0" brushRef="#br0" timeOffset="886.18">1053 149 3184 0,'0'0'4945'0,"0"0"-3360"15,0 0-481-15,0 4 80 16,0 20-296-16,-6 4-288 0,6 3 937 15,-6 7-1201 1,6-15-72-16,0 9 40 31,6-8-56-31,6-3 192 0,6-1-288 32,-2-12-56-32,7-8-88 31,7 0-16-31,-1-4-304 0,23-33-496 31,-5 1-1065-31,-13-2-2255 0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8:01.90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-1 0 4913 0,'0'0'1896'16,"0"28"32"-16,0-10-615 0,0 5-489 15,0 0-56-15,0 5-96 16,0 0-152 0,0 0-96-16,0-1-136 0,0-3-144 0,0-6-144 31,0-9-440-15,0-5-1176-16,0-4-3137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4:22.97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D648E9A-25F7-4E33-8B17-AEC5128D18E3}" emma:medium="tactile" emma:mode="ink">
          <msink:context xmlns:msink="http://schemas.microsoft.com/ink/2010/main" type="writingRegion" rotatedBoundingBox="15066,2437 17768,2828 17294,6108 14592,5718">
            <msink:destinationLink direction="with" ref="{D45F3333-1CB0-4BF9-8512-203763B5D612}"/>
          </msink:context>
        </emma:interpretation>
      </emma:emma>
    </inkml:annotationXML>
    <inkml:traceGroup>
      <inkml:annotationXML>
        <emma:emma xmlns:emma="http://www.w3.org/2003/04/emma" version="1.0">
          <emma:interpretation id="{D2F83FBC-03F5-402D-947F-EC30DD71B3BA}" emma:medium="tactile" emma:mode="ink">
            <msink:context xmlns:msink="http://schemas.microsoft.com/ink/2010/main" type="paragraph" rotatedBoundingBox="15063,2609 17210,2713 17188,3170 15041,30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1B28F7-4C8E-468C-835E-D736F512C8D4}" emma:medium="tactile" emma:mode="ink">
              <msink:context xmlns:msink="http://schemas.microsoft.com/ink/2010/main" type="line" rotatedBoundingBox="15063,2609 17210,2713 17188,3170 15041,3066"/>
            </emma:interpretation>
          </emma:emma>
        </inkml:annotationXML>
        <inkml:traceGroup>
          <inkml:annotationXML>
            <emma:emma xmlns:emma="http://www.w3.org/2003/04/emma" version="1.0">
              <emma:interpretation id="{C9C55176-A609-477B-9C21-4406CF8A2DAD}" emma:medium="tactile" emma:mode="ink">
                <msink:context xmlns:msink="http://schemas.microsoft.com/ink/2010/main" type="inkWord" rotatedBoundingBox="15063,2609 17210,2713 17188,3170 15041,3066"/>
              </emma:interpretation>
            </emma:emma>
          </inkml:annotationXML>
          <inkml:trace contextRef="#ctx0" brushRef="#br0">1417 418 9914 0,'0'-5'3912'0,"0"5"-2487"15,6-5-569-15,12 5-376 0,21 0 64 16,8 0-192-16,-1 0-24 15,13 0-376-15,-2-18-856 0,-16 0-1040 32,5-1-2761-17</inkml:trace>
          <inkml:trace contextRef="#ctx0" brushRef="#br0" timeOffset="438.4264">2154 165 3576 0,'0'0'1785'16,"0"0"-81"-16,0 0-352 31,0 0 33-31,0-28-105 16,-12 21-56-16,-6 4-424 0,-11-7-288 16,0 6-208-16,1 0-23 31,-2-1 15-31,7 5 40 0,-1 0-64 15,8 0-104-15,4 5-160 16,0 3 0-16,7 5 56 0,5 15 112 0,0 5 0 16,11 0 264-1,19 3-432-15,-2-8-8 0,-5 0-64 32,7 0-144-32,-8-5-64 0,-4 5 72 15,-1 0 24-15,-11-5 120 16,-6-5-24-16,0 2 80 0,0-3 128 0,-12-8-80 31,-5-4 104-15,-7 0 232-16,-4-5 120 0,-7 0 56 0,1 0-168 31,4-10-392-31,1-4-72 16,23-9-848-16,6 6-448 0,0 2-1569 15</inkml:trace>
          <inkml:trace contextRef="#ctx0" brushRef="#br0" timeOffset="-2469.5052">305 2 1280 0,'0'0'2312'16,"0"0"-663"-16,0 0-377 0,-6 0-592 15,6 0-352-15,-6 0-160 16,6 0-16-16,-7 5-96 0,7-5 48 15,-4 0-24 1,4 0 168 0,-6 3 88-16,6-3-40 0,0 0-16 15,0 0 9 1,0 0 39-16,0 0-8 31,0 0 80-31,0 0-56 16,0 0 200-16,-6 0 96 0,6 0 16 15,0 0 16-15,0 0-7 32,0 0-41-32,0 0-136 0,0 0-8 15,-6 0 16-15,0 0 184 32,-6 0-256-32,1 0-192 0,-23-8-96 15,-2 8-88-15,-5 0-80 31,1 0 32-31,17 0-72 0,5 5-96 16,1 5 120-16,5-2-24 16,6 5-32-16,6 2 8 0,0 3-8 31,0 1-40-31,0 0-288 16,6-1 352-16,12-5-16 0,-1 2-32 15,7 3 80-15,-7-5 48 31,7 11 8-31,-2-6 0 0,-4 1-8 0,-1 4-72 16,-5 5-8-16,0-6-120 16,-6 2-48-1,-2-1 80 1,-4 0 40-16,0-5 0 16,0 2-8-1,0-12 0-15,0 2 72 0,-10-7 64 16,-25-3 224-16,-5 0 200 0,-1 0 944 31,0-3-1088-31,23-7 104 16,6 2-128-16,6 3-256 0,6-5-72 15,0-3-648-15,18 3-840 0,0-8-2489 0</inkml:trace>
          <inkml:trace contextRef="#ctx0" brushRef="#br0" timeOffset="-2001.2116">438 94 6465 0,'0'0'2648'0,"0"0"-599"0,0 0-785 15,0 0 104-15,0 0-1240 0,0 5-56 16,-6 13 217-16,0 10 15 16,6 0-48-1,-6 9-160-15,6-4-40 16,0 4-56-16,0-6 0 0,18-3-136 16,5-10-216-16,-1-8-209 15,9-10 105 1,-9 0 72-16,2-3 200 0,-7-22 8 0,-5-3 48 15,0 1-16-15,-8-1 144 0,2 5 40 16,-6 4 368-16,0 10 104 16,0 5 24-16,0-1 73 15,0 5-329-15,0 0-280 0,0 18 0 32,0 11 8-32,-6 3 288 15,6 1 16-15,-4 3 8 0,4-4 24 16,0-4-200-16,0-9-144 15,0-11-96-15,0-3-568 16,16-10-632 0,-4-18-737-16,0 0-8977 0</inkml:trace>
          <inkml:trace contextRef="#ctx0" brushRef="#br0" timeOffset="-1222.6665">849 113 3872 0,'0'0'5802'15,"0"0"-3170"1,0 0-1440-16,0 0-680 0,0 0-407 0,0 0 47 31,-23 78 168-31,17-31 40 16,0-5-80 15,0 7 16-31,6-2-136 31,0-5-96-31,0-11-64 16,0-12-272-16,0-10-48 0,0-2-32 16,0-7 352-16,0-7 488 15,0-21-336-15,0-3-72 0,0-51-80 31,0 2 0-31,0 10-904 0,6 11 808 16,18 54-80-16,5 0 0 16,-1 5-97-1,1 0-111-15,1 0 104 16,-7 0 96-16,-5 10 80 16,-8 3-72-16,-10-3 176 15,0 5 80-15,0-2 72 16,-16 14 8-1,-13-8-56-15,5 4 56 0,1-5-104 0,17-13-56 16,0 0 0-16,6 0-120 0,0-5-48 31,0 0 0-15,0 0-24-16,0 0 88 0,6 0-24 16,11 0-24-16,13 0 224 0,-13 0-8 0,13 0-56 15,-8 0 88 1,-4 0 112-1,-1 0 0-15,1 8-8 16,-14 7-16-16,2-2-32 0,-6 7 88 16,0 1 25-16,0 2-57 0,-16 1 16 31,-2 0 0-31,-5-3-128 16,-1-6-8-16,-4-6 8 31,5-5 200-31,-7-4 216 0,1 0-128 0,1 0-168 15,4 0-64 1,7 0-24-16,5-4-128 0,6-1-216 16,0 1-456-16,6-11-664 15,0 2-1145-15,6 0-5145 0</inkml:trace>
          <inkml:trace contextRef="#ctx0" brushRef="#br0" timeOffset="-221.4617">1116 191 11330 0,'0'0'1640'15,"0"0"-688"-15,-6-23-479 0,29 23 111 0,11 0 40 16,7 0-320 0,6-3-168-16,5 3-136 0,-5-7 0 15,-1 4-304-15,0 3-376 0,-6 0-24 31,-5-5-33-31,-11 5 145 32,-8 0 264-32,-10 0 328 0,0 0 0 31,-6 0 480-31,0 0 224 16,0 0 41-16,0 0-209 0,0 0-296 31,0 0-232-31,0 8 0 15,-6 12-8-15,0 7 104 16,-4 6 72 0,4 9 64-16,-6-2-112 31,0 4-24-31,1 5-16 16,5-6-16-1,0-22-264 1,6-11 192-16,0-13 128 0,0-25-128 0,0-15-16 15,6-6 8 1,6-7 0 0,11-19 0-16,-5 15 8 0,-2 14 1096 31,2 18-928-15,-7 33-168-1,1 28-120-15,0 8 160 16,5 14 16-16,-11-13-48 0,0-6 48 15,-6 1-40-15,12 10-16 32,0-6 0-32,-8-9-1200 15,8-4 304-15,-6-19-312 0,-6-9-673 16,0 0-1216-16</inkml:trace>
          <inkml:trace contextRef="#ctx0" brushRef="#br0" timeOffset="-821.1857">1336 155 992 0,'0'0'5025'0,"0"0"-2873"0,0 0-607 32,0 0-345-32,-6 23-320 15,0 9-128-15,1 5 1233 31,-7 14-1713-31,12-13-40 0,-6-2-64 16,0 0-112-16,6-3 16 47,0-10-72-47,0-10-528 0,0-13-505 0,0 0-847 16,0 0-1129-16</inkml:trace>
        </inkml:traceGroup>
      </inkml:traceGroup>
    </inkml:traceGroup>
    <inkml:traceGroup>
      <inkml:annotationXML>
        <emma:emma xmlns:emma="http://www.w3.org/2003/04/emma" version="1.0">
          <emma:interpretation id="{B695915B-4A8D-4C10-A72E-119E4B683480}" emma:medium="tactile" emma:mode="ink">
            <msink:context xmlns:msink="http://schemas.microsoft.com/ink/2010/main" type="paragraph" rotatedBoundingBox="14916,3423 17103,3557 17074,4038 14887,39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E09FC4-88E7-4B6F-A60B-CBE86F11EBA0}" emma:medium="tactile" emma:mode="ink">
              <msink:context xmlns:msink="http://schemas.microsoft.com/ink/2010/main" type="line" rotatedBoundingBox="14916,3423 17103,3557 17074,4038 14887,3904"/>
            </emma:interpretation>
          </emma:emma>
        </inkml:annotationXML>
        <inkml:traceGroup>
          <inkml:annotationXML>
            <emma:emma xmlns:emma="http://www.w3.org/2003/04/emma" version="1.0">
              <emma:interpretation id="{CC787F77-C6C3-44D7-905A-1C27355AD544}" emma:medium="tactile" emma:mode="ink">
                <msink:context xmlns:msink="http://schemas.microsoft.com/ink/2010/main" type="inkWord" rotatedBoundingBox="14916,3423 17103,3557 17074,4038 14887,3904"/>
              </emma:interpretation>
            </emma:emma>
          </inkml:annotationXML>
          <inkml:trace contextRef="#ctx0" brushRef="#br0" timeOffset="4896.4079">368 939 10402 0,'0'0'1392'16,"0"0"-544"-16,0 0-512 31,0 0-184-31,0 0 208 16,-35 75-40 0,29-43 9-16,6 4-145 15,0 7-56-15,0-3-48 31,0 3-16-31,0-11-56 0,0 1-8 0,0-11-280 16,6-12 32-16,-6-2 79 0,0-8 169 16,0 0 64-16,0-8 41 15,0-61-105 1,0-6 0 0,0 1 240-16,0 5-232 0,12 50-8 15,11 2 0-15,1 1 0 16,-2 12 0-1,2 0-64-15,-7 4 16 16,7 0-88-16,-8 0-89 0,3 8 1 16,-13 8 16-16,-2 1 56 31,-4 2 64-31,0 1 80 31,0-3-40-31,-10 6-24 0,-9-4-64 16,3-6-288-16,-2 2 96 15,0-6 120-15,1-5 208 0,5-4 72 16,0 0 408 0,8 0 192-16,-2 0-16 15,6 0-95 1,0 0-57-16,0 0 616 16,6 0-1072-16,4 0-40 15,2 4 8 1,11 5-8-16,1 1 72 15,-2-1 96-15,3 1 56 16,3 3 120 0,-5-4-200-16,7-3-136 0,-8-2-8 15,31-4-8-15,-13 0-408 0,-11-10-5049 16</inkml:trace>
          <inkml:trace contextRef="#ctx0" brushRef="#br0" timeOffset="5331.7202">774 866 9994 0,'0'0'3088'0,"0"0"137"15,0 0-3225-15,0 0-72 0,0 8-216 16,12 8-664-16</inkml:trace>
          <inkml:trace contextRef="#ctx0" brushRef="#br0" timeOffset="5148.6496">814 1014 6729 0,'0'0'3241'16,"0"0"-1001"-16,0 0-1416 0,0 8-568 31,-6 11 104-31,0 22 97 31,6 6 71-31,-4-6 296 0,4-3-824 16,0-20-224-16,0-18-776 31,10 0-1065-31,2 0-2624 0</inkml:trace>
          <inkml:trace contextRef="#ctx0" brushRef="#br0" timeOffset="4261.3829">-136 898 12730 0,'-6'-4'1096'0,"6"4"-503"16,0 0-425-16,12 0-160 16,17 0 216-1,-1 0 160-15,7 0-88 16,5 0-112-16,1 8-64 0,30 1 32 15,-2-3-104-15,0 3-1000 32,-10-5-185-32,-37 1-703 15,-4-1-712-15,-12-4-6114 0</inkml:trace>
          <inkml:trace contextRef="#ctx0" brushRef="#br0" timeOffset="3998.7167">108 958 6649 0,'0'-4'2368'16,"0"4"-655"-16,0 0-249 15,0 0-296-15,-6 0-319 16,6 0-121-16,0 0 768 0,0 0-1208 31,0 4-208-31,-6 20 120 16,0-1 200-16,6 13-48 0,-6 1-88 47,1-1-24-47,5-3-184 31,0-5-56-31,0-5-96 16,0-13-648-16,0-1-496 0,0-9-576 15,0-24-641-15</inkml:trace>
          <inkml:trace contextRef="#ctx0" brushRef="#br0" timeOffset="6140.0567">954 1180 7281 0,'0'0'3025'15,"0"0"-585"-15,6 0-1055 31,11 0-505-31,7 0-120 16,4-5-152-16,1 5-40 16,5-5-160-16,7 0-256 0,40-9-152 15,-12-3-400-15,-10-3-14035 0</inkml:trace>
          <inkml:trace contextRef="#ctx0" brushRef="#br0" timeOffset="5858.4259">1011 999 8833 0,'0'11'2609'0,"0"-3"-1561"15,0 12-344-15,-6 24 8 32,-4 12-39-17,-2 4 615 1,0-4-1232-16,6-37-48 15,1-19-8 1,5 0-216-16,0-33 216 0,0 1 0 0,11-25-120 16,13 3 72-1,-8 3 56-15,8 10-8 16,-13 26 0-16,1 7 0 16,0 8-64-16,-2 0 0 15,-4 0-56-15,6 8 120 0,0 24 0 31,-1 1 8-31,1 9 360 0,-6-1-272 32,0-14 16-32,0 6-16 31,0-5-16-31,-2 3-72 0,2-3 0 31,0-4-8-31,-6-1-200 16,13-9-136-16,-7-4-440 15,0-10-753-15,-2 0-1207 0,-4-6-6266 16</inkml:trace>
          <inkml:trace contextRef="#ctx0" brushRef="#br0" timeOffset="6566.7348">1423 958 5937 0,'0'0'3905'0,"0"0"-1625"31,0 0-872-31,0-4-391 0,-6 4-481 16,0 0-264-16,0 0-72 16,1 8 48-16,-7 12 8 31,0 3 104-31,6-6 816 0,0 7-880 0,6-11-48 0,0 20-48 31,6 4-8-15,6-1 425-16,0 11-609 0,-6-19 8 31,-1-6-8-31,1 1 8 16,0-3-8-16,-6-3 0 0,0-2 16 15,0-2-16-15,0-3 64 0,0-5 120 16,0-5 104-16,0 4 72 15,6-4 72-15,0 0 0 16,0 0-24-16,0 0-96 0,23 0-40 31,-7 0-8-31,19 0-32 0,-1-13-448 16,-5 3-632-16,0-4-632 31,11-9-529-31,-5 4-1023 16,-7 2-7587-16</inkml:trace>
          <inkml:trace contextRef="#ctx0" brushRef="#br0" timeOffset="7118.4703">1951 1249 2632 0,'0'0'5153'16,"-6"0"-2136"-16,6-4-569 15,-6-1-375-15,6 1-409 16,0-11-576-16,0-4-448 15,0 2-407-15,0-7-89 16,12 1-136-16,4-5-8 0,-4 5 8 16,0 1-8-16,5-2-8 0,1 1-64 15,-12-1 24-15,4 7-104 32,-4 2 31-32,-6 7-7 31,0-1-144-31,0 3-16 0,0 2 104 31,0 4-16-31,0 0 24 16,0 0-8-16,0 19 88 0,-6-1 96 15,2 9 48-15,4 5 56 32,-6 2 56-32,6 3 72 31,0 3-8-31,0-2-48 0,0-6-80 0,0-4 8 0,0-28-48 31,0 0-56-15</inkml:trace>
        </inkml:traceGroup>
      </inkml:traceGroup>
    </inkml:traceGroup>
    <inkml:traceGroup>
      <inkml:annotationXML>
        <emma:emma xmlns:emma="http://www.w3.org/2003/04/emma" version="1.0">
          <emma:interpretation id="{7D358E09-E2AE-4716-B39D-965DD4FC28E7}" emma:medium="tactile" emma:mode="ink">
            <msink:context xmlns:msink="http://schemas.microsoft.com/ink/2010/main" type="paragraph" rotatedBoundingBox="14978,4133 17526,4501 17441,5089 14893,4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7866D0-5AB8-4C84-B60E-8943794848D7}" emma:medium="tactile" emma:mode="ink">
              <msink:context xmlns:msink="http://schemas.microsoft.com/ink/2010/main" type="line" rotatedBoundingBox="14978,4133 17526,4501 17441,5089 14893,4721"/>
            </emma:interpretation>
          </emma:emma>
        </inkml:annotationXML>
        <inkml:traceGroup>
          <inkml:annotationXML>
            <emma:emma xmlns:emma="http://www.w3.org/2003/04/emma" version="1.0">
              <emma:interpretation id="{420D3B3B-51CB-4DB2-A8DB-CE50D3CBB944}" emma:medium="tactile" emma:mode="ink">
                <msink:context xmlns:msink="http://schemas.microsoft.com/ink/2010/main" type="inkWord" rotatedBoundingBox="14978,4133 17526,4501 17441,5089 14893,4721"/>
              </emma:interpretation>
            </emma:emma>
          </inkml:annotationXML>
          <inkml:trace contextRef="#ctx0" brushRef="#br0" timeOffset="9706.7587">924 1724 10322 0,'0'0'3208'0,"0"0"-1287"0,0 0-705 0,0 0-656 16,0 0-376-1,0 0-184 1,0 0-280-16,0 0-920 0,0 0-1561 15</inkml:trace>
          <inkml:trace contextRef="#ctx0" brushRef="#br0" timeOffset="9498.6723">883 2062 6057 0,'0'-11'4193'0,"0"11"-2049"16,0 0-912-16,0 0-327 15,0 0-297 1,0 6-608-16,0 3 312 0,0 6 72 31,0 3-56-31,0-5 32 16,0 12-64-16,0-8-104 0,6 11-56 31,6-9-128-31,0-1-1392 16,11-18-96-16,-11 0-633 15,0-14-4760-15</inkml:trace>
          <inkml:trace contextRef="#ctx0" brushRef="#br0" timeOffset="9268.5897">-101 1794 6601 0,'0'0'2961'0,"0"0"-713"0,0 0-808 47,-12-14-623-47,36 9-473 0,-2 1 88 16,7-6 72-16,11 6-192 15,1 4-88 1,0-5-80 0,-1 5-136-16,7 0-8 0,-1 0 0 0,7 0-304 15,-12 0-144 1,-1 0-88-16,-5 0-64 0,-13 0 143 15,-4 0 145 1,-12 0 64-16,-6 0 352 16,0 0 200-16,0 5 16 15,0-5-63 1,0 0-57-16,0 4 8 0,0 1-72 16,0 4-64-1,-6 6 56-15,0 3-120 16,6 5 0-16,0 41 128 31,0 7 16-31,0 2 64 16,12-3-208-16,-1-39 80 0,1-8-88 15,-6-9-112-15,6-5-32 16,-12-4 16-16,0-5 128 16,0 0 80-16,0-5 88 0,0-8-168 31,0-10 8-31,-18-25-8 31,12-6-72-31,-5 3 56 0,11-4 88 16,0 27-24-1,5 5-40 1,7 4 0-16,6 6 136 0,-2 0 8 0,2 6-56 16,-1 4-88-1,7 3-8 1,-1 0 0-1,7 0-48-15,-8 0-152 0,-4 13-40 16,-1 10-24-16,-11 0-208 16,-6 5 464-16,0-4-40 15,-12-2-136 1,-11 1-137 0,-1-4 9-1,-4-1-8-15,5-8 144 16,-7-1 168-1,13-6 8-15,-1 3 1065 16,18-6-505 0,0 0 48-16,0 0-40 15,0 0-152-15,0 0-208 16,6-6-72-16,6 3-48 0,5 3-48 31,7 0-40-31,-1 0 8 0,7 0-8 31,-8 3 56-31,37 8-48 32,-2 3-8-32,6-5-2929 15,-10 5 481 1,-41-11-3745-16</inkml:trace>
          <inkml:trace contextRef="#ctx0" brushRef="#br0" timeOffset="8326.499">96 1846 5385 0,'0'0'2832'0,"0"0"-783"31,0 0-257-31,0 0 1697 0,6-7-2833 0,-6 7-232 0,0 0-96 31,0 0-8-15,0 0-200-16,0 10 8 0,0 8-56 16,6 29 128-16,-6 8-48 15,6 1 200-15,0-5-352 0,-2-28-272 16,2-5-576 0,0-8-584-16,0-10-769 15,0 0-1695 1,-6-5-5522-16</inkml:trace>
          <inkml:trace contextRef="#ctx0" brushRef="#br0" timeOffset="10456.2762">1076 2071 8281 0,'0'0'3945'15,"28"0"-1936"-15,7 0 695 16,12 0-2504 0,-13 0-200-1,1 0-304 1,11-20-768-16,-5 8-993 15,-13-2-6216-15</inkml:trace>
          <inkml:trace contextRef="#ctx0" brushRef="#br0" timeOffset="10277.6045">1186 1905 3144 0,'0'0'6049'0,"0"0"-4160"31,0 0-833-31,0 0-16 31,0 0-288-31,-13 115-119 31,7-78-1-31,0 0-304 0,2 9-104 16,-8-9-80 0,6-9-136-16,0-11-112 15,6-17 104-15,0 0 48 16,0-8 8-16,0-15 8 16,0-5-64-16,0-8-8 15,0-15-40 1,18-5 48-1,-2 15 280-15,9 0-24 0,-19 22-184 0,10 10-24 16,-4 4-16 0,0 5-40-16,-7 5 8 15,1 13 88 1,0 10 104 0,0 3-40-1,0 2-48 1,-6-2-40-16,6 3 24 0,4 18 56 15,-4-7-48-15,12-5 136 0,-6-5-248 32,-7-22-424-32,13-13-536 15,-12 0-792-15,6-10-1305 0</inkml:trace>
          <inkml:trace contextRef="#ctx0" brushRef="#br0" timeOffset="10877.0393">1521 1942 4032 0,'0'0'5546'15,"0"0"-3354"-15,0 0-992 16,0 0-456-16,0 0-472 16,0 17-7-16,0 3 639 0,-5-2-176 31,-1 5-112-31,0 14-24 16,0 0-272-16,0 6 312 15,6-7-616-15,0-13 32 16,0 0-40-16,0-5 0 0,0 5 40 15,0-5 24-15,0 2-72 16,6-7 16 0,0 1 144-16,0-9 104 15,0-1-55-15,-1-4 983 0,1 0-744 0,12 0-8 16,-6 0-8 0,4-4-72-1,8-5-160 1,-7 4-16-16,7-9-144 0,-1 5-40 0,-1-6-216 15,2 2-776 1,17-2-576-16,-19 2-929 16,2-2-2640-16</inkml:trace>
          <inkml:trace contextRef="#ctx0" brushRef="#br0" timeOffset="11666.7631">2148 1867 3104 0,'0'0'5041'0,"0"0"-2424"0,0 0-641 0,0 0-431 0,0-4-305 32,0 4-128-17,0 0 792-15,0-4-1623 0,0 4-17 16,0 0-32-16,6-5-96 16,0 5-88-16,4-5-40 0,8 5 40 0,5 0 8 31,-5 0 16-31,-2 0-168 15,2 0-104-15,-12 10-64 0,-6 8 120 32,0 10 72-32,0 5 16 15,-18 3 48 1,2 5-40-16,-8-5-81 16,1 7-135-16,-5-10 56 15,4 3 64-15,-5-3 128 0,5-7 8 16,7 2 8-16,-7-4 0 31,8-5 64-31,4 4-16 0,0-9 8 16,12-5 392-1,0-6-183-15,0-3-17 0,0 0-8 0,0 0-96 0,0 0-56 32,6 0 48-32,12 0 32 0,-6 0-32 15,10 0 0-15,19 0-64 16,0 0-64-16,5 0 48 0,1 0-48 0,-13 0-8 0,-5 0 8 15,-6 0 0 1,1 0 0-16,-8 0 8 16,-4 0-16-16,0 0 56 0,-6 0-56 0,0-3-24 31,-1 3-288-15,1-5-432-16,-6 5-801 0,0-4-1599 15</inkml:trace>
        </inkml:traceGroup>
      </inkml:traceGroup>
    </inkml:traceGroup>
    <inkml:traceGroup>
      <inkml:annotationXML>
        <emma:emma xmlns:emma="http://www.w3.org/2003/04/emma" version="1.0">
          <emma:interpretation id="{52A05504-67EF-4914-B4AA-8F05A30C0A6A}" emma:medium="tactile" emma:mode="ink">
            <msink:context xmlns:msink="http://schemas.microsoft.com/ink/2010/main" type="paragraph" rotatedBoundingBox="14905,5116 17040,5542 16921,6137 14786,57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E8A57B-46C5-4685-BFCB-95AA382A6D22}" emma:medium="tactile" emma:mode="ink">
              <msink:context xmlns:msink="http://schemas.microsoft.com/ink/2010/main" type="line" rotatedBoundingBox="14905,5116 17040,5542 16921,6137 14786,5711"/>
            </emma:interpretation>
          </emma:emma>
        </inkml:annotationXML>
        <inkml:traceGroup>
          <inkml:annotationXML>
            <emma:emma xmlns:emma="http://www.w3.org/2003/04/emma" version="1.0">
              <emma:interpretation id="{E656C7EE-8851-4DE8-A83C-0C0B28E79487}" emma:medium="tactile" emma:mode="ink">
                <msink:context xmlns:msink="http://schemas.microsoft.com/ink/2010/main" type="inkWord" rotatedBoundingBox="14905,5116 17040,5542 16921,6137 14786,5711"/>
              </emma:interpretation>
            </emma:emma>
          </inkml:annotationXML>
          <inkml:trace contextRef="#ctx0" brushRef="#br0" timeOffset="14060.193">901 2768 11746 0,'-6'0'4185'15,"6"-5"-2225"-15,0 5-847 0,0 0-473 32,0 0-424-32,0 0-3161 15,12 5-1096-15,-6 5-6721 0</inkml:trace>
          <inkml:trace contextRef="#ctx0" brushRef="#br0" timeOffset="12877.1241">-189 2703 6145 0,'0'0'3040'0,"0"0"-1023"15,0 0-921 1,0 0-400-16,0 0-40 16,0 0 81-1,0 0 47 1,0 0 0 0,0 0-72-16,122-42-112 0,-93 42-104 0,11 0-128 31,1 6-200-31,0-2-112 15,-1 6-56-15,7-6-824 0,11 5-552 16,-11-4-969-16,-12-1-5360 0</inkml:trace>
          <inkml:trace contextRef="#ctx0" brushRef="#br0" timeOffset="12569.6802">26 2648 928 0,'0'0'2504'0,"0"5"-695"0,0-5-641 16,0 5 1993-16,0-2-2193 0,0 3 0 15,0-2-64-15,6-4-104 0,-6 10-128 16,0-6-111-16,0 5 95 15,6 9-64 1,-6 1-32-16,5 5-144 16,-5 8-136-16,6 0 120 15,-6 9-136-15,6-3-216 0,0-2-40 32,6 2-8-32,-6-16-200 0,-1 2-488 15,1-20-576-15,0-4-705 16,0 0-2440-16</inkml:trace>
          <inkml:trace contextRef="#ctx0" brushRef="#br0" timeOffset="16157.0148">362 2804 6945 0,'0'0'2457'31,"0"0"-873"-31,0 0-80 31,0 0-456-31,-5 0-199 0,5 0-129 0,0 0-208 16,0 7-168 0,-6 11-136-1,6 9 168 1,0 5 8-16,0 4-32 0,0 6-40 0,0 5-32 0,0 18-112 31,0-5-112-15,11-14-848-16,1-13-368 0,-6-33-472 31,-6-19-457-31,0-5-2520 0</inkml:trace>
          <inkml:trace contextRef="#ctx0" brushRef="#br0" timeOffset="16737.335">351 2911 4761 0,'0'0'3288'16,"0"0"-759"-16,0 0-849 0,0-32 1049 0,0 18-2105 31,0 5 8-31,6-5 64 32,-1 4-72-32,7-3-152 15,6 5-280-15,-8-2-88 0,8 5-96 16,0-4-8-16,-7 5-64 15,7 4-80-15,-6 0 72 0,4 0-24 0,-4 4 40 16,5 5-8 0,-5 6-88-16,0-2 48 0,0 5-72 15,-1 0 56-15,-5 6-56 16,0-1-72-16,0 0-56 31,-6-1-80-31,0 3 72 0,0-8-104 16,0-1 16-1,-12-4-48-15,-5 3 248 16,-1-11 88-16,0 5 104 0,-5-5 8 0,5-4 160 31,8 0 8-31,-2 0 72 16,6 0 200 0,0 0 64-16,6 0-32 0,0 0-24 0,0 0 16 31,0 0-40-31,0 0-96 15,0 0-112-15,0 0-96 16,0 0-56-16,0 0-64 0,6 0-8 16,-6 0-96-16,12 0 104 0,0 0 40 15,4 10 184-15,19 8-64 32,12 2 33-32,-1-3 447 0,7 6-488 15,-19-14-8-15,-11 6-128 16,6-7 40-16,1-3-40 0,-14 0-16 31,2-5-392-31,-1-5-1257 16,-11-8-2800-16</inkml:trace>
          <inkml:trace contextRef="#ctx0" brushRef="#br0" timeOffset="14670.8055">1249 2949 6425 0,'0'0'6433'16,"-6"13"-5585"-1,1 10-87-15,5 2-1 0,-6 2-216 0,0 5 96 32,6 4-272-32,0-3-184 15,0 3-112-15,0-3-64 16,0-6 0-16,0-8-8 0,0-5-80 31,0-8-40-31,0-6 120 16,0 0 24-16,0-15 248 0,0-9-120 15,0-8-72-15,0 0 72 16,0-5-64-16,0-9-40 0,6 5 40 16,-6-2 96-16,17-2 72 31,-5 8-56-31,0 4 112 0,4 15-312 15,-10 13-72-15,6 5 24 16,0 0-32-16,-7 0-8 0,7 0-8 31,0 23 88-31,0-4 8 32,-2 8 0-32,-4 5 48 0,6 1-32 0,-6 5 32 15,0-6-48 1,5 1 0-16,-5-5 8 15,0 0-8-15,0-7 8 16,0-2 0-16,-6-5-8 16,6-1 0-1,-6-4-96 1,5-3-1328-16,-5-3 440 0,6-3-448 0,0 0-753 16,-6-9-4080-16</inkml:trace>
          <inkml:trace contextRef="#ctx0" brushRef="#br0" timeOffset="14957.8117">1238 3158 9009 0,'0'0'2889'0,"0"0"-1121"16,0 0-951-16,17 0-265 0,7 0 64 16,-2 0-128-16,1 3-128 31,13 2-104-31,-8-5-56 0,1 0-56 16,0 0-144-16,-5-5-256 15,-8-18-840 1,2 4-1449-16,-12 2-9241 0</inkml:trace>
          <inkml:trace contextRef="#ctx0" brushRef="#br0" timeOffset="18147.2535">1683 2860 6177 0,'0'5'2840'0,"0"-5"-799"0,0 5-865 31,-4 4-448-31,4 0-48 0,0 6 41 0,0 6-25 16,-6-1-88-1,6 2-88 1,-6 6 96 0,0 5-120-16,6 4-72 31,-6-4-56-31,6 3-88 16,0 10-120-16,0-8-48 0,0-15 297 15,0-5-153-15,0-18 0 0,0 0 168 31,18 0 136-31,-8 0-72 32,8-9-56-32,11 0-56 0,23-24-120 15,5-4-128-15,2 5-3825 16,-6-1-1416-16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6:42.99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7576C0E-5AA8-470F-994B-50188F78F0F8}" emma:medium="tactile" emma:mode="ink">
          <msink:context xmlns:msink="http://schemas.microsoft.com/ink/2010/main" type="inkDrawing" rotatedBoundingBox="15369,10750 15375,10638 15381,10639 15374,10750" semanticType="callout" shapeName="Other">
            <msink:sourceLink direction="with" ref="{06EC0946-7364-4E24-B908-4D041D4E3A15}"/>
          </msink:context>
        </emma:interpretation>
      </emma:emma>
    </inkml:annotationXML>
    <inkml:trace contextRef="#ctx0" brushRef="#br0">919 1812 1032 0,'0'0'2256'0,"0"0"-495"0,0 0-185 15,0 0-432 1,0 0-400-16,0 0-272 16,0 0-168-16,0 0-95 0,0 0-105 15,0 0-56 1,0 0 64 0,0 0 1512-16,0 0-1088 0,0 0-144 0,0 0-168 15,0 0-104-15,0 4-56 0,0 5-56 31,-4 5 0-31,4 0-8 16,0 0-16-16,0-1-288 31,0 7-520-31,0-6-1056 0,-6-5-6826 0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8:07.30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5A79E40-1D62-4E5C-BBFA-81AD25D207AF}" emma:medium="tactile" emma:mode="ink">
          <msink:context xmlns:msink="http://schemas.microsoft.com/ink/2010/main" type="writingRegion" rotatedBoundingBox="14329,10499 16212,10841 16118,11360 14234,11019">
            <msink:destinationLink direction="with" ref="{06EC0946-7364-4E24-B908-4D041D4E3A15}"/>
          </msink:context>
        </emma:interpretation>
      </emma:emma>
    </inkml:annotationXML>
    <inkml:traceGroup>
      <inkml:annotationXML>
        <emma:emma xmlns:emma="http://www.w3.org/2003/04/emma" version="1.0">
          <emma:interpretation id="{DECB3BD2-07DE-4D00-B150-D96DD53E9B9E}" emma:medium="tactile" emma:mode="ink">
            <msink:context xmlns:msink="http://schemas.microsoft.com/ink/2010/main" type="paragraph" rotatedBoundingBox="14329,10499 16212,10841 16118,11360 14234,110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8FD0B4-D228-47E5-BBF0-CAAD7C277FF0}" emma:medium="tactile" emma:mode="ink">
              <msink:context xmlns:msink="http://schemas.microsoft.com/ink/2010/main" type="line" rotatedBoundingBox="14329,10499 16212,10841 16118,11360 14234,11019"/>
            </emma:interpretation>
          </emma:emma>
        </inkml:annotationXML>
        <inkml:traceGroup>
          <inkml:annotationXML>
            <emma:emma xmlns:emma="http://www.w3.org/2003/04/emma" version="1.0">
              <emma:interpretation id="{DA025493-A04D-40CF-8F92-76F277F764C7}" emma:medium="tactile" emma:mode="ink">
                <msink:context xmlns:msink="http://schemas.microsoft.com/ink/2010/main" type="inkWord" rotatedBoundingBox="14329,10499 16212,10841 16118,11360 14234,11019">
                  <msink:destinationLink direction="with" ref="{F6728F21-B641-4246-B730-96CB157D0CB0}"/>
                </msink:context>
              </emma:interpretation>
            </emma:emma>
          </inkml:annotationXML>
          <inkml:trace contextRef="#ctx0" brushRef="#br0">232 89 3992 0,'-12'23'1873'0,"0"5"-73"0,1 5 897 15,-1 13-2305-15,0-14 72 32,6 5-168-32,6 1-32 15,-4-7 24 1,-2-3-8-16,6-10-152 31,0-18 24-31,0 0 1168 16,0-13-1159-16,0-15-113 31,0-5-32-31,0-3 0 0,0-1 32 16,0 9-48-16,0 0 8 31,0 9 0-31,0 6 40 31,0 9-184-31,0 4-9 16,6 0-7-16,4 0 24 15,2 9 128 1,0 10 0 0,23 17-48-1,-13 1 40-15,8-4-456 0,-7-2 448 0,-11-26 8 31,-6-5 8-31,5 0 1105 32,-5-15-697-32,0 3-96 15,6-21-96-15,-6 0-88 16,-2 1-168 0,2 4-312-16,0 15-432 0,-6 4-633 31,6-2-1127-31</inkml:trace>
          <inkml:trace contextRef="#ctx0" brushRef="#br0" timeOffset="662.0982">557 164 10762 0,'0'0'2336'0,"0"0"-1111"31,46-37-601-31,-1 27-384 16,2 5-240-16,-17 5 0 0,-2 0 0 15,-5 8-72-15,1 12 16 16,-7 4 48-16,1-2-120 15,-12 16-72-15,-6-6 80 0,0 5 24 16,0-1 40-16,-18 2 48 31,-5-2 8-31,-7 0 0 0,1-1-40 32,-5-9 40-32,5-1 56 15,-1-8 88-15,14-3-32 31,4-9-48-15,6-5-64-16,6 0-208 0,0-10-849 0,0-8-4312 0</inkml:trace>
          <inkml:trace contextRef="#ctx0" brushRef="#br0" timeOffset="330.4495">632 176 6633 0,'0'10'3905'15,"0"4"-3305"1,0 0-120-16,0 32-32 31,0 10 112-31,0 3 1017 31,-6 5-1401-31,6-39-80 16,0-22-96-16</inkml:trace>
          <inkml:trace contextRef="#ctx0" brushRef="#br0" timeOffset="-1067.9178">-1 33 304 0,'7'-7'1432'16,"-7"7"-192"-16,4-3-432 15,2-2-240-15,-6 1-408 16,7-1-160-16,-7 1-424 0,0-3-728 31,0 7-768-31</inkml:trace>
          <inkml:trace contextRef="#ctx0" brushRef="#br0" timeOffset="-799.44">23-2 64 0,'0'0'0'31,"0"0"0"-31,0 0 120 0,0 0 1112 16,0 0 568-16,0 0 121 31,0 0-153-31,0 0-360 31,0 0-127-31,0 0 2151 0,-7 0-2872 0,7 0-47 16,0 11-129-16,0 13 40 15,-6 13 760-15,6 4-992 0,0-8-40 16,-4 18-40 0,-3 0-48-16,7-4-1680 15,0-6-1073 1,0-28-4120-16</inkml:trace>
          <inkml:trace contextRef="#ctx0" brushRef="#br0" timeOffset="1393.1132">875 408 6649 0,'0'0'2656'16,"0"0"-87"-16,0 0-985 15,0 0-511-15,29 0-265 16,34-5 24-16,14-13-304 15,32-5-1616-15,-5 0-769 16,-45 10-2063-16</inkml:trace>
          <inkml:trace contextRef="#ctx0" brushRef="#br0" timeOffset="1236.9828">932 256 9818 0,'0'0'2728'16,"0"0"-415"-16,24-5 431 16,11-9-2576-1,-6 1-160-15,11 3-8 32,-5 0-272-32,-5 6-800 0,-2 4-440 15,-11 0-913-15,-11 0-3488 0</inkml:trace>
          <inkml:trace contextRef="#ctx0" brushRef="#br0" timeOffset="1039.4629">991 301 12122 0,'0'0'1120'0,"0"0"-360"0,6 0-71 63,0 10-201-63,-1 5-168 15,1-2-136-15,-6 38 56 32,0 5 16-32,0-2 1128 0,0 11-1216 0,6-37-16 15,0-4-8 1,6-6-24-1,-2-8-64-15,8-10 192 0,51-48 65 16,-4-12-105-16,-8 0-14964 16</inkml:trace>
          <inkml:trace contextRef="#ctx0" brushRef="#br0" timeOffset="1988.6428">1478 270 8297 0,'0'0'1905'15,"0"0"-537"-15,0 0-168 0,-6 18-304 0,12 1-31 31,11 3-161-31,1 6 8 0,4 0-176 16,7 0-160-16,1 5-184 16,4-2-88-16,1-3-88 15,0 0 32-15,-1 0-48 0,7 4-208 32,-7-15-1016-32,-4-2-1457 0</inkml:trace>
          <inkml:trace contextRef="#ctx0" brushRef="#br0" timeOffset="1690.6976">1686 224 6361 0,'0'0'1832'16,"0"0"-647"-16,0 0-313 31,0 0-192-31,0 0 16 0,0 0-256 16,12 50-112-16,-12-31 152 31,0 4 8-31,-23 8 48 0,-1-3 1 15,1 5-257-15,-5 5 40 32,-2-2-160-32,-5-3-160 15,19-6-112-15,-2-8-888 0,6-10-1353 16,12-9-6897-16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8:12.36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6A14C2C-5782-46BD-A1F0-B4484C8D5500}" emma:medium="tactile" emma:mode="ink">
          <msink:context xmlns:msink="http://schemas.microsoft.com/ink/2010/main" type="writingRegion" rotatedBoundingBox="21811,8908 28288,8931 28263,15739 21787,15716"/>
        </emma:interpretation>
      </emma:emma>
    </inkml:annotationXML>
    <inkml:traceGroup>
      <inkml:annotationXML>
        <emma:emma xmlns:emma="http://www.w3.org/2003/04/emma" version="1.0">
          <emma:interpretation id="{E802D2D2-E2D6-480D-BB85-B29B42F14FA9}" emma:medium="tactile" emma:mode="ink">
            <msink:context xmlns:msink="http://schemas.microsoft.com/ink/2010/main" type="paragraph" rotatedBoundingBox="22005,8820 26810,8986 26792,9489 21987,93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8AB4A5-3F6E-4F17-BC91-ABEA28EA24C4}" emma:medium="tactile" emma:mode="ink">
              <msink:context xmlns:msink="http://schemas.microsoft.com/ink/2010/main" type="line" rotatedBoundingBox="22005,8820 26810,8986 26792,9489 21987,9324"/>
            </emma:interpretation>
          </emma:emma>
        </inkml:annotationXML>
        <inkml:traceGroup>
          <inkml:annotationXML>
            <emma:emma xmlns:emma="http://www.w3.org/2003/04/emma" version="1.0">
              <emma:interpretation id="{92B81743-F826-47A9-A646-21879506789A}" emma:medium="tactile" emma:mode="ink">
                <msink:context xmlns:msink="http://schemas.microsoft.com/ink/2010/main" type="inkWord" rotatedBoundingBox="22002,8892 23628,8948 23615,9341 21989,9285">
                  <msink:destinationLink direction="with" ref="{E60E7DBD-13CE-4F94-9815-82044FD983B3}"/>
                </msink:context>
              </emma:interpretation>
            </emma:emma>
          </inkml:annotationXML>
          <inkml:trace contextRef="#ctx0" brushRef="#br0">666 494 9962 0,'0'0'488'0,"0"5"-240"0,0 13-8 16,-10 0-64-16,4 5 168 31,0 5 184-31,0 0-80 16,0 4-120-16,6-8-56 0,-6 3-160 15,0-8-56 1,6-1-48 0,-5-8-8-16,5-10 104 0,-6 0 240 0,6 0-64 31,-6-15 89-31,6 2-89 15,0-6-104-15,0 2-88 16,0 2-72 15,0-4-16-31,0 5-80 16,0 4 80 0,0 7 0-16,0 3-8 15,0 0-56-15,0 0 8 16,0 0-64-16,0 0-32 15,17 0-88 1,1 3 152-16,0 13-449 0,4 1 153 31,-4-2-48-31,11 7-32 16,-7 2 80-16,2-11 160 16,-7-3 776-16,-11-10 344 0,0-14-360 31,-6-10-312-31,6-3-120 15,0-1 113-15,-6-8-81 16,0 8-56-16,0 14-545 16,0 0-1143-1,0 14-4001-15</inkml:trace>
          <inkml:trace contextRef="#ctx0" brushRef="#br0" timeOffset="677.3371">1003 610 7401 0,'0'0'2689'31,"0"0"-1041"-15,0 0-360-16,0 0-696 0,0 0-376 15,0 0-80-15,57-19 57 0,-21 14-9 16,-7 5-80-16,11-4-88 16,-5-1 48-1,-7 5-56-15,13 9-8 32,-17 19-72-32,-7 4-385 31,-11 10 361-31,-6-19 32 31,-12 5 56-31,-5-2-40 0,-7-1 32 16,7-2 16-16,-17 0 16 15,4-5 168-15,1-8 649 32,1-6-833-32,28-18-264 15,0-19-417-15</inkml:trace>
          <inkml:trace contextRef="#ctx0" brushRef="#br0" timeOffset="263.8462">1037 568 1528 0,'0'5'2096'16,"0"4"513"-16,0 0-537 0,0 10-575 0,0-1-409 15,0 0-176-15,0 10-128 16,0-1-136-16,-6 1-216 15,0 0-104-15,6 5-103 0,-6-2-121 32,6-7-32-32,0-1-72 15,0-6-497-15,0-10-919 0,0-7-968 16,0 0-5850-16</inkml:trace>
          <inkml:trace contextRef="#ctx0" brushRef="#br0" timeOffset="1212.1353">1455 573 8161 0,'29'0'2009'0,"18"-15"1583"0,-1 2-3376 0,-11 3-127 31,-1 5-89-16,-11 1-641-15,1 0-1207 0,-18 4-2625 0</inkml:trace>
          <inkml:trace contextRef="#ctx0" brushRef="#br0" timeOffset="1013.7405">1460 573 416 0,'0'0'4136'0,"0"9"-2191"31,0 0 31-15,0 1-383-16,0 3-385 16,0 5-208-16,0 2-184 31,0 2-144-31,6 5-167 0,-6 1-201 16,6 0-112-16,0 5 24 15,0-6-64-15,6 1-40 16,-7-5-48-16,7-9 8 15,16-11-56 1,-4-3-8-16,17 0-80 0,11-26-640 16,-11-7-1273-1,-6-3-4368-15</inkml:trace>
          <inkml:trace contextRef="#ctx0" brushRef="#br0" timeOffset="1415.361">1466 683 1296 0,'0'0'8682'31,"0"0"-6418"-31,0 0-728 16,0 0-775-16,18 0-401 0,-1 0-208 15,7 0-152-15,4 0 0 32,25 0-432-32,-13 0-1017 0,-5-3-2840 15</inkml:trace>
          <inkml:trace contextRef="#ctx0" brushRef="#br0" timeOffset="1574.9862">1890 655 7641 0,'0'0'1200'0,"0"0"-383"31,0 0-193-31,-99 130-88 0,76-98-88 0,11-4-216 16,0-5-128-16,2-9-104 0,4-4-456 0,6-10-1625 15</inkml:trace>
          <inkml:trace contextRef="#ctx0" brushRef="#br0" timeOffset="-706.3685">378 530 6777 0,'5'-4'1648'0,"-5"4"-255"0,0 0-585 16,0 0-192-16,0 0-8 31,0 0 8-31,0 0 56 0,0 0 8 0,0 0 17 16,0 0-41 0,0 0-216-16,0 0-200 0,0 0-168 31,0 0-72-31,0 14 0 15,0 9 8-15,0 0 56 32,0 10-56-32,0 0 16 0,0-2-16 0,0-3 0 0,0-5-8 31,0-4-400-15,6-7-592-16,-6-5-1025 0,6-4-2424 15</inkml:trace>
          <inkml:trace contextRef="#ctx0" brushRef="#br0" timeOffset="1835.2052">1785 610 7961 0,'0'0'1977'0,"0"0"-577"0,0 0-400 16,0 0-264-16,0 0-192 15,-17 119-15-15,28-91-177 0,7 0-128 32,0-5-40-32,-2 0-88 31,8-5 32-31,-1 1-128 0,23-14-72 15,-11-5-864-15,0 0-1569 0</inkml:trace>
        </inkml:traceGroup>
        <inkml:traceGroup>
          <inkml:annotationXML>
            <emma:emma xmlns:emma="http://www.w3.org/2003/04/emma" version="1.0">
              <emma:interpretation id="{6D16185C-637E-4286-95A6-C3E93411D7F3}" emma:medium="tactile" emma:mode="ink">
                <msink:context xmlns:msink="http://schemas.microsoft.com/ink/2010/main" type="inkWord" rotatedBoundingBox="25031,8924 26810,8986 26792,9489 25013,9428">
                  <msink:destinationLink direction="with" ref="{EC8B63B6-C798-4308-B0AC-96FB34A0B808}"/>
                </msink:context>
              </emma:interpretation>
            </emma:emma>
          </inkml:annotationXML>
          <inkml:trace contextRef="#ctx0" brushRef="#br0" timeOffset="4766.4208">4624 688 5905 0,'0'0'2616'0,"0"0"-1343"0,0 0-417 16,0 4-448-16,0 20 1304 15,0-1-1040 1,-10 3-88-16,-2 2 17 16,0 10-9-16,0-1-224 31,1 0-216-31,-1 4-48 0,6-8-96 15,6-1 40-15,0-8-48 32,0-11 0-32,18-8-8 0,33-5-120 15,26-46-24-15,-14 0-4177 16,-6-2-6345-16</inkml:trace>
          <inkml:trace contextRef="#ctx0" brushRef="#br0" timeOffset="5176.434">4555 845 8121 0,'0'0'2561'0,"0"0"-497"0,6 0-743 16,6 0-457-1,17 0-336-15,0 0-296 32,5 0-232-32,7-5-232 0,23-9-912 15,-19 1-1321-15,2 3-3824 0</inkml:trace>
          <inkml:trace contextRef="#ctx0" brushRef="#br0" timeOffset="4991.4373">4631 701 7073 0,'0'0'2761'0,"0"0"-985"16,0 0-680-16,64-21-456 31,-25 6-416-31,2-4-224 15,5 5-224 1,-5 1-920-16,-6 4-848 16,-17 4-5746-16</inkml:trace>
          <inkml:trace contextRef="#ctx0" brushRef="#br0" timeOffset="5375.2253">5130 757 4600 0,'0'0'2745'0,"0"0"-1145"0,0 0-503 31,0 0-361-31,0 0-144 16,0 0 24-16,-82 97-64 15,58-66 0 1,-4 3-64 0,5-2-280-16,-13 0-208 0,14-4-136 0,4-9-1336 15,7-14-3721-15</inkml:trace>
          <inkml:trace contextRef="#ctx0" brushRef="#br0" timeOffset="5653.2913">4967 772 8009 0,'0'0'1681'31,"0"0"-625"-31,0 0-328 31,0 0-72-31,0 31 48 0,0-8 48 31,0 5-7-31,6 0-217 16,-1 3-144 0,25 17-56-16,-2-2-48 15,31-14-144 17,-14-5-1136-32,-15-27-1945 0</inkml:trace>
          <inkml:trace contextRef="#ctx0" brushRef="#br0" timeOffset="3153.2827">3408 509 3184 0,'0'0'4073'0,"0"0"-2649"15,0 0-311-15,0 0-433 31,0 3-264-31,0 7 176 0,0 3 104 0,0 10 32 16,0 1-112 0,0 4-232-16,0 4-103 15,0 6-161 1,0 7-32-16,0-8-72 0,-6-14-14019 16</inkml:trace>
          <inkml:trace contextRef="#ctx0" brushRef="#br0" timeOffset="3845.0503">3778 545 5281 0,'0'0'1936'0,"0"9"1001"0,0 10-2505 15,-4 2 64 1,-8 7-32-16,6 2 0 15,-6 1 176-15,1 6-184 16,-1 0-192-16,-6 9-144 0,7-9-72 16,5-9-40-16,0-11-160 15,6-17 152 1,0-8 136-16,0-24-16 16,0 0-112-16,6-6 40 0,0-3-40 15,-1-1 48-15,1 15-48 0,0 0-8 16,-6 11 8-16,0 8 120 15,6 4-80-15,-6 4-48 0,0 0-64 16,6 0-112-16,6 12 104 31,-7 8-16-31,7 3 24 0,-6 0-168 0,6 0-72 16,-6 5-16 0,-2-2-64-16,8-1 152 0,0-2-48 31,-6 0 88-31,5-5 88 0,1 1 96 15,0-10 0 17,0-6-136-32,-2-3 144 0,8 0 328 0,-1-17-64 15,-5-15-8-15,6-4 120 16,-8-2 8-16,2-4 64 0,-12 10 8 0,0-1-175 31,0 10-161-31,0 19-120 31,0 4-401-31</inkml:trace>
          <inkml:trace contextRef="#ctx0" brushRef="#br0" timeOffset="4443.6763">4184 638 5633 0,'0'0'5129'15,"0"0"-3841"-15,0 0-320 16,35-33-608-16,-5 29-288 0,-8 4-64 31,7 0 8-31,1 0-16 16,-14 0-16-16,8 0-152 15,-7 13 168-15,1 5 8 0,-1 5 0 16,-5 10 0-16,-12 18-8 31,-6 10-152-31,-11-12-360 16,-19 2 512-16,-9-32 160 16,4-5 112-16,-5-10 240 31,17-4-976-31,29 0-712 0,0-9-1833 0</inkml:trace>
          <inkml:trace contextRef="#ctx0" brushRef="#br0" timeOffset="4143.1716">4231 652 5025 0,'0'22'1304'15,"0"10"-24"-15,0 6 1105 31,0 11-1905-31,0-16 0 16,0 9 136-16,-12-10-160 0,7-4-104 16,-1-10-184-16,6-18-168 15,0-5-544 1</inkml:trace>
        </inkml:traceGroup>
      </inkml:traceGroup>
    </inkml:traceGroup>
    <inkml:traceGroup>
      <inkml:annotationXML>
        <emma:emma xmlns:emma="http://www.w3.org/2003/04/emma" version="1.0">
          <emma:interpretation id="{ECC5EBA7-8463-4FA1-AB3D-2FE13121CDD8}" emma:medium="tactile" emma:mode="ink">
            <msink:context xmlns:msink="http://schemas.microsoft.com/ink/2010/main" type="paragraph" rotatedBoundingBox="21805,10816 27039,10834 27036,11418 21802,113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80D5A7-7B47-4D9D-9AD4-FD3E08587241}" emma:medium="tactile" emma:mode="ink">
              <msink:context xmlns:msink="http://schemas.microsoft.com/ink/2010/main" type="line" rotatedBoundingBox="21805,10816 27039,10834 27036,11418 21802,11399"/>
            </emma:interpretation>
          </emma:emma>
        </inkml:annotationXML>
        <inkml:traceGroup>
          <inkml:annotationXML>
            <emma:emma xmlns:emma="http://www.w3.org/2003/04/emma" version="1.0">
              <emma:interpretation id="{D579871E-4B19-4D13-B6F6-ED8142FC171F}" emma:medium="tactile" emma:mode="ink">
                <msink:context xmlns:msink="http://schemas.microsoft.com/ink/2010/main" type="inkWord" rotatedBoundingBox="21804,10838 23246,10843 23244,11393 21803,11388">
                  <msink:destinationLink direction="to" ref="{C5733EF5-A91D-45F2-AE24-5D23997992CE}"/>
                  <msink:destinationLink direction="with" ref="{E60E7DBD-13CE-4F94-9815-82044FD983B3}"/>
                  <msink:destinationLink direction="with" ref="{A04B46C7-8535-45F0-92C1-26C524D28BAC}"/>
                  <msink:destinationLink direction="with" ref="{DDB449CA-2D78-478E-977A-3C6C256D7DE9}"/>
                </msink:context>
              </emma:interpretation>
            </emma:emma>
          </inkml:annotationXML>
          <inkml:trace contextRef="#ctx0" brushRef="#br0" timeOffset="7925.1461">232 2423 440 0,'0'6'7257'0,"0"-6"-5008"0,0 0-497 31,0 0-336-31,0 0-560 16,-6 0-295-16,6 5-177 0,0 0-112 15,0 9-24-15,0-5-40 31,0 8 0-31,-6 6 8 16,6 1-80-16,-5 4 8 0,-1 4-88 16,-6 0-48-16,6-4 80 15,0 4-88-15,2-13-8 16,4-2-384 0,0-12-968-16,0 1-1753 0</inkml:trace>
          <inkml:trace contextRef="#ctx0" brushRef="#br0" timeOffset="8553.9214">371 2573 9161 0,'0'37'817'0,"0"-10"-297"31,0 5-48-31,-6 1-152 0,0-1 16 31,0-9-120-31,6-5-144 16,-6-4-64-16,6-5 0 0,0-9 64 16,0 0 88-16,0-13-16 31,0-20-72-31,0-5 240 0,0 2-200 15,0 13 8-15,12-5-48 16,-6 5 104 0,7 5-224-16,-9 5 40 15,2 13-128-15,-6 0-8 16,6 4 144-16,0 13-56 0,6 3 56 16,-6 3 0-16,5-1 0 0,1 2-72 15,0-1-136-15,4-4-144 16,8-2 200-1,-1-2 152-15,-5-10 632 16,-2-5-16-16,-10 0-32 0,6-10-207 16,-6-8 7-16,0-2-184 15,5-1-56-15,-11-3-24 16,6 1-120-16,-6 4-72 0,0 2-232 31,0 1-417-31,0 8-823 0,0-1-2873 0</inkml:trace>
          <inkml:trace contextRef="#ctx0" brushRef="#br0" timeOffset="9264.4347">701 2545 8969 0,'0'-6'2889'31,"0"6"-841"-31,0 0-711 0,6 0-609 16,12 0-576-16,10 0 8 0,1 0-120 0,-11 0-32 0,4 0-8 31,3 10-64-15,-9 4 0-1,-4-4-104 1,6 8 88-16,-12 13 0 16,-1 6-24-16,-5-3-16 15,0 3 120 1,0-20 48-16,-17-2-16 31,-1 2-24-31,-4-3-16 31,-7 1 8-31,5-6 0 16,1-5 0 0,5 1-72-16,6-5-296 15,2 0-208-15,10 0-481 0,6-9-783 16,22-15-4977-16</inkml:trace>
          <inkml:trace contextRef="#ctx0" brushRef="#br0" timeOffset="8931.6088">788 2573 6369 0,'0'0'3081'0,"0"0"-1369"0,0 0-784 16,0 4-112-1,-6 13-224-15,1 7-15 47,-7 4-49-47,0 9-136 31,0-6 24-31,2 12-128 0,-2-2-40 16,0-3-96-16,6-7-152 16,1-8-112-16,5-13-608 0,0-5-1137 31,0-5-1015-31</inkml:trace>
          <inkml:trace contextRef="#ctx0" brushRef="#br0" timeOffset="9775.4782">968 2563 9514 0,'0'0'2656'0,"11"-9"-767"16,13 0-873-16,10 3-568 0,-5 2-264 0,1 4-120 31,-1 0-64-31,-7 0-448 0,-4 0-953 16,-6 0-1071-16</inkml:trace>
          <inkml:trace contextRef="#ctx0" brushRef="#br0" timeOffset="9572.6867">1072 2627 5553 0,'0'0'2168'16,"0"0"-223"-16,0 10-705 0,0-1-272 15,0 4-136 1,0 2-128-16,0 4-264 15,0 2 73 1,0 3-9 0,0 4-32-1,0-1 104-15,0 1-112 0,0 0-48 0,12-4-152 16,11-12-120-16,11-7 72 0,13-5-288 31,-7-8-640-31,19-29-856 16,-12 9-489-16,-13 4-2272 15</inkml:trace>
          <inkml:trace contextRef="#ctx0" brushRef="#br0" timeOffset="9953.7331">985 2730 1776 0,'0'0'7169'0,"0"0"-5128"0,0 0-345 0,0 0-352 15,93 0-703-15,-30-5-673 16,-4-6-1449-1,-19 11-1679-15</inkml:trace>
          <inkml:trace contextRef="#ctx0" brushRef="#br0" timeOffset="10243.5887">1618 2706 2920 0,'0'0'4593'0,"0"0"-2777"0,0 0-679 31,0 0-273-31,0 0-152 16,0 0 80-16,0 0-96 15,-24 51-111 1,7-23-81-16,-7 4 672 15,2 5-888 1,-8-9-88-16,7 3-136 0,0-3-64 0,-1-9-616 16,8-5-968-1,4-11-1457-15</inkml:trace>
          <inkml:trace contextRef="#ctx0" brushRef="#br0" timeOffset="10543.2547">1415 2642 6481 0,'0'4'2240'15,"0"24"-423"1,0 0 2608 0,4 4-3857-16,14-9 64 15,0 5-176-15,5-1-88 0,0 6-112 16,-5-5-64 0,34-1-136-1,-1-22-56-15</inkml:trace>
        </inkml:traceGroup>
        <inkml:traceGroup>
          <inkml:annotationXML>
            <emma:emma xmlns:emma="http://www.w3.org/2003/04/emma" version="1.0">
              <emma:interpretation id="{42C6D451-72E4-41E9-B25A-09920F3D10F5}" emma:medium="tactile" emma:mode="ink">
                <msink:context xmlns:msink="http://schemas.microsoft.com/ink/2010/main" type="inkWord" rotatedBoundingBox="24800,10826 27039,10834 27036,11418 24798,11410"/>
              </emma:interpretation>
            </emma:emma>
          </inkml:annotationXML>
          <inkml:trace contextRef="#ctx0" brushRef="#br0" timeOffset="13013.765">3553 2462 3320 0,'-6'4'1785'0,"0"5"-97"16,1 0-552-16,-1 1-168 31,-6 3-175-31,6 2-161 15,-6 8 8 1,7 5-96-16,-1 9 320 0,-6-1-760 31,0 1-72-31,6-6-32 16,-4-7-8-16,-2 0-56 47,6-11 56-47,0-3-96 0,6-10 104 0,0 0 192 15,0-51 96 1,0-5-24-16,18-4 1577 16,4 0-1761-16,-10 32-24 31,6 15-40-31,-13 3-16 0,1 5-8 16,0 5-40-1,12 20-112-15,5 24 40 16,1 12-1177-1,-2 0 425-15,7-15-200 32,-5-13 448-32,-2-18 464 31,1-10 624-31,-11-5 64 16,0-17 264-16,0-6-112 0,-1-5 96 15,1 6-247-15,-6-1-17 31,0 8-168-31,0 17-2001 63,-6-2-1367-63</inkml:trace>
          <inkml:trace contextRef="#ctx0" brushRef="#br0" timeOffset="13242.6393">4040 2582 6849 0,'0'0'7121'32,"0"0"-6672"-32,0 0 79 0,0 22 104 0,0 6-256 0,0 5-88 31,0 4-136-31,0 8-112 15,0-13-40 1,0-8-5553 0,0-10-4689-1</inkml:trace>
          <inkml:trace contextRef="#ctx0" brushRef="#br0" timeOffset="13571.2451">4056 2577 8481 0,'0'-4'3105'0,"0"-6"-729"31,6 1-727-31,6 0-793 16,11-1-424-16,7 1-264 0,-2 0-160 15,13 4 96-15,34 10-24 16,0 27-72-16,-10 1-1008 15,-20 7 736-15,-45-7 56 0,-4 9-32 32,-32-5 32-32,-10-1 24 0,-12-8 184 15,11-18 0-15,1-10 96 16,5 0 152-16,0 0 32 31,13-15-176-31,5 1-104 0,5 5-208 0,18 1-376 16,0 3-897-16,18 0-1583 0</inkml:trace>
          <inkml:trace contextRef="#ctx0" brushRef="#br0" timeOffset="14193.3567">4618 2554 7585 0,'-22'0'4881'0,"22"0"-3176"0,12 0-313 31,23-5-816-31,22 1-368 16,1-6-200-16,-1 5-824 0,-4 1-929 31,-35 0-1015-31,-7-1-5754 0</inkml:trace>
          <inkml:trace contextRef="#ctx0" brushRef="#br0" timeOffset="14355.0047">4602 2678 8481 0,'0'0'7034'0,"16"0"-6594"0,15 0-208 31,15 0-232-15,5 0-504-16,18-9-1056 0,-4-1-1001 0,-12 10-5001 16</inkml:trace>
          <inkml:trace contextRef="#ctx0" brushRef="#br0" timeOffset="13953.4052">4671 2594 7417 0,'0'0'1792'0,"0"0"-551"0,0 5-41 31,0 6-272-31,0 1-256 16,6 3-160-16,0 7-87 0,-6 21-113 16,0 2-48-16,0 6 968 15,0 0-720 1,0-18-136-16,0-6-152 0,0-3-48 16,0-8-96-16,17-9 40 0,17-7 88 15,59-23-208 1,-5-20-320-16,-7-2-5689 15</inkml:trace>
          <inkml:trace contextRef="#ctx0" brushRef="#br0" timeOffset="14593.1937">5256 2655 3264 0,'0'0'1408'0,"0"0"313"16,0 0-609-16,0 0 1401 0,-132 59-1865 31,103-31-160-31,5 0 32 31,-5 0-256-31,1 3-88 0,-2 7-96 16,1-5-80-16,11-10-272 31,2-9-944-31,16-14-4273 0</inkml:trace>
          <inkml:trace contextRef="#ctx0" brushRef="#br0" timeOffset="14875.2731">5054 2604 4400 0,'0'0'4081'15,"0"0"-2408"-15,0 0 1511 16,0 0-2728-16,0 0 1 0,0 0-1 31,0 18 48-31,0 2-32 16,5 3 32-16,19 9 56 15,-1 1-144-15,11 7-40 0,1 7-120 16,5 0-136-16,1-6-72 16,6 0-48-16,-1-10-520 0,-11-6-1232 15,-5-25-3761-15</inkml:trace>
          <inkml:trace contextRef="#ctx0" brushRef="#br0" timeOffset="12004.6698">3177 2439 368 0</inkml:trace>
          <inkml:trace contextRef="#ctx0" brushRef="#br0" timeOffset="12176.5078">3177 2439 368 0,'69'-24'4321'0,"-69"24"-2065"0,0 0-144 16,0 0-559-1,0 0-273-15,0 0-336 16,0 4-208-16,0 6 129 0,0 4-689 15,-6 9 56-15,6 5-176 32,-6 4 24-32,0 5-64 15,0 4-16 1,6-3-224-16,-5 3-833 31,5-18-1151-31</inkml:trace>
          <inkml:trace contextRef="#ctx0" brushRef="#br0" timeOffset="11937.7712">3177 2439 56 0,'4'-10'2360'0,"8"0"1713"16,0 6-3393-16,-6 4-400 0,0-4-248 16,5 4-32-16,-5 0-3785 0,0 0 889 0</inkml:trace>
        </inkml:traceGroup>
      </inkml:traceGroup>
    </inkml:traceGroup>
    <inkml:traceGroup>
      <inkml:annotationXML>
        <emma:emma xmlns:emma="http://www.w3.org/2003/04/emma" version="1.0">
          <emma:interpretation id="{0D7EB787-A8EC-498B-BF4F-6D386956633D}" emma:medium="tactile" emma:mode="ink">
            <msink:context xmlns:msink="http://schemas.microsoft.com/ink/2010/main" type="paragraph" rotatedBoundingBox="21952,15032 28256,14926 28269,15652 21964,157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6E8421-2838-4D9F-97C9-2E0B5280F621}" emma:medium="tactile" emma:mode="ink">
              <msink:context xmlns:msink="http://schemas.microsoft.com/ink/2010/main" type="line" rotatedBoundingBox="21952,15032 28256,14926 28269,15652 21964,15758"/>
            </emma:interpretation>
          </emma:emma>
        </inkml:annotationXML>
        <inkml:traceGroup>
          <inkml:annotationXML>
            <emma:emma xmlns:emma="http://www.w3.org/2003/04/emma" version="1.0">
              <emma:interpretation id="{7CB34A3C-4844-4D3F-A14C-CF6F05C2CEA8}" emma:medium="tactile" emma:mode="ink">
                <msink:context xmlns:msink="http://schemas.microsoft.com/ink/2010/main" type="inkWord" rotatedBoundingBox="21952,15033 23992,14998 24005,15724 21964,15758">
                  <msink:destinationLink direction="with" ref="{7A06307E-3CF2-4ED7-8532-1207C12E0E90}"/>
                </msink:context>
              </emma:interpretation>
            </emma:emma>
          </inkml:annotationXML>
          <inkml:trace contextRef="#ctx0" brushRef="#br0" timeOffset="33203.4781">453 6698 2576 0,'0'0'2721'16,"0"-3"-769"-1,0-2-432-15,0 5-303 0,0-4-105 0,0-1-64 0,0 5-88 31,0 0-272-15,0 0-167-16,0 0-209 0,5 14-408 16,1 14 96-16,0 0 48 15,0 13-40 1,0 5 0-16,6-5-8 31,-8 5 0-31,8-13-224 16,-6-5-553-16,0-18-695 0,-6-10-976 15,0-19-5018-15</inkml:trace>
          <inkml:trace contextRef="#ctx0" brushRef="#br0" timeOffset="33424.8831">331 6705 7153 0,'0'0'2449'16,"0"-15"-913"-16,0 11-168 31,11-5-936-31,29-10-328 16,13 5 232-16,6 1 1337 15,-2-2-1553-15,-23 12-120 0,1 3-248 16,-11 0-536-16,-8 0-585 31,-9 13-1207-31,-7 0-6674 0</inkml:trace>
          <inkml:trace contextRef="#ctx0" brushRef="#br0" timeOffset="33647.1018">378 6806 5841 0,'0'0'2312'15,"0"0"-1280"-15,0 0-175 16,0 0-81-16,0 0-104 15,45 37 40-15,-15-34-112 0,-1 3-224 32,-1-6-176-32,13 0-128 15,-7 0-72-15,7-18-768 0,-11 9-928 16,-7-1-4425-16</inkml:trace>
          <inkml:trace contextRef="#ctx0" brushRef="#br0" timeOffset="34285.4328">788 6746 624 0,'0'0'776'0,"0"0"-568"0,0 0 8 31,0 0 456-15,12 0 248-16,-6 0 272 0,-6 0 369 0,0 0 111 16,0 0-95-16,0 0-361 31,0 0-56-31,0 0-184 16,0 0-384-16,0 0-312 0,0 0-280 15,0 5-8-15,0 8-120 31,0 1 128-31,0 10 152 0,0 3 64 16,-6 6-64-16,-6 3 33 16,6 10-89-1,-10-4-8-15,4-1-88 16,0-13 0-16,7-10-344 16,-1-18 344-16,6-4 224 0,0-20-120 15,6-12 32 1,11-5 160-1,-5-5-16-15,4-2-104 0,2 3-24 32,-1 3-56-32,1 1-88 15,0 13-8 1,-8 5-8-16,2 9-120 16,-6 14-56-16,1 0-112 0,3 9 192 15,2 10-16-15,-6 5 112 16,0-3 8-16,0 3 0 15,5 4 72-15,1 12 40 16,6-7-8-16,-2 0-24 31,2-10-520-31,-6-18-32 16,-1-5-65-16,-5 0-311 0,0 0-504 16,-6 0-1929-16</inkml:trace>
          <inkml:trace contextRef="#ctx0" brushRef="#br0" timeOffset="34514.1492">782 6834 1176 0,'0'-5'8033'0,"0"5"-6168"31,0 0-377-31,0 0-736 0,0 0-616 15,6 0-64-15,12 0-16 16,11 0 72-16,17 0-56 31,12 0-40-31,23 0-1216 0,-11 0-656 16,-23-11-6770-16</inkml:trace>
          <inkml:trace contextRef="#ctx0" brushRef="#br0" timeOffset="34784.1118">1304 6686 4849 0,'0'0'2944'0,"0"0"-983"0,0 0-849 16,0 0-512-16,0 0-400 0,0 0 56 15,0 0 160-15,-128 47 32 0,106-26 16 32,-1 3-72-32,5 4-64 15,6-5-71-15,12 0-81 16,0-1-48-1,0 2-64-15,0-5 16 16,18-1-72-16,0 0 88 16,11 1-88-16,-1-10-8 0,7-4 0 31,5-5-328-31,19-14-585 16,-12-14-1063-16,-7-4-6482 0</inkml:trace>
          <inkml:trace contextRef="#ctx0" brushRef="#br0" timeOffset="49575.2328">1287 6705 9209 0,'0'0'2481'0,"6"-7"-617"0,23 7-687 15,18 0-281 1,4 0-744-16,-11 0-96 0,19-3-48 0,4-6 40 0,-10-5-1352 31,5 4-273-31,-35 10-855 16,-5 0-4554-16</inkml:trace>
          <inkml:trace contextRef="#ctx0" brushRef="#br0" timeOffset="49287.7258">1594 6802 3288 0,'0'4'5337'15,"0"-4"-3496"-15,0 0 15 0,0 0-560 0,0 4-455 16,0-4-89 0,0 0-112-16,0 5-88 15,0 5-104 1,0-1 48-16,0 9 32 0,0 1-16 0,-12 8-63 15,12 0-105-15,-6 6-168 0,-4-5 64 16,4 3-144-16,-1-3-40 31,7-4-56-31,0-5 0 16,0-10-656-16,0-9-857 0,7 0-791 16,-1-9-905-16</inkml:trace>
          <inkml:trace contextRef="#ctx0" brushRef="#br0" timeOffset="68245.4224">1744 6932 5553 0,'0'0'1808'16,"0"0"-48"-16,0 0-463 0,0 3-249 16,-6-3-272-16,6 9-136 15,-4 0 64-15,-2 6-87 0,0 8-129 16,-6-5-40-16,12 5-200 0,-6 5-40 16,6 0-112-16,0-5-16 15,0-5 48-15,12 0-128 0,6-3-48 31,4-12 48-31,7-3 0 16,-5 0 48-16,5-8 104 16,-7-15-136-16,-4-5-16 0,0-5-192 15,-13 2-64-15,1-2 72 32,-6 1 112-32,-11-1 72 0,-25 6 0 15,-4 8-48-15,-12 10 40 16,0 9-96-16,5 9-24 0,1 28 40 15,11 9 88-15,13 0 0 16,22 0-248-16,0-8-737 16,22-24-1319-1</inkml:trace>
          <inkml:trace contextRef="#ctx0" brushRef="#br0" timeOffset="69364.2508">1982 6874 7345 0,'0'0'2513'0,"0"0"-361"0,0 0-864 0,0 0-800 15,0 0-336-15,0 0-80 32,122-96 25-17,-92 96-17-15,-8 0 16 0,-4 0 120 0,5 0-40 16,-5 0-104-16,-8 0-16 16,3 14-56-1,-1-4-16-15,-2 6-120 16,-10 4-120-16,0 16 104 15,-4 2 152-15,-20-1 584 32,7-5-160-32,-7-22-72 0,7 4-32 31,-7-10-120-31,2 4-64 31,-2-1-64-31,1-4-64 0,5 2 0 16,2 0 96-16,10-5-104 15,0 5-8-15,6-5-264 16,0 0-520 0,0-10-1065-16,0-8-11185 0</inkml:trace>
          <inkml:trace contextRef="#ctx0" brushRef="#br0" timeOffset="69505.1427">1982 6874 3624 0</inkml:trace>
          <inkml:trace contextRef="#ctx0" brushRef="#br0" timeOffset="69595.1888">1982 6874 3624 0,'122'135'3073'0,"-122"-130"-681"0,0 5-711 0,0 3-497 0,0 2-152 0,12 2-200 16,6 2-175-16,-2 9-201 15,13-7-272-15,1 7-24 0,33 23-160 16,0 1-424-16,-16-12-6466 16</inkml:trace>
          <inkml:trace contextRef="#ctx0" brushRef="#br0" timeOffset="68935.9201">2110 6907 4993 0,'-6'18'1968'0,"6"6"-176"0,-6 4-575 15,-11 12-289-15,11 8-16 0,-12 16 152 32,2 2-296-32,10-12-47 15,0-13-977-15,6-41-689 0,0 0-671 16,0-18-985-16</inkml:trace>
        </inkml:traceGroup>
        <inkml:traceGroup>
          <inkml:annotationXML>
            <emma:emma xmlns:emma="http://www.w3.org/2003/04/emma" version="1.0">
              <emma:interpretation id="{9855D130-2075-4BE6-B2AA-8131687D15E5}" emma:medium="tactile" emma:mode="ink">
                <msink:context xmlns:msink="http://schemas.microsoft.com/ink/2010/main" type="inkWord" rotatedBoundingBox="26006,14964 28256,14926 28265,15445 26015,15482">
                  <msink:destinationLink direction="with" ref="{22760D6C-19B7-4FF1-8C6F-1165152F9D38}"/>
                </msink:context>
              </emma:interpretation>
            </emma:emma>
          </inkml:annotationXML>
          <inkml:trace contextRef="#ctx0" brushRef="#br0" timeOffset="57810.9704">4590 6579 15259 0,'0'0'480'15,"0"0"-304"1,0 9-168-16,0 19 88 0,0 0 352 0,-6 9-96 16,0 28-24-1,0-1 72 1,6-8-32 0,0-10-1064-1,0-41-1064-15,6-5-2057 0,6 0-7305 16</inkml:trace>
          <inkml:trace contextRef="#ctx0" brushRef="#br0" timeOffset="60254.4458">4387 6754 6873 0,'0'0'3929'0,"0"0"-2409"16,18-3-320-16,5-12-792 0,11 12-231 15,7-7-113-15,6 1-8 0,22 4-48 16,-11 5-8-16,0 0-953 16,0 0-103-16,-35 5-744 0,-11 4-5226 15</inkml:trace>
          <inkml:trace contextRef="#ctx0" brushRef="#br0" timeOffset="60015.0115">4393 6594 4000 0,'0'0'6986'31,"0"0"-5530"-31,0 0-304 0,0 0-239 16,0 0-129-16,0 0-136 31,12 0 8-31,5-6-104 0,7 3-168 31,5-7-160-31,-1 6-64 0,7-6-120 16,5 1-40-16,7 4-392 16,-7 5-432-16,-5-4-408 15,0 4-433-15,-29 4-695 16,-6 20-3321-16</inkml:trace>
          <inkml:trace contextRef="#ctx0" brushRef="#br0" timeOffset="61026.5387">4759 6904 8105 0,'0'0'3105'0,"0"0"-1233"16,0 0-415-1,16-6-801-15,25 2-352 16,11-11-136-16,7 7 56 0,-2-6-704 15,-4 0-784-15,-7 0-1361 32,-5 3-7177-32</inkml:trace>
          <inkml:trace contextRef="#ctx0" brushRef="#br0" timeOffset="60735.0421">4909 6695 3344 0,'0'0'3201'0,"0"0"-1593"0,0 0-640 0,0 0-327 31,-75 167-377-15,52-94 688-16,-1-9-792 0,12-31-40 31,8-20-120-31,4-3 0 0,0-10 296 16,0 0 696-16,0-13-248 46,0-20-472-46,4 1-184 0,8-13 0 16,0-3 16-16,5 2 177 31,1 10 223-31,0 3 88 16,-2 6-200-16,2 3-240 0,5 11 0 16,0 6-80-16,1 4-80 0,-8 3-80 15,-4 10 80-15,6 31-64 31,-7 5 72-31,1 0 64 0,-6 5-64 0,-6-15 0 16,0 16-144 0,0-15-112-16,0-9-6426 0</inkml:trace>
          <inkml:trace contextRef="#ctx0" brushRef="#br0" timeOffset="71365.0028">5390 6714 1240 0,'0'0'3921'15,"-6"0"-1993"-15,0 0 2393 0,-4-5-3401 32,-3 5-400-32,-21 24-200 15,5 12-104-15,-1 10 392 16,8 1-487-16,22-20-41 0,22 24-32 16,31-10 24-1,16-8-80-15,6-5-128 0,-28-28-17 0,5-10-39 31,-5-17-120-31,-12-6-72 16,-1-4-640-16,-11-19-288 16,-11 20-905-16,-6-1-3144 0</inkml:trace>
          <inkml:trace contextRef="#ctx0" brushRef="#br0" timeOffset="71701.4062">5755 6667 7905 0,'0'0'1737'0,"0"0"-169"31,0 0-592-31,0 0-512 0,0 0-288 31,0-5-96-31,0 5-24 16,0 0 72-16,0 0 40 15,-6 15 8 1,0-2 80-16,0 11 72 16,6-2-95-16,-10 11-73 31,4 8-8-31,0 1-88 0,-6 23-24 16,6-5-40-16,6-13-1433 31,0-26-175-31,0-21-929 15,6-3-5848-15</inkml:trace>
          <inkml:trace contextRef="#ctx0" brushRef="#br0" timeOffset="72163.1107">5540 6677 8329 0,'-6'-19'1297'0,"6"10"63"15,0-1-656-15,0 5-176 16,12 2-160-16,6 3-88 0,34-5-32 16,12 5-64-16,5 0 184 15,7-5-824 1,-30 0-536 0,-5 5-216-16,-13 0-112 0,-4 0-241 31,-13 15-199-31,-11 3 584 31,0 10 920-31,0 0 256 0,0-7 392 16,-5 7 448-16,-1-4 40 15,6 0-184 1,-6-1-248 0,0-5-232-1,-6 5-112-15,2-5-56 0,-2 5-40 0,-23 10 96 31,1-15 208-31,10-8 1001 16,-5-10-633 0,23-5-64-16,6-18-80 15,0-10-80-15,6-3-176 0,11-1-96 0,35-23 72 16,1 4-128-16,10 0-1648 16,-10 15-328-16,-31 33-4242 0</inkml:trace>
          <inkml:trace contextRef="#ctx0" brushRef="#br0" timeOffset="72559.2817">6184 6705 1112 0,'-6'9'4361'15,"0"3"-2673"-15,1 8-312 0,-1 3-680 0,0 10-95 16,0-1-257-16,0 5-48 31,0-1-152-31,0 1-144 16,2-4-8 0,-2-14-592-16,6-6-1857 15</inkml:trace>
          <inkml:trace contextRef="#ctx0" brushRef="#br0" timeOffset="73223.7242">6306 6579 7905 0,'0'0'1408'0,"6"-4"-663"15,-6 32-441-15,-6 3 1192 0,-11 12-1408 16,11-22-72-16,-6 4 32 16,0-2-48-1,1-5 16-15,-7 5-16 16,6-4 0-16,-4-7-16 0,-2-1 16 0,12-2 88 31,-5-4 256-31,11-5 232 16,-6 0-8-16,6 0-55 15,0 0-113 1,0 0-168 0,0 0-112-16,0 0-72 0,0 0-40 15,0 0-8-15,0 0 72 0,0 0-72 16,0-9-16-16,0-7-64 16,6 0 8-16,5-4-40 0,7 2 40 15,-2 5 24-15,14-2-24 16,-7-3-120-16,1 14-137 0,-7-5-103 15,1 9-72-15,-8 0 16 16,-4 0-80-16,-6 9 184 0,0 3 232 31,0 13 144-31,-16-2 8 32,-8 5 56-32,1-5-48 15,5 4 48-15,-5-13-48 0,11-1 152 0,0-8 176 16,8 0 176-1,-2-5 104-15,6 0-40 0,0 0-39 16,0 0-113-16,0 0-120 31,0 0-80-31,0 0-144 16,0 0-80 0,0 5-8-16,0-1-48 0,16 10 56 0,8-1 0 31,11 6 104-16,18 5 8-15,4-11-64 0,42-3-48 16,-18-10-288-16,-6 0-2185 0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8:32.56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4437B1F-284C-450A-ABBD-7CFAE151D101}" emma:medium="tactile" emma:mode="ink">
          <msink:context xmlns:msink="http://schemas.microsoft.com/ink/2010/main" type="writingRegion" rotatedBoundingBox="3379,15257 5919,15229 5925,15772 3385,15801">
            <msink:destinationLink direction="with" ref="{E5E45530-BCFD-47F2-82BC-292628202DC2}"/>
          </msink:context>
        </emma:interpretation>
      </emma:emma>
    </inkml:annotationXML>
    <inkml:traceGroup>
      <inkml:annotationXML>
        <emma:emma xmlns:emma="http://www.w3.org/2003/04/emma" version="1.0">
          <emma:interpretation id="{01DE8E0E-3AB0-41E8-9391-B3C289790782}" emma:medium="tactile" emma:mode="ink">
            <msink:context xmlns:msink="http://schemas.microsoft.com/ink/2010/main" type="paragraph" rotatedBoundingBox="3379,15257 5919,15229 5925,15772 3385,158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5E5254-62FE-4ED4-8C95-12ECC7330698}" emma:medium="tactile" emma:mode="ink">
              <msink:context xmlns:msink="http://schemas.microsoft.com/ink/2010/main" type="line" rotatedBoundingBox="3379,15257 5919,15229 5925,15772 3385,15801"/>
            </emma:interpretation>
          </emma:emma>
        </inkml:annotationXML>
        <inkml:traceGroup>
          <inkml:annotationXML>
            <emma:emma xmlns:emma="http://www.w3.org/2003/04/emma" version="1.0">
              <emma:interpretation id="{12ABB766-8314-4749-9E18-6AAF547B7992}" emma:medium="tactile" emma:mode="ink">
                <msink:context xmlns:msink="http://schemas.microsoft.com/ink/2010/main" type="inkWord" rotatedBoundingBox="3379,15257 5919,15229 5925,15772 3385,15801"/>
              </emma:interpretation>
            </emma:emma>
          </inkml:annotationXML>
          <inkml:trace contextRef="#ctx0" brushRef="#br0">631 177 3608 0,'0'0'5673'16,"0"0"-3608"-16,-6 28-689 16,-5-4-864-1,5 18-384 1,-12 32 128-16,2-5-112 15,4-5 193-15,6-13-490 16,6-41-271-16,0-10 424 0,0 0 256 0,0-24 153 16,0-3-217-1,0-11 16 1,0 2 64-16,0-5-40 16,12 3-32-16,-6 0 8 0,4 7-16 31,2 3-16-31,0 10-128 0,-6 3 0 15,5 7-40-15,-5 3 64 32,0 5 0-32,0 0 0 15,-6 0 0-15,6 0 0 0,11 20 48 16,-11-3-48-16,12 11 16 16,-2 0-80-16,2 4 112 0,5-4-104 0,-5 3-8 15,4-12 64 1,2 5-72-16,5-15 0 15,-7-9-408 1</inkml:trace>
          <inkml:trace contextRef="#ctx0" brushRef="#br0" timeOffset="234.3877">590 363 9161 0,'0'0'3033'15,"0"0"-728"1,0 0-801-16,12 0-864 16,11-5-416-16,13 2-136 0,39-17-88 15,0 2-152-15,-5-2-4809 16</inkml:trace>
          <inkml:trace contextRef="#ctx0" brushRef="#br0" timeOffset="554.7458">1187 156 4368 0,'0'0'1329'0,"0"0"271"0,0 0-744 16,0 0-144-16,0 0 113 31,-86-5-97-31,74 5-16 16,-6 14-200-16,8-5 16 0,4 4-24 16,0 2-88-16,-6-2-112 15,12 1-32 1,-6 5-16-16,6 13 9 0,0 1-65 15,24-6 784-15,4 6-616 0,1-20 56 0,6 1-112 16,5-10-112-16,7-4-200 31,28-13-672-15,-16-11-1104-16,-13-8-4074 0</inkml:trace>
          <inkml:trace contextRef="#ctx0" brushRef="#br0" timeOffset="1377.6835">1455 137 9273 0,'0'0'2993'15,"0"0"-328"1,0-9-649-16,28-10-752 16,25 2-535-16,16-8-289 15,6 2-504-15,-40 13-40 16,-1 2-88-16,1 4 96 0,-11 4-56 16,-1 0-1-16,-5 0-39 0,10 9 72 15,-5 14-16-15,1 5-432 16,-8-1 176-16,-4 1 40 0,0-6 104 15,0 6 56-15,-7-3 8 16,7-4 0 0,-12 3 80-16,6-5-48 0,-6-1 8 15,0-5-8-15,0 2-40 0,0-7-224 63,0-3 48-63,-18-5 312 0,7 0 56 0,-13 0 248 0,8-13 240 31,4-6 144-15,-6-4-72-16,7 4 128 0,11 6-8 0,0-6-144 15,0 5-288-15,0-4-104 32,6-2-144-32,5-1-144 15,7-3-368-15,-2 1-592 0,20-4-456 31,-1 3-897-31</inkml:trace>
          <inkml:trace contextRef="#ctx0" brushRef="#br0" timeOffset="841.8558">1622 85 7313 0,'0'0'2473'0,"0"0"-753"15,0 0-768-15,0 33-640 16,0 5 120-16,0 8 1145 0,0 0-1169 16,6-14-144-1,6-5-176-15,0-4-88 16,-2-4-328-16,14-13-560 0,-7-6-1025 0,-5 0-2200 16</inkml:trace>
          <inkml:trace contextRef="#ctx0" brushRef="#br0" timeOffset="-629.0303">0 39 4977 0,'0'0'4232'31,"0"0"-3367"-31,0 0 143 15,0 0-112-15,0 0-136 16,0 0-160-16,109 0-40 0,-68-8-239 31,5-1-225-31,7-1-88 32,0 4-8-32,-2-2-385 0,1 8-647 15,-17 0-864 1,-6 0-3001-16</inkml:trace>
          <inkml:trace contextRef="#ctx0" brushRef="#br0" timeOffset="-456.0835">184 225 12802 0,'6'4'936'0,"25"-4"-407"16,26 0-265 0,18 0-248-16,-11-9-2185 15,-6 4-431-15</inkml:trace>
          <inkml:trace contextRef="#ctx0" brushRef="#br0" timeOffset="-948.3258">237 34 5633 0,'0'5'1224'0,"0"10"264"0,6 13-656 0,6 8-215 0,-6 5 1463 15,11 5-1056 1,-5-8-48-1,0-5-95-15,-2-6-41 16,-4 0-160 0,0-2-384-1,0-13-192-15,-6-3-104 0,0-9-416 0,-12 0-5305 16</inkml:trace>
          <inkml:trace contextRef="#ctx0" brushRef="#br0" timeOffset="1949.784">2115 44 3472 0,'0'0'2729'16,"0"0"-361"-16,0 0-527 16,6 0-329-16,-6 0-312 0,0 0-223 15,0 5-353-15,0 18-336 16,0 9-48-16,0 5 848 0,6 9-856 0,-6-13-104 15,0-1 16 17,6 1-136-32,0-1 40 0,-2-9-48 0,8 0-120 15,-6-10-288 1,0-6-88-16,0-7-8 16,-6 0 400-1,0 0 104-15,0-20 16 16,0-3 64-1,0-10 56-15,0-3-48 0,0-2 40 32,0 2-48-17,-6-2-64-15,6 11 136 0,0 4 320 0,0 9 48 16,0 11-120-16,0-4-232 16,0 7-168-1,0 0-176-15,6 0-296 16,11 15 88-16,1 3 112 0,-1 5 168 31,-5-13-24-31,0 4-48 16,0-2-56-16,-2 3-32 0,-10 5-104 15,0-7 120-15,0 10 168 47,-22-5 80-47,4 1 32 0,1-1-32 16,5-18 112-16,12 4 192 15,0 2 56-15,0-6-16 0,0 0 16 0,0 4 144 16,0-4-104 0,0 5-8-16,6-2-56 15,6 2-72-15,5-5-64 16,35 0-24 0,35-5-176-16,-5-17-2328 0,3-5-2409 0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3:46.50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24411E9-D074-4D19-86D8-30E99B4A6523}" emma:medium="tactile" emma:mode="ink">
          <msink:context xmlns:msink="http://schemas.microsoft.com/ink/2010/main" type="writingRegion" rotatedBoundingBox="8037,10192 10570,10192 10570,14828 8037,14828"/>
        </emma:interpretation>
      </emma:emma>
    </inkml:annotationXML>
    <inkml:traceGroup>
      <inkml:annotationXML>
        <emma:emma xmlns:emma="http://www.w3.org/2003/04/emma" version="1.0">
          <emma:interpretation id="{FA5840F4-0AC3-43B5-AD8B-8AEF29DFD999}" emma:medium="tactile" emma:mode="ink">
            <msink:context xmlns:msink="http://schemas.microsoft.com/ink/2010/main" type="paragraph" rotatedBoundingBox="8037,10192 10570,10192 10570,14828 8037,148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E41C6F-D469-4BAC-9DF2-52E5618EB599}" emma:medium="tactile" emma:mode="ink">
              <msink:context xmlns:msink="http://schemas.microsoft.com/ink/2010/main" type="line" rotatedBoundingBox="8037,10192 10570,10192 10570,14828 8037,14828"/>
            </emma:interpretation>
          </emma:emma>
        </inkml:annotationXML>
        <inkml:traceGroup>
          <inkml:annotationXML>
            <emma:emma xmlns:emma="http://www.w3.org/2003/04/emma" version="1.0">
              <emma:interpretation id="{954CB0B0-6AD2-4836-B7A0-0C54D386C578}" emma:medium="tactile" emma:mode="ink">
                <msink:context xmlns:msink="http://schemas.microsoft.com/ink/2010/main" type="inkWord" rotatedBoundingBox="8037,10192 10570,10192 10570,14828 8037,14828"/>
              </emma:interpretation>
            </emma:emma>
          </inkml:annotationXML>
          <inkml:trace contextRef="#ctx0" brushRef="#br0">-1784-5252 3064 0,'0'0'2225'31,"-6"0"-465"-31,6 0-616 0,0 0-448 16,0 0-191-16,0 0-105 15,0 0-88-15,0 0-40 32,0 0 8-32,0 0 80 0,0 0 0 15,0 0-24-15,0 0-56 16,0 0-32-1,0 0-96-15,0 4-88 16,0 5-16-16,0-1-32 16,-6 8 96-16,6-4-56 15,0 8-48 1,0 3 0-16,0-5 0 0,0 5 0 0,0 1 0 31,0-1 8-31,0-6 48 16,0 7-64-16,0-1 0 15,0 5 0 1,0 4 0-16,0 1 16 0,6-2-8 16,-6-7 0-16,0-1-8 31,6 1 8-31,-6-6 8 16,0 5-8-16,0-5-8 0,6 2 8 15,-6-3 0-15,0 2-8 31,0-1 8-31,0 5-8 16,0 10 8-16,0 3-8 0,4 2 16 0,-4 3-16 16,0-18 16-16,6 0-16 0,-6 0 8 15,0 0-8 1,6-4 8-16,-6 4-8 0,6 9 0 31,-6-4 0-31,6 4 24 0,-6 1-24 0,0-14 0 16,6 2 0-1,-6-1 0-15,6-2 0 16,-6 0 8-16,5 1-8 16,1-2 0-1,-6-2 8-15,6 4-8 0,0-2 8 0,0 2 56 16,0 0 8-16,-6-1 24 16,11 5-88-1,-11 1 160 1,0-7-80-16,0 8 8 0,6-7-96 15,0 5 96-15,0-5-96 0,-6 1 8 16,6 4-8-16,6-4 8 16,-8 8 0-1,2-4 0-15,0 5 48 16,0-1 96-16,-6 1 17 16,0 0-97-16,0-5-16 15,6 0 104 1,-6-5-112-16,6-3-32 15,0-2-8-15,-1 0 56 0,-5-3-48 32,6 0-8-32,0 4 0 15,0-1 40-15,0 1-48 16,0 0 56-16,0 5-40 0,4-6 32 16,-4 2-40-16,6-2 0 15,0 6 0-15,-7-5-8 16,7 4 0-16,6-5 0 0,5 21 8 15,5-2 0-15,2 0 64 0,-1 4-24 16,-13-12-48-16,2 4 8 16,5-5 0-16,1 5 0 0,-2-6 0 0,-4 1 0 15,5 1 64-15,-5-1-64 16,-1 0 0-16,-5-1 0 0,0-3 0 16,4-1 0-1,-4 1 0-15,0 0 0 16,0 0 72-1,-1-1-8-15,-5-4-24 0,6 3-40 16,-2-7 0-16,2 4 64 0,-6 0-64 16,6 0 32-16,-1-5-40 15,1 5 48-15,-6 0-40 0,12-4 0 32,-7 3 56-32,-5-5-56 15,6 12 0-15,0-12-8 16,-2 8 8-1,8 1-8-15,-1-3 8 16,-5 5 0-16,6-6-8 0,4 6 8 16,-4-2 0-16,5 3-8 15,-5-2 8-15,-1 0-8 16,1-3 8-16,-2 3-8 0,2-4 0 16,-6 3 0-16,5-6 8 15,-5-2-8 1,0 4-8-16,4-8 8 15,-4 9 0-15,5-5 0 32,-5 6 0-32,6-2 8 0,-2 1-8 15,3 0 0-15,-3 0 8 0,-4 0 0 0,0-6 0 32,0 2 16-32,-1-2-16 15,-5-1-8-15,6-4 0 16,0 2 0-16,-8 0 0 15,8 3 0-15,0 2 0 0,0 0 0 0,-1-6 0 16,1 5 8-16,-6 1-8 31,6-6 0-31,-8 1 8 16,2-1-8-16,-6-4 0 0,6 5 8 16,-6-5 0-16,0 0-8 15,6 3 0-15,-6 4-8 0,6-3 8 31,0 1 0-31,0 4-8 16,-1-6 0-16,1 7 8 16,-6-4 0-16,6 3 8 0,-6-9-8 15,6 3 0-15,0 7 8 32,0-10-8-32,-6 10 8 0,0-6-8 15,5 0 0-15,1 1 0 16,0 0 0-16,-6 5 0 0,6-6 0 15,-6 5 0-15,6-6 0 0,-6-3 8 16,0 0-8-16,0 6 8 16,0-6 0-16,6 0 0 15,-6 0-8-15,6 10 0 16,-6-6 0-16,4 1 0 0,-4-2 0 0,0-3 8 16,0 6 0-16,6-6 40 15,-6 0-32 1,0 0-8-1,0 0 48-15,6 0-56 0,-6 5 0 16,0-1 0-16,6 1 0 16,-6 0 0-16,6 0-8 15,-6-2 8 1,0-3 0-16,0 5 0 0,0-5 0 31,0 0 8-31,0 0-8 16,0 0 0-1,0 0 0-15,6 5 0 16,-6 0 0-16,6-5 0 0,-6 4 8 16,0-4-8-16,0 0 8 15,0 0 0-15,0 0 40 32,0 0-40-32,0 0 0 0,0 0-8 15,0 6 0-15,0-3-8 16,0 2-8-16,5 0 0 15,-5-5 32 1,0 0-16 0,0 0 0-1,0 0-320-15,0 0-432 16,0-13-1593-16,0 7-8153 0</inkml:trace>
          <inkml:trace contextRef="#ctx0" brushRef="#br0" timeOffset="1190.9387">-81-1604 3744 0,'0'0'1521'16,"0"0"-249"0,0 0-184-16,0 0-328 15,0 0-160-15,0 0 121 16,0 0-105-16,0 0 232 16,0 4 32-16,0 6-88 0,12-5-208 15,-6 8-176-15,5-5-199 16,1 12-81-16,0-2-72 0,4 0-40 15,-4 1 32-15,6 0 40 0,-7 4 40 16,7-5-64-16,-2 1 16 16,-4-1 16-16,1 0 32 0,3 1 0 15,2 4-56-15,0 0-72 32,-1 5 56-32,7-1-56 15,-14 6 8-15,8 4 0 16,-6-9-8-1,5 3 8-15,-5-7 0 16,0-1 0-16,-8-4 0 0,8-1-8 16,0 0 0-16,0-3 8 15,5 2-8-15,-11 7 8 0,12-1-8 16,-7 0 0-16,1 0 8 16,-6 0 0-16,4 0 0 31,-4-5-8-31,0-3 0 0,0-6 8 0,-6 5-8 15,6-10 8 1,0 5 0 0,0 1 0-16,-1-1-8 0,1 6 0 15,0-6 0 1,-6-1 8-16,6 7-8 0,-6-10 0 0,6-1 0 16,-6 0 0-16,6-4-80 15,-6 0-24-15,0 0-48 0,0 0-144 31,0-8-192-31</inkml:trace>
          <inkml:trace contextRef="#ctx0" brushRef="#br0" timeOffset="1909.6547">175-911 3136 0,'0'0'1809'0,"0"0"-169"47,0 0-344-47,0 0-440 0,0 0-135 0,6 36-113 16,4-26-48-16,-4 0 8 0,0-2-8 15,6 5-112 1,-1-3 40-16,1 4-88 15,6 0-160-15,-2 5-48 16,2-1-40-16,5 1-48 16,1 4-32-16,-1-1-64 0,-1-3 48 15,-4 0-40-15,0-6-8 16,-1-4 0 0,-5 1 56-16,0-5 41 15,-8-5 127-15,2 0 72 16,-6 0 8-16,6 0-48 15,-6 0-104 1,0 0-40-16,0 0-72 16,6 0-48-16,0 0 8 0,-6 0 0 15,6 4-8-15,0-4 16 0,-6 0 48 16,0 0 0 0,5 0 112-16,1 0 32 0,-6 0-24 31,6 0 8-31,0 0 32 0,6-4 32 15,-1-5 16-15,1-6 8 16,0-4-96-16,4-2-56 16,2-3-120-16,5-4 0 15,-5 0 0 1,0 0-8-16,-2 1-96 16,2-1-168-1,-1-13-208-15,-5 8-480 0,0 7-1145 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2:03.12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00420E0-AAA7-40F7-AC6D-A467F7B383D5}" emma:medium="tactile" emma:mode="ink">
          <msink:context xmlns:msink="http://schemas.microsoft.com/ink/2010/main" type="inkDrawing" rotatedBoundingBox="5027,10359 5045,2100 7561,2106 7543,10364" semanticType="callout" shapeName="Other">
            <msink:sourceLink direction="with" ref="{146EB9EB-4568-4D2C-8446-7AD064941FA5}"/>
            <msink:sourceLink direction="with" ref="{85F4DEE4-7DE1-429F-ADB6-F198A484F1AD}"/>
          </msink:context>
        </emma:interpretation>
      </emma:emma>
    </inkml:annotationXML>
    <inkml:trace contextRef="#ctx0" brushRef="#br0">-1715 8201 5265 0,'0'0'1520'0,"0"0"-528"0,0 0-120 16,0 0-424-1,0 0-240-15,4 0-168 16,2 0 25-16,6 0 191 16,0 10 72-16,-1-6 64 15,7 10-32 1,-6-5-128-16,4 1-96 16,-4-2-72-16,0 7-48 0,-1-5 48 31,7-2 0-31,-6 2-56 15,5 0 64-15,-5-7 88 32,0 7-72-32,-2-2-32 0,2 2 16 15,0-1-8-15,-1-4 32 16,1 4-88-16,0-4 56 0,-6 0-56 31,4-5 48-31,-10 0 232 16,0 0 112-16,0 0-32 0,0 0-40 15,0 0 32 1,0 0 241-16,0-5-601 16,6-5 104-16,1-8-96 31,-1-5 48-31,6-5 48 16,-2-5-104-16,2 2 8 15,0 1-8 1,5-1 0-16,1 3-8 15,-6 5-64 1,-2 10 64-16,2-5-40 0,-6 8-32 0,6 1 72 16,-12 4 8-1,0-9 0-15,-34 5-328 0</inkml:trace>
    <inkml:trace contextRef="#ctx0" brushRef="#br0" timeOffset="-1038.0502">573 116 1376 0,'0'5'1488'0,"0"-2"-56"15,0 8-183-15,0-2-273 0,6 6-248 16,0-2 0-16,-6 0-8 15,0 6-176-15,6 0-79 16,-6-1-57-16,6 5 16 0,0-4 64 16,-6 4-32-16,4-5-72 0,-4 5 56 31,6 1-32-31,0 3-208 16,-6 1 40-16,6 0 8 15,-6 0-112 1,6 0 64-16,0 5 56 15,0-2-87-15,-6 2 39 16,5-2-32 0,-5 6 0-16,6-5-48 0,-6 6-32 15,6-5 8 17,-6 3-48-32,0 2 72 15,0 3 16 1,0-8 8-16,0 3 72 15,0-3-24-15,0 5-64 16,6-12-72-16,-6 7-64 16,0 0 16-1,0 3-8 1,0 61 0-16,0-5 56 0,0-5 96 16,0 2-104-16,6-66-40 15,-6 0-8 1,6 1 8-16,-2 4-8 15,-4-1 8-15,0 6-16 16,0 8 0-16,0 1 0 16,0 19 0-16,0 2 8 0,0 1 16 0,0-3-16 15,0-29 48-15,0 6-40 16,0-5-8-16,-4-2 64 31,4 6-72-31,-6 5 0 0,0-5 40 16,0 4-40-16,0-2 0 15,-5 5-8-15,5-3 8 0,-6 6 8 16,0 0-8-16,6-1 0 0,-4-5 0 16,4 2 8-1,0-7 0-15,0 2 0 0,0-7 0 16,0 7 0-16,1 0-8 31,-7 2 0-15,0 2-8-16,6 9 0 0,-5-5 0 15,-1 0-48-15,0-5-40 0,0 5 88 16,2 1 8 0,-8-10-56-16,6 4 48 0,1-3 8 0,-1 8-8 15,0-4 8-15,2-2-64 16,-3 3-8-16,1-15 64 31,0 13-128-31,-4 0 8 16,-2 10 128-16,-5 0-8 0,-5 5 0 15,4-5 0-15,1-5 8 16,5-4 8-16,1-9 0 0,-1-6 88 16,6-4-80-16,2-5-8 15,-2 5 40-15,0-4-40 0,1 4-8 16,-1-1 8-16,-6 6-8 0,2 0 0 16,3 0 48-16,-8 4-40 15,-3 9 40-15,1-3 0 31,-1 3-48-31,2 2 0 16,-2-2 8-16,1-5 8 0,-6-3 256 0,11-5-136 0,2-5 8 16,-8-8 200-1,7 3-168-15,-7 0-80 0,2 0-48 0,-7 10-48 32,-1 0 8-32,-5 5 8 15,1 8 0 1,-1-5-16-16,0 7 8 0,1-2 64 0,4-3-56 31,1-7 104-31,7 2 56 16,-2-10-96-16,-5 0-32 0,0 0-48 31,-1-5 56-31,2 5-8 16,-1 0 24-16,1 5-64 15,3-4 40-15,-3 8-32 0,4-4 64 16,-5 3-32-16,7-3-40 15,-2 0 89-15,-5-4-33 0,6 4-56 16,-1-5 72-16,-4-6 8 16,10 3-8-16,-5-3 8 0,5 2-80 31,2 0 0-31,-3 4-8 31,3 1 0-31,-2 4-8 16,-5 3 8-16,5 2-16 0,-10-1 16 15,0 1 0-15,-2-5 0 32,-5 3 0-32,7-3 8 0,-7-4 8 15,11 3-8-15,2-3-8 16,3-7 8-16,-3 7 0 16,4 0-8-1,-5-3 0-15,5 3 0 0,-4-1 0 16,-1 1 8-1,-1-6-8 1,1-5 56-16,5 5-48 0,8-8 0 16,-2-1-8-1,0 6 0 1,6-6 0-16,-5 4-64 0,5 1 16 16,-6 10 40-16,0 4 0 0,-10 18-8 15,-2-5 16-15,1 1-8 16,0-5 8-16,11-19-8 15,6 5-56-15,0-5 56 16,0 6-88 0,0-1 88-16,6-9 0 31,-4 4-8-31,-2 1-48 0,6-10-32 0,0 6 7 16,0-2 33-1,0 2-72-15,0 3 32 31,0 0-32-31,0 0-8 0,0 10 16 0,0 0-40 16,0-5 144 0,0 0 8-16,0 0-80 0,0 5 72 15,0-5-40-15,6 0 32 32,-2 0 16-32,2 1 0 0,0-2-64 0,0 11 0 15,-6 4 72-15,6 3-48 16,-6 12-80-16,0-5 48 0,0-3 64 0,0 0 8 31,0-16 8-31,0-6 0 16,0-8 0-16,0-5 0 15,0 5 0-15,0-5-8 0,6 10 8 16,0 4 8-16,-1 1-8 0,1 2 0 16,0 7 0-16,0 4 0 15,6-4 0-15,-6-1 8 0,-1 0 0 31,1-12-8-31,0-3 0 16,0 6 0-16,0 5 0 0,0 4 0 31,4 6 0-31,-4 3 8 0,-6 0-8 16,6 6 0 0,-6-5 0-16,0-6 0 0,0-3 8 31,0-10-8-31,0 0 8 0,6 0-8 15,0-5 0-15,0 7 0 32,0-8 0-32,-1 6 0 0,7 5-8 0,-6-11 8 31,0 8 0-31,6-7 0 0,-8-5 0 0,2 2 0 16,0-2 0-16,0 2 0 15,0 0 0-15,0-3 0 0,-1 2 0 16,7 19 0-16,-6-7 0 15,0 9 0-15,0-9 8 16,-6-16 48 0,0-6-56-1,0 1 8-15,0-5 0 16,0 0 48-16,0 0-48 0,0 4-8 16,6-4-8-16,-6 5-8 15,0 0 16-15,0 0 0 0,0-5 0 16,5 0-8-16,-5 0-40 15,0-28-424-15,0-5-1016 0,-5-8-3177 0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1:43.10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A263E7C-741B-40A9-B649-0D786EE3F7B3}" emma:medium="tactile" emma:mode="ink">
          <msink:context xmlns:msink="http://schemas.microsoft.com/ink/2010/main" type="inkDrawing" rotatedBoundingBox="15211,6213 15879,8078 15429,8239 14761,6374" semanticType="10" shapeName="Other">
            <msink:sourceLink direction="with" ref="{D45F3333-1CB0-4BF9-8512-203763B5D612}"/>
            <msink:sourceLink direction="with" ref="{8DC8E34A-7838-4619-A52E-362C4E3C3ABB}"/>
          </msink:context>
        </emma:interpretation>
      </emma:emma>
    </inkml:annotationXML>
    <inkml:trace contextRef="#ctx0" brushRef="#br0">554-2544 408 0,'0'0'952'0,"0"5"-224"32,0-5-440-32,0 5-184 0,6-5-24 15,-6 5-80-15,0-5 0 16,0 4-656-16,6-4-104 15,-6 0-72-15,0 4 744 0,0-4 88 16,0 0 456-16,0 0 320 16,0 0 264-1,0 0-256-15,0 0 48 0,0 0-39 0,0 0 1551 32,0 0-1680-32,0 0-168 15,0 0 56-15,0 0-95 16,0 0-73-16,0 5 32 0,0 0-48 15,0 8 48 1,0-3-16-16,0-2-112 16,0 11-88-16,0-5 72 31,0 0-176-31,0 5 56 0,0-1-72 16,0 0-8-16,0 6-64 31,0-5 0-31,6 3 0 15,-6 1 88-15,6 1-24 0,-6 4-16 16,0-10-8-16,0 4-40 31,6-3 64-31,-6 4-72 0,0 10 8 16,6 3 0-16,-2 1 184 0,-4 5-184 31,7-14 96-31,-1 5-96 16,0-2 32-16,0-3-40 0,-6 0 0 15,12 5 8-15,-8 3-8 32,8 1 16-32,-6 5 56 0,6-2-64 0,-1-7 40 15,1-1-48 1,-6 2 0-16,6-2 0 31,-2-4 0-31,-4-2 0 0,6-7-8 0,0 0-8 0,-7-6-32 16,7 2 48-16,6 13 0 15,-8 0 0-15,8 4 40 32,-5 0-24-32,-3-13-8 15,-4-2-8-15,0-2 24 0,0-2-24 16,0-4 8-16,0 2-8 16,0-7 48-16,-1 4-48 0,-5 1-8 15,6 1 0-15,6 4 8 16,-6-5 8-16,0 5-8 0,0 5 8 31,-2-6 0-31,-4-4 0 16,6 6-8-16,0-12 8 15,0 7-8-15,-6 0 0 0,6-6-8 32,0 0 8-32,-6 1 0 15,6 5 104-15,-1-1 64 0,1 3-40 16,6-1-56-16,-6 3-15 15,0 0-49 1,4 0-8-16,-4-1 8 16,0 1 40-16,0-5-40 0,0 6 0 15,0-2 40-15,-1-3-40 0,7 3 0 16,-6 2 72 0,0-2 0-16,0 6 16 15,5-6 80 1,-5 6-24-16,0-10-80 0,0 0 0 31,0-4-72-31,-6-5 160 16,0 0-88-16,0 0-64 0,0 0 32 15,0 0-40-15,6 5 0 16,-6-1 0-16,6-4 8 0,-2 4-8 16,-4 1-8-16,6-5 8 31,-6 0 0-31,0 0 48 0,0 5-40 15,6 0-8-15,0 4 0 16,6 5-64-16,-6 0 48 31,5 5-16-31,-5-6 24 0,6-5 16 0,-12 2 32 16,6-5-32 0,-6-5 40-16,0 0 8 0,0 0 40 31,0 0 176-31,0 0 64 15,0 0-80-15,0 0-56 0,0 0-184 16,0 0-16-16,0 0-64 0,0 0 64 16,0 0 0-16,0 0 40 15,0 0-40-15,0 0 64 16,-12-15 80-16,-6 3-152 16,-5-7 0-1,5 10 8-15,8-5-8 0,-14 4 0 0,7-3 0 16,-1 3-136-16,-5-3 40 0,5 0 24 15,-4-2 72-15,-2 2-64 32,7-6-32-32,-7 5 96 15,14 0-40-15,-2 0 40 0,-6 5 8 16,13 0 8-16,-1 3 40 31,6 6-48-31,-6 0-48 16,6 0 32-16,0 0-120 0,0 0 88 15,0 0-24-15,0 0-24 32,0 0 40-32,0 0-24 0,0 0 64 15,0 0 8-15,0 0-56 32,0 0 64-32,0 0 0 0,0 0 0 15,0 0-200-15,0 0 48 0,0 0-32 16,0 0 184 15,0 0 0-31,0 0 80 0,0 0-80 16,0 0 48-16,0 0-48 15,6 0-48-15,0 0 48 16,23 19 0-16,-7-4 8 16,8-2 72-1,5 6-64 1,-13-6-8-16,7 1 0 0,-5 0 0 15,-1-5 0 1,1 5 48-16,-2-5-48 16,7 1 0-16,1 3 0 0,-8-3-16 15,-4-1 8-15,-13-4 56 16,1-5-56 0,0 0-72-16,-6 0 72 15,0 0 0-15,0 0 168 16,0 0 88-16,0 0 336 31,0 0-520-31,6 0 80 16,-6-5 64-1,6-9 8-15,0 0-40 16,-6 0-176-16,6 1 80 16,-1-6-88-16,1 5 0 0,-6 0 0 15,12-5 56-15,0-17-56 16,-6-1-8-16,4 1-368 15,2 8 376-15,-12 19-8 0,0 2 0 16,0 7-96-16,0 0-168 16,0 0-312-16,0 0-664 0,0 0-2929 0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6:18.29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6F91E94-F218-4741-9901-458C4CD7775F}" emma:medium="tactile" emma:mode="ink">
          <msink:context xmlns:msink="http://schemas.microsoft.com/ink/2010/main" type="inkDrawing" rotatedBoundingBox="2095,8405 4753,8457 4729,9712 2070,9660" hotPoints="4633,8482 4691,9597 2136,9729 2079,8614" semanticType="9" shapeName="Rectangle">
            <msink:sourceLink direction="with" ref="{5FB0914D-99F2-48CA-B358-5BB5CA92535A}"/>
            <msink:destinationLink direction="with" ref="{56178A33-84EB-4141-B737-6171C3A0F8D9}"/>
          </msink:context>
        </emma:interpretation>
      </emma:emma>
    </inkml:annotationXML>
    <inkml:trace contextRef="#ctx0" brushRef="#br0">-4 559 1120 0,'0'0'7873'0,"0"0"-5592"31,0 0-745-31,0 0 153 15,0 8-1577-15,6-8 0 0,-6 13-8 32,0 15 144-32,6 7 176 0,-6 4 232 0,6 24 104 15,-6 2-392 1,0 20-72 0,0 19 24-16,0 9-136 15,0 111 32-15,-6 6-112 0,6 0 32 16,0-5-136-1,0-86 72-15,0-13 49 0,0 3 63 16,0-6-72-16,0 6 8 16,0 22 40-16,0-20-64 15,0-32 40-15,0-47-136 0,0-42 80 0,0-10 40 16,0 0 112-16,0 0 40 31,0 0-120-31,0 0-48 16,0 0-104-16,0 0-8 15,0 0-72-15,6 0 72 0,-1 0 8 32,7 0 64-32,-8 14-48 15,13-14 184-15,-6 11-192 0,0 0 0 32,6 3 64-32,0-1-72 15,0 15 16-15,0-17-8 0,-2-11 0 16,3 11 0-16,4 2 0 15,1 1 40-15,-2 0-40 0,-4 0-8 16,5-6 0 0,-5 5-16 15,5-2 24-31,0 3-8 16,1-14 8-1,10 0 0-15,5 0 128 16,8 0 8-16,4 0-32 0,11-14-40 0,5 14-64 15,0 0 56 1,8 0-56 0,-2 0 56-16,6 0 8 0,54 0-72 15,2 0 8 1,-7 0-8 0,7 0-8-16,-68 0 8 15,7 0-8-15,-12 0 0 0,0 0-48 16,-1 0 56-16,30 0 32 15,0 0-32-15,-7-11-88 16,-5-10 72-16,-39 7-64 0,-1 14 64 31,-4-14 8-31,5 0-8 16,-6-10 8-16,0 13-168 16,0-17-136-16,-11 1 72 0,7 16-8 62,-7-14-128-62,-11 15 160 16,1-7 144-1,-3 17 72-15,-3-11 0 0,0 11 8 16,0 0 8 0,-1 0 64-16,-5-14 8 15,6 14-40-15,-1-10-40 16,-5 10 40-1,0 0-48 1,0 0 112 0,0 0 72-1,0-14-32-15,0-14 144 16,0-7 408 0,0-1-696-16,0-16 0 15,0 0 0-15,-5-8 56 16,-1-55-64-16,1-25-48 0,5 1 56 0,-6-1-8 15,6 28-8-15,0-3-88 32,0 13-72-32,0 1 48 15,0 0 56-15,0 2 64 16,0-43-8-16,-6 5 8 0,0 11-328 0,-3 0 128 31,3 60 48-31,0 17 8 16,1-3 48-16,-1 11 16 0,-1 19-32 15,1-3 104-15,3 1-8 0,-3-4 16 16,-6 4 16-16,7-15-8 16,-1 4-8-16,0-20-8 15,6 19-168-15,-5-5-96 32,5 20 72-32,-6-4 56 0,6 0 96 0,0-2 40 15,0-9 8 1,0-5 0-16,0 6 0 15,0-28 0 1,0 0-104-16,0 0-185 0,0 13 153 0,0-2 64 31,0 28 72-15,0 10 112-16,0 14 16 0,0 0-128 0,0 0 0 31,0 0-136-31,0 0 48 16,0 0 80-16,0 0-8 0,0 0 16 31,0 0 0-31,0 0 8 16,-5 0 0-16,5 0 80 15,-6 0 24-15,0 0-64 0,-3 0-32 32,-3 0 41-32,-5 14-41 0,-17-3-8 31,-10 13 32-31,-1-2-24 15,-4-3-8-15,10-8 40 0,-5 3-48 16,-1-3 16-16,0 3-8 16,-10-6 0-16,5-8 8 0,-10 16 40 31,-3-16-40-31,3 11-16 16,-6-11 16-16,-36 17-16 15,-2-6 8-15,8 16 64 0,8-5-72 0,43-8 8 16,0-14 0-1,1 0 32 1,-1 0-40-16,1 0 0 0,1 0 0 16,-2 0-72-16,0 0 64 15,6 0-32 1,-6 24 32-16,13-7 8 16,-8 5-56-16,7-11 40 15,6 2 8-15,4-2-72 0,-5 3 72 31,1-14-104-31,-1 0 63 16,-6 0 49-16,6 0-48 16,-10 0-48-1,4 14 96-15,11-1-24 0,-4-13-96 16,16 11 48-16,0-11-32 16,0 0 40-16,-1 14-32 15,-3-14 40-15,-2 0 48 0,-5 0-48 0,-1 0 56 16,1 0-8-1,4 0 16-15,3 0-16 0,-2 0 16 32,6 0-8-32,0 0 128 15,-7 0-88-15,9 11-40 0,-3 3 0 32,-5-1 0-32,1 1-64 0,4-3 64 0,1 3 8 15,0-3 56 1,5-11 32-1,1 0-88-15,5 13 64 0,-6-13-64 16,6 0 0-16,0 0 40 16,-6 8-40-1,6-8-8-15,-11 20 48 16,7-12-48-16,4-8 0 16,-12 0 0-16,12 13 0 0,-5-13 8 31,5 0-8-31,0 0 0 15,0 0 8-15,0 14 40 16,-6-14-48-16,0 14-8 0,0-6 0 0,1-8 0 31,5 0 8-31,0 0 0 16,0 0 0-16,0 0 8 16,0 0-8-16,0 0-104 0,0 0-336 15,5 0-704-15,13 0-1200 16,-1-36-5850-16</inkml:trace>
    <inkml:trace contextRef="#ctx0" brushRef="#br0">-4 559 1120 0,'0'0'7873'0,"0"0"-5592"31,0 0-745-31,0 0 153 15,0 8-1577-15,6-8 0 0,-6 13-8 32,0 15 144-32,6 7 176 0,-6 4 232 0,6 24 104 15,-6 2-392 1,0 20-72 0,0 19 24-16,0 9-136 15,0 111 32-15,-6 6-112 0,6 0 32 16,0-5-136-1,0-86 72-15,0-13 49 0,0 3 63 16,0-6-72-16,0 6 8 16,0 22 40-16,0-20-64 15,0-32 40-15,0-47-136 0,0-42 80 0,0-10 40 16,0 0 112-16,0 0 40 31,0 0-120-31,0 0-48 16,0 0-104-16,0 0-8 15,0 0-72-15,6 0 72 0,-1 0 8 32,7 0 64-32,-8 14-48 15,13-14 184-15,-6 11-192 0,0 0 0 32,6 3 64-32,0-1-72 15,0 15 16-15,0-17-8 0,-2-11 0 16,3 11 0-16,4 2 0 15,1 1 40-15,-2 0-40 0,-4 0-8 16,5-6 0 0,-5 5-16 15,5-2 24-31,0 3-8 16,1-14 8-1,10 0 0-15,5 0 128 16,8 0 8-16,4 0-32 0,11-14-40 0,5 14-64 15,0 0 56 1,8 0-56 0,-2 0 56-16,6 0 8 0,54 0-72 15,2 0 8 1,-7 0-8 0,7 0-8-16,-68 0 8 15,7 0-8-15,-12 0 0 0,0 0-48 16,-1 0 56-16,30 0 32 15,0 0-32-15,-7-11-88 16,-5-10 72-16,-39 7-64 0,-1 14 64 31,-4-14 8-31,5 0-8 16,-6-10 8-16,0 13-168 16,0-17-136-16,-11 1 72 0,7 16-8 62,-7-14-128-62,-11 15 160 16,1-7 144-1,-3 17 72-15,-3-11 0 0,0 11 8 16,0 0 8 0,-1 0 64-16,-5-14 8 15,6 14-40-15,-1-10-40 16,-5 10 40-1,0 0-48 1,0 0 112 0,0 0 72-1,0-14-32-15,0-14 144 16,0-7 408 0,0-1-696-16,0-16 0 15,0 0 0-15,-5-8 56 16,-1-55-64-16,1-25-48 0,5 1 56 0,-6-1-8 15,6 28-8-15,0-3-88 32,0 13-72-32,0 1 48 15,0 0 56-15,0 2 64 16,0-43-8-16,-6 5 8 0,0 11-328 0,-3 0 128 31,3 60 48-31,0 17 8 16,1-3 48-16,-1 11 16 0,-1 19-32 15,1-3 104-15,3 1-8 0,-3-4 16 16,-6 4 16-16,7-15-8 16,-1 4-8-16,0-20-8 15,6 19-168-15,-5-5-96 32,5 20 72-32,-6-4 56 0,6 0 96 0,0-2 40 15,0-9 8 1,0-5 0-16,0 6 0 15,0-28 0 1,0 0-104-16,0 0-185 0,0 13 153 0,0-2 64 31,0 28 72-15,0 10 112-16,0 14 16 0,0 0-128 0,0 0 0 31,0 0-136-31,0 0 48 16,0 0 80-16,0 0-8 0,0 0 16 31,0 0 0-31,0 0 8 16,-5 0 0-16,5 0 80 15,-6 0 24-15,0 0-64 0,-3 0-32 32,-3 0 41-32,-5 14-41 0,-17-3-8 31,-10 13 32-31,-1-2-24 15,-4-3-8-15,10-8 40 0,-5 3-48 16,-1-3 16-16,0 3-8 16,-10-6 0-16,5-8 8 0,-10 16 40 31,-3-16-40-31,3 11-16 16,-6-11 16-16,-36 17-16 15,-2-6 8-15,8 16 64 0,8-5-72 0,43-8 8 16,0-14 0-1,1 0 32 1,-1 0-40-16,1 0 0 0,1 0 0 16,-2 0-72-16,0 0 64 15,6 0-32 1,-6 24 32-16,13-7 8 16,-8 5-56-16,7-11 40 15,6 2 8-15,4-2-72 0,-5 3 72 31,1-14-104-31,-1 0 63 16,-6 0 49-16,6 0-48 16,-10 0-48-1,4 14 96-15,11-1-24 0,-4-13-96 16,16 11 48-16,0-11-32 16,0 0 40-16,-1 14-32 15,-3-14 40-15,-2 0 48 0,-5 0-48 0,-1 0 56 16,1 0-8-1,4 0 16-15,3 0-16 0,-2 0 16 32,6 0-8-32,0 0 128 15,-7 0-88-15,9 11-40 0,-3 3 0 32,-5-1 0-32,1 1-64 0,4-3 64 0,1 3 8 15,0-3 56 1,5-11 32-1,1 0-88-15,5 13 64 0,-6-13-64 16,6 0 0-16,0 0 40 16,-6 8-40-1,6-8-8-15,-11 20 48 16,7-12-48-16,4-8 0 16,-12 0 0-16,12 13 0 0,-5-13 8 31,5 0-8-31,0 0 0 15,0 0 8-15,0 14 40 16,-6-14-48-16,0 14-8 0,0-6 0 0,1-8 0 31,5 0 8-31,0 0 0 16,0 0 0-16,0 0 8 16,0 0-8-16,0 0-104 0,0 0-336 15,5 0-704-15,13 0-1200 16,-1-36-5850-16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1:46.66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CD85DD3-73FD-4126-A8BD-C4AB55640476}" emma:medium="tactile" emma:mode="ink">
          <msink:context xmlns:msink="http://schemas.microsoft.com/ink/2010/main" type="inkDrawing" rotatedBoundingBox="5885,8020 7975,1990 9316,2455 7227,8484" rotationAngle="-58836064" semanticType="callout">
            <msink:sourceLink direction="from" ref="{85F4DEE4-7DE1-429F-ADB6-F198A484F1AD}"/>
            <msink:sourceLink direction="to" ref="{DB9608E3-0529-4ABF-BB07-EF4320675219}"/>
            <msink:destinationLink direction="with" ref="{5AC19293-31A4-46F4-BE3C-D62538432F42}"/>
          </msink:context>
        </emma:interpretation>
      </emma:emma>
    </inkml:annotationXML>
    <inkml:trace contextRef="#ctx0" brushRef="#br0">1100-25 5265 0,'0'4'2016'0,"0"0"-696"0,0 12-511 16,6 1-201-16,-6 6 896 16,6 0-832-16,0-4-192 0,-1 5-40 15,-5 4 16-15,6-2-72 31,0 6-63-31,0 6-89 16,0 35-8-16,6 11-64 0,-8 3 144 16,8 11-184-16,-12-33 24 0,6 4 88 0,7-5 64 15,-7 6-32 1,4-1-16-16,-4 1-64 0,6-1 16 16,0 0-64-16,-1-4-56 15,-5 0-72-15,6 4 0 0,0 6 56 16,-8-7-56-16,2 1 0 15,-6 1 8-15,6-2-8 32,-6 3 88-32,0-3-16 0,0-3-32 0,0 0-40 15,0-6 0 1,0 7-8-16,6-6 8 16,-6 9 72-16,0 1-80 15,0 7 48 1,0 2-32-1,-12 9 32-15,2 4 24 0,-8 6-16 0,6-10-8 16,-5 0 0-16,5-11-48 31,0-11 0-31,6-11 0 16,2-9 0-16,4-4-8 0,0-1 8 16,0 0-8-16,0 10 8 31,-6 9-8-31,-7 10 8 15,7 8 8-15,-6 2-8 0,-4 7 0 16,-2-8 8-16,1-6-8 16,5-8 0-16,0-5 0 0,-4-14 16 15,10 6-16-15,-12 30 0 16,1 2 0-16,-1 4 16 16,-4 5-8-1,4-39-8 1,1 2 8-16,-7 5 0 0,1-7 64 31,-1 5-72-31,2 2-16 16,-1-2 8-16,-7 7-8 0,8 8 8 0,-2-5 8 15,1 5 0-15,-6-10 0 16,5 6 8-16,-4-15 0 0,5-4 0 16,-1-13-8-1,8-2 8 1,-2-3 48-16,1-6-48 15,-1 1-8-15,6 4 0 0,-11 6 0 0,5 3 0 16,2 5 0 0,-8 10 0-16,1 5 0 0,-1-7 0 15,-4 2 48-15,5-6-48 0,-1-8 0 32,2-4 32-32,10-7-16 0,-5-8-16 15,5-4 8-15,0-5-8 31,6 4 0-31,1 0 0 16,-7 6 0-16,6-7-16 0,0 11 16 16,0 0-16-16,0 0 16 31,2-5 0-31,4 0-56 16,-6 2-24-16,6-12 64 0,-6 0-56 31,6-3 64-31,0-1 8 15,-6-3 0-15,6-3 0 0,0-3-8 16,0 5 8-16,0-5-8 16,0 4 8-16,0 1-168 0,0-5 88 0,0 9-32 15,0-4 24-15,0 4-32 0,0 0 16 16,0-4 8 0,6-5-120-1,-6 0 16-15,0 0 120 16,0 0 80-16,0 0 136 15,0-5 104-15,0 0-136 0,0-8-56 0,-6 8-48 16,0-4 0-16,0-5-8 16,0 0-136-1,1-9-104-15,-7-1-96 16,0-7 120-16,0-2 0 16,2-4 104-16,-2 0 40 15,6 10 64 1,0 3-32-16,0 11 48 15,1 3 0-15,-1 6 0 16,6 4 0-16,0 0 0 0,0 0 0 31,0 0-8-31,0 0-56 32,0 0-32-32,0 0-24 0,0 0-16 15,0 0 48-15,0 0-72 0,0 0 64 16,0 0 24-16,0 0-32 15,0 0-32-15,0 0 8 32,0 0 64-32,0 0 56 0,0 0 8 15,0 0 64-15,0 0 216 16,-6 0 24-16,6 0-48 0,-6 0-88 16,0-9-168-16,-6-5-88 0,1 0-72 15,-1 0 8 1,0 0 136-1,6 4 16-15,2 10 16 0,4 0 88 16,0 0-64-16,0 0-176 0,0 0-8 16,0 10 136-1,4 0 0-15,8 3 0 16,0-4 8-16,-6 10 0 16,11-5 0-1,-11 0 8-15,6 4 0 16,5 5 0-16,1 5-8 0,-6 0 8 31,4-5 16-31,-4 0-16 16,0-9 0-16,-6 0-8 31,-1-11 16-31,1 4-16 0,-6-4-8 0,6-3 8 16,-6 5 0-1,6-5 0-15,-6 5 0 0,6-5 48 31,-6 0 56-31,6 0-16 32,0 0-80-17,-6 0 208-15,4 0-16 0,8 0-48 16,-6-13 96 0,12-2-56-16,-7 2-80 15,7-6-48-15,-2-9-48 0,15-9-8 16,3 5 48-1,-5-5-56-15,-1 9-8 16,-10 14 8 0,-1-5 0-16,7 1 0 15,4-5-144 1,1-5-664-16,-23-8-1041 16,-6-10-7369-16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2:06.14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AC19293-31A4-46F4-BE3C-D62538432F42}" emma:medium="tactile" emma:mode="ink">
          <msink:context xmlns:msink="http://schemas.microsoft.com/ink/2010/main" type="inkDrawing" rotatedBoundingBox="9641,10524 9990,2530 10746,2563 10397,10557" semanticType="10" shapeName="Other">
            <msink:sourceLink direction="with" ref="{4CD85DD3-73FD-4126-A8BD-C4AB55640476}"/>
            <msink:sourceLink direction="with" ref="{3589CCFC-3FAD-4551-B7C2-43D2DA959498}"/>
          </msink:context>
        </emma:interpretation>
      </emma:emma>
    </inkml:annotationXML>
    <inkml:trace contextRef="#ctx0" brushRef="#br0">123 0 3872 0,'0'0'1769'0,"0"0"-689"31,0 0-312-31,0 0-16 16,0 4 8-1,0 0 17-15,0 7-113 0,0-6-48 0,0 9-64 16,0-7-64 0,6 12-104-16,6 23-56 0,-2 10-120 0,2 2 328 15,6 16-392-15,-7-20-8 0,1 11-32 16,6-2 49-16,-8-3 15 16,8 5-64-16,0-12-48 0,-1 7 24 15,-5-5-64-15,5 0-8 31,1-2 40-31,4 7-48 16,-4 8 8-16,5 2 0 0,-5 3 0 16,-2 5 88-16,-4 0-96 31,6 0 0-31,-1 0 0 0,1-5 0 0,-1 0 0 16,-5 2 0-16,0-3-8 15,4 1 0-15,-4 6 8 16,-6 4-8-16,6-2 8 15,-1 11 0-15,-5 8 8 32,0-7-8-32,0 3 40 0,6-8-40 0,-6-1 0 15,4-6 0-15,-4-2 16 0,0 3-16 32,6-4 8-17,-6 5-8-15,-1-2-48 0,1 3 48 16,-6-7-56-16,6 6 48 0,0 4 8 15,-6-9-64 1,6 6 64-16,-6-8-8 31,0 2 0-31,0-5-40 16,0-3-8-16,0 3-88 16,0 0 96-16,0 0-209 0,0 5 177 15,0 5 24-15,0-1 48 0,0 5-40 16,-6 0 40-16,-12 33 0 15,7-4 8-15,-13-2-8 16,14-5 8-16,-8-29 40 0,6-4-40 16,-5 11 0-16,-1 5-8 0,2 8 8 15,-8-2 136-15,1-1-128 16,-1-10 97-16,1-4-57 16,5-11-40-16,2-8 0 0,-2-4 0 0,6-7 0 15,1-1 0 1,-1 2 8-16,0 5 40 0,2 6-48 31,-8 3 0-31,6 7 0 0,-5-3-8 16,5 1 0-16,0-4 8 0,-5-6-8 15,5-3 8 1,0-10-8-16,8-5-8 16,-8 2 0-1,6-7 8-15,-6 2 8 0,6 3-8 16,1 6-8-16,-7 8 8 0,0 4-8 15,-4 7 8-15,-2 3 0 16,0 0 0 0,7 0 8-16,-7-4 0 15,2-5-8-15,4-14 0 0,-1-5 48 16,7-9-40-16,0-4 8 31,2-13-8-31,-2 3 72 16,0-8-80-16,0 3-8 0,0 0-8 31,6 10 16-31,0-3 8 16,0 3-8-16,0-1-8 0,0 1-32 15,0-3 24-15,0-3-32 32,0 2-72-32,0-5 112 15,0-5-137-15,0 5 81 0,0 0 56 16,0-1 8-16,6-3-8 31,0 4-80-31,-6 0 80 0,6 3 0 16,0 3 8-16,-2 3 0 31,2-1-8-31,-6 2-56 16,0-1 64-16,0-10-32 15,0-2 16 1,0-11 8-16,0 4 0 0,6 0-8 15,-6 0 8-15,7 6 8 16,-7-5 8 0,0-5 72-1,0 5 16-15,0-5 129 0,0 0 23 0,0-10-248 32,0-12-240-32</inkml:trace>
    <inkml:trace contextRef="#ctx0" brushRef="#br0" timeOffset="1016.6794">-50 7716 3672 0,'10'11'776'0,"8"1"953"16,-1 3-1057-16,1-2 104 0,-6 2-72 15,-2-2-56 1,3 2-127 0,-1-6-81-16,-2 3-80 0,8 4-144 15,-6-8-72-15,-1 1-16 16,7 6-24 0,0-2 88-1,-2 5 40 1,2-3 16-16,-1-2-120 0,1 2-24 0,4 6-96 31,-4-5 56-31,-1-4 32 16,-5 3-80-16,-12-15 72 15,0 0 40-15,0 0 120 16,0 0 136 0,0 0-80-16,0 0-40 15,0 0 16-15,0 0 201 16,0 0-401-16,0 0 40 31,0 0 32-31,0 0-48 0,0-5-104 31,0-5-8-31,-12 2 0 0,12-2 0 16,-5-3-8-16,-1 4 16 16,0-7 8-16,6-1 0 31,0-2-8-31,0 1 8 0,0 0-8 15,0-1-16-15,0 0 8 16,12 2-136-16,-7 8-136 0,1-1 151 0,-6 10 33 16,0 0 96-1,0 0 0-15,0 0 8 16,0 0-8 0,0 0 0-16,6 0-328 0,-6-18-32 15,0-1-1664-15,0-5-6394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5:24.18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C9D474F-6A71-48DA-9A42-E119F6128B33}" emma:medium="tactile" emma:mode="ink">
          <msink:context xmlns:msink="http://schemas.microsoft.com/ink/2010/main" type="writingRegion" rotatedBoundingBox="25870,2315 28119,2601 27780,5275 25531,4990"/>
        </emma:interpretation>
      </emma:emma>
    </inkml:annotationXML>
    <inkml:traceGroup>
      <inkml:annotationXML>
        <emma:emma xmlns:emma="http://www.w3.org/2003/04/emma" version="1.0">
          <emma:interpretation id="{B26A7AC4-3292-4208-A511-8BDB09E3A382}" emma:medium="tactile" emma:mode="ink">
            <msink:context xmlns:msink="http://schemas.microsoft.com/ink/2010/main" type="paragraph" rotatedBoundingBox="25870,2315 28119,2601 28056,3100 25806,28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5763FA-D011-464B-BEF1-E31DF1F001E6}" emma:medium="tactile" emma:mode="ink">
              <msink:context xmlns:msink="http://schemas.microsoft.com/ink/2010/main" type="line" rotatedBoundingBox="25870,2315 28119,2601 28056,3100 25806,2815"/>
            </emma:interpretation>
          </emma:emma>
        </inkml:annotationXML>
        <inkml:traceGroup>
          <inkml:annotationXML>
            <emma:emma xmlns:emma="http://www.w3.org/2003/04/emma" version="1.0">
              <emma:interpretation id="{092CDCD3-4964-4CFF-BBAA-45BF7DC5847E}" emma:medium="tactile" emma:mode="ink">
                <msink:context xmlns:msink="http://schemas.microsoft.com/ink/2010/main" type="inkWord" rotatedBoundingBox="25870,2315 28119,2601 28056,3100 25806,2815"/>
              </emma:interpretation>
            </emma:emma>
          </inkml:annotationXML>
          <inkml:trace contextRef="#ctx0" brushRef="#br0">5251 2 4600 0,'-6'0'2169'16,"-6"0"-273"-16,1 0-935 16,-7 0-601-16,6 3-216 0,-28 22-64 31,5-3-24-31,0 2 752 31,7 4-488-31,22-20-24 0,0 2-104 16,6 0-64-16,0-7 40 0,0 7 48 15,18-2-8-15,4 2 0 16,1-1-32-16,7 5-72 31,-7-5-96-31,5 23 0 0,2 1-8 16,-13 3-96-16,-5 2 88 0,-12-10 0 16,0-5 0-16,-6 5 8 0,-11-10-8 15,-7 2 8 1,2-8 0-16,-2 2 96 15,-5-9 64 1,0-5 168-16,1 0 377 16,-2 0 39-16,1-5-88 0,7-9-280 15,-2 5-128 1,12-1-144-16,12-3-104 0,0-5-592 16,24 0-1104-16,4-2-2689 15</inkml:trace>
          <inkml:trace contextRef="#ctx0" brushRef="#br0" timeOffset="1657.8831">5303 117 488 0,'0'0'80'16,"0"0"-80"-16,0 0-567 0</inkml:trace>
          <inkml:trace contextRef="#ctx0" brushRef="#br0" timeOffset="674.6912">5442 283 9954 0,'0'0'520'0,"0"4"-208"16,0 12 96-16,-6 5-40 15,0 2-112 1,-5 5 40-16,5 5-104 0,0-6-104 16,0 1-72-16,6-4 56 15,0-10-64-15,0-5-8 0,0-1-8 0,0-8-64 16,0 0 72-1,0 0 432-15,0-13-64 0,6-5-168 0,0-15-24 32,6-5-80-32,5-3-88 15,-5 0-8 1,4 10 48-16,-4-2-32 16,6 10-8-16,-13 8 48 31,-5 10 48-31,6 1-40 0,-6 4-64 15,0 0-8-15,0 0-96 16,0 0-48-16,0 0 48 16,0 0 104-16,6 0-16 0,-6 4 16 15,0 6 0-15,6 13 0 16,6 4 16-16,-6 1 16 31,-2 14-24-31,2-14 0 0,0 0 0 31,-6-6-8-31,12 2 8 16,-6-6 0-16,1-8 0 16,3-2-8-16,2-2 0 0,0-6 0 15,-1 0 0-15,7 0 56 32,-6-10-48-32,4-4 8 0,-4 0-16 15,0 2-8-15,-1-8 0 0,-5 12-88 16,-6-2-48-16,6 5 96 0,-6 5-56 15,0 0-24-15,0 0 64 0,0 0 56 16,0 8-248-16,-6 7-688 0,0-11-600 31,6 5-5938-31</inkml:trace>
          <inkml:trace contextRef="#ctx0" brushRef="#br0" timeOffset="3334.7635">5732 191 2312 0,'-6'0'2304'0,"6"0"-407"16,0 0-409-16,0 0 3329 16,0 0-4505-16,0 0-184 0,0 14 16 31,0 8 160-31,-6 6 57 16,0 9-105-16,0 14-48 15,1-4-40-15,-1-11 8 16,6-11-128-16,0-22 8 0,0-3 32 31,-6 0 40-31,6 0 8 31,0-14-48-31,0-10-80 0,-6-2 0 16,6-7 0-16,0-9-8 16,0 5-200-1,0 6 72 1,0 11-88-16,12 3 64 0,-1 2-56 0,7 11-96 15,16-1 112 1,1 5 127-16,-5 0-711 16,-1 0 464-16,-23 0 24 0,-6 14 56 15,0-4 160 1,0 7 72-16,-6-2 0 0,-18 8 72 0,1-5-16 16,0 2 32-16,-1-8 0 31,8 4-16-31,10-13 24 15,6 2-32 1,0-5 24-16,0 0 424 0,22 0-432 16,-4 0-32-16,-1 0-16 15,1 0-32-15,-6 4-96 16,-7 0-56-16,1 1-104 0,0 0 0 16,-6 0 48-16,6 4 128 31,0-5 72-31,-6 6-16 0,0 0 16 15,6-2-8 1,-6 2-40 0,0 0 0-16,0-2-16 0,0-4-48 0,0 5 40 15,0 1 72 1,-6-5 8 0,-6 4 48-16,0-5 32 15,-5 1 128-15,-18-5 136 0,1 0 104 0,4 0 1049 31,7 0-1065-31,17 0-208 16,0 0-120 0,6 0-104-16,0 0-456 31,6 0-649-31,12 0-791 16,-1 0-3169-16</inkml:trace>
          <inkml:trace contextRef="#ctx0" brushRef="#br0" timeOffset="4485.7098">5876 223 8873 0,'0'0'2369'0,"0"0"-297"15,0 0-663 1,0 0-753-16,69-6-408 16,-16 6 360-16,12 0-552 0,-20 0-56 15,-5 0-104-15,-4 6-184 0,-1-2 56 16,-13 6 56-16,-3 0 32 16,-9-6 56-16,-4 0 24 0,-6-4 8 15,0 0-40 1,0 5-40-16,0 0-80 15,0 0 128-15,0 8 72 32,0 0 8-32,-6 11 8 15,-4-1 8-15,-3 9-8 0,1-4 8 32,0 4 0-32,2-4-8 15,-2-4 8-15,0-6 0 0,12-9-8 16,-5-5 8-1,5-4 96 1,0 0 128-16,0-13 32 0,23-33-160 16,5-15-96-16,7-3-248 31,6-5 136-31,-17 31 104 0,-8 11 112 16,2 8 0-16,-12 15 32 0,0 4-144 15,-6 0 0-15,5 14-88 16,1 18 16-16,-6 10 120 15,0 8 48 1,0-8-48-16,0-4 88 16,0 2-8-16,0-3-56 15,-6-4-64-15,6-5-8 16,0-6-112 0,0-3-520-1,0-10-553-15,6 2-511 16,0-8-128-16,-6-3-2449 0</inkml:trace>
          <inkml:trace contextRef="#ctx0" brushRef="#br0" timeOffset="4695.9401">6067 416 7561 0,'0'0'2881'31,"0"0"-489"-31,18 0-591 16,23 0-737-16,11 0 544 31,11 0-1608-31,25 0-64 0,-1 0-824 16</inkml:trace>
          <inkml:trace contextRef="#ctx0" brushRef="#br0" timeOffset="3904.0998">6172 247 5369 0,'0'0'3960'0,"0"0"-2047"16,0 0-377-16,0 0-720 0,0 8-480 31,-12 15 121-31,0 5-73 16,8 0-128-16,-14 9-40 31,6-13-104-31,6 4-112 0,1-16-160 15,5-3-744-15,0-9-1033 32,0 0-2120-32</inkml:trace>
          <inkml:trace contextRef="#ctx0" brushRef="#br0" timeOffset="5087.6262">6757 343 7209 0,'0'0'2257'0,"0"0"1231"15,0 0-3064-15,-46-78-88 16,23 64-184-16,-1 5-96 16,7 9 89-16,-7 0-137 0,8 0 40 0,-2 9 32 31,12 5-72-31,6 27 40 15,0 0 80-15,18 7 576 32,10-8-688-32,-10-21 40 15,-6 4-56-15,-1-5-64 16,-5-3-48-16,-6-2-104 0,0 2 192 31,0-11 24-31,0 4 112 16,-12-3 160-16,-5 1 80 0,-1-6 80 15,-10 0 16-15,5 0 136 47,-1 0-72-47,-4-11-208 0,10-1-304 32,7-3-16-32,11-3-560 0,6 0-640 15</inkml:trace>
          <inkml:trace contextRef="#ctx0" brushRef="#br0" timeOffset="5376.0419">6903 343 5601 0,'16'-9'3032'0,"-16"9"-1119"16,0 0-937 0,0 0-608-1,0 9-240-15,0 10 176 0,0 4 336 16,-6 5 48-16,0-1-151 0,2 5-33 31,-8 6-120-31,6-2-128 16,0 1-112-16,-6-5-48 15,12 1-96-15,0-5 0 0,0-15-680 47,0-8-673-47,18-5-903 31,0 0-5578-31</inkml:trace>
          <inkml:trace contextRef="#ctx0" brushRef="#br0" timeOffset="5736.6909">7104 390 14995 0,'0'0'8'15,"-34"13"120"-15,5 7-8 16,1-3 0-1,-2 2 8-15,1 4 56 16,7-4-32-16,3-6-80 0,9 1-24 0,4-4-32 16,0-6-8-1,0 4 0-15,6-3 0 16,-6 1 72 0,6-1 128-16,0-1 0 0,0 4-16 15,0-3 168 1,0 6 48-16,0-3-72 31,18 5 72-31,4-3 96 31,3-1 57-31,9 0-113 16,1-4-88-16,5 0-184 0,-5 0-176 31,5-5-8-31,-11 0-616 16,-5 0-961-16,-7 0-919 0,-11 0-5098 15</inkml:trace>
        </inkml:traceGroup>
      </inkml:traceGroup>
    </inkml:traceGroup>
    <inkml:traceGroup>
      <inkml:annotationXML>
        <emma:emma xmlns:emma="http://www.w3.org/2003/04/emma" version="1.0">
          <emma:interpretation id="{2D0EFC05-616E-467A-AD7B-E4B5ACC86F1C}" emma:medium="tactile" emma:mode="ink">
            <msink:context xmlns:msink="http://schemas.microsoft.com/ink/2010/main" type="paragraph" rotatedBoundingBox="27070,3222 27232,5084 25908,5199 25746,333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7E96DD4-DD46-4985-9A0E-BCB6CE6AF541}" emma:medium="tactile" emma:mode="ink">
              <msink:context xmlns:msink="http://schemas.microsoft.com/ink/2010/main" type="line" rotatedBoundingBox="27070,3222 27232,5084 25908,5199 25746,3337"/>
            </emma:interpretation>
          </emma:emma>
        </inkml:annotationXML>
        <inkml:traceGroup>
          <inkml:annotationXML>
            <emma:emma xmlns:emma="http://www.w3.org/2003/04/emma" version="1.0">
              <emma:interpretation id="{BF4ABFD0-DCFD-40BB-A939-67EFAD6D7D43}" emma:medium="tactile" emma:mode="ink">
                <msink:context xmlns:msink="http://schemas.microsoft.com/ink/2010/main" type="inkWord" rotatedBoundingBox="27070,3222 27232,5084 25908,5199 25746,3337"/>
              </emma:interpretation>
            </emma:emma>
          </inkml:annotationXML>
          <inkml:trace contextRef="#ctx0" brushRef="#br0" timeOffset="6754.1804">5389 1036 6073 0,'12'-19'1936'0,"-12"10"-103"0,6 6-73 15,-6-8-248 1,0 11 1049-16,0 0-2161 0,0 0-24 16,0 0-176-16,0 19-56 0,0 4 144 31,0 14 0-31,-6 8 88 16,-6-3-208-16,8 5-112 0,-2-10-56 15,6-5-552-15,0-9-944 31,0-9-761-31,0-10-2904 0</inkml:trace>
          <inkml:trace contextRef="#ctx0" brushRef="#br0" timeOffset="6996.0382">5111 998 9281 0,'0'0'2289'15,"0"0"-217"1,0 0-959 0,47-26-409-16,-19 20-424 0,8 6 72 15,5 0-72-15,-1 0-128 16,-5 0-16-16,6 11-88 0,-1-3-40 0,-5 1-8 16,-7 5-552-1,1-5-120-15,-5-4-2121 0,-14 5 1889 16,2-6 32-16,0 1-424 15,1-1-393-15,-3 0-1263 0</inkml:trace>
          <inkml:trace contextRef="#ctx0" brushRef="#br0" timeOffset="7707.1744">5836 1188 9033 0,'0'0'2945'16,"0"0"-568"-16,0 0-1065 0,0 0-512 31,0 0-528-31,0 0-272 15,109-111-264 1,-73 88-168-16,-19 5-168 16,7 8 240-16,-20 6 272 31,3 4-72-31,-7 0-64 0,0 0 48 31,0 14 176-31,-7 9 0 16,-3 5 280-16,-8 3-32 0,6 7-48 15,-5-6 24 1,5 4 88 0,0-3-40-16,8 5-152 0,4-6-48 0,0 1-1808 31,0-5-1049-15,0-14-8585-16</inkml:trace>
          <inkml:trace contextRef="#ctx0" brushRef="#br0" timeOffset="8506.9436">5146 1614 8889 0,'0'0'3209'0,"0"0"-1024"16,0 0-817-16,0 0-560 0,0 0-232 15,0 0-104-15,157-24-24 16,-106 20-80 0,8-2-224-1,-8 6-144-15,8 0-264 0,-7 0-800 0,6 0-712 16,-12 0-2105-1,-11 0-7321 1</inkml:trace>
          <inkml:trace contextRef="#ctx0" brushRef="#br0" timeOffset="8325.7544">5338 1663 4809 0,'0'0'2184'0,"0"10"-64"0,0 4-711 16,0-1-289-16,0 11-208 31,0-1-208-31,0 8-168 0,-6 17-223 31,6-2 31-31,-6-9 376 0,6-13-720 16,0-24-848-16,0-15-1489 16,0-13-4264-16</inkml:trace>
          <inkml:trace contextRef="#ctx0" brushRef="#br0" timeOffset="9006.3104">5854 1683 6913 0,'0'0'2256'0,"0"0"-551"0,34 8-385 15,-11-3-464-15,7-1-360 0,-2 6-144 16,1-10-175-16,-5 5-97 15,-13 4-80-15,-5-5 0 32,0 1-48-32,-6 4 48 0,-6 6 56 15,-11 3 80 1,-13 1-16 0,1 3-64-16,-5 1-32 0,-1 5 24 15,5-5 0-15,8-4 168 16,10-2 128-16,7-2-48 31,-1-6-32-15,6 0 104-16,0-4 192 0,0 5-32 15,11-2-64-15,19 6-112 0,4-4 417 16,17 2-529-16,-4-12-40 31,6 0-80-31,-1 0-120 16,35 0-72-16,-17 0-649 0,-19 0-8184 15</inkml:trace>
          <inkml:trace contextRef="#ctx0" brushRef="#br0" timeOffset="9805.6616">5001 2370 7161 0,'0'0'3153'0,"0"-9"-889"0,18 5-880 31,11-6-583-31,11 6-193 16,7-5-176-16,0 0 320 15,-2 3-200 1,7-4-184-16,-5 2-240 16,0 4-128-16,-1-5-432 0,11-1-648 15,-4 1-784-15,-7 0-2505 16</inkml:trace>
          <inkml:trace contextRef="#ctx0" brushRef="#br0" timeOffset="10543.8952">5795 2421 7513 0,'0'0'2497'0,"0"0"-305"0,24 0-592 0,-7-5 593 16,7 2-2017-16,-2-3-120 0,7 2-56 31,1 4-8-15,-14 0-152-16,2 0-208 0,-12 0-144 0,-6 0-136 15,0 10 127-15,0 3 193 31,-24 5 136-31,-4 1 64 0,-7 5-32 16,1-3 64-16,4-1 96 31,7-7 0-31,5 1 8 16,13-9 120-16,5-5 64 0,0 0 248 31,0 0 145-31,11 0-81 16,7 0-176-16,5-5-120 0,1 1-144 15,4 4-64-15,-5 0-48 32,7 0-104-32,-8 0-144 0,1 18-208 15,-11 1-1409-15,0-1 1817 16,-12-9 96-16,0 4 80 16,-6-3 160-16,-6 4 64 0,1 4 32 0,-13 6-88 31,8-1-152-31,-2 0 337 15,0 0-393-15,7-18-24 16,-1 5 112-16,6-7 112 16,-10-3 152-1,4 0 96-15,0 5 144 16,-5-5 24-16,5 0 32 16,-6 0 152-1,7 0 9-15,-7-5-49 16,-4-8-336-16,-2-5-240 31,1-2-224-31,-23-3-328 16,5 5-1352-1,0 5-2273-15</inkml:trace>
          <inkml:trace contextRef="#ctx0" brushRef="#br0" timeOffset="9564.6995">5164 2490 5737 0,'0'0'2584'0,"0"0"2377"0,0 0-4016 31,0 0-241-31,0 15-136 16,0-2-72-16,0 10 8 0,0 0-120 31,0 5-184-31,6 0-128 16,-6-5-72-16,6 0-136 15,4-13-984-15,2-10-1129 0,0 0-3384 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7:46.26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2F5CCFB-F02D-41D9-8F5F-065054011D47}" emma:medium="tactile" emma:mode="ink">
          <msink:context xmlns:msink="http://schemas.microsoft.com/ink/2010/main" type="writingRegion" rotatedBoundingBox="4325,10978 9299,10489 9345,10964 4371,11453"/>
        </emma:interpretation>
      </emma:emma>
    </inkml:annotationXML>
    <inkml:traceGroup>
      <inkml:annotationXML>
        <emma:emma xmlns:emma="http://www.w3.org/2003/04/emma" version="1.0">
          <emma:interpretation id="{7EC89C35-BF96-4428-B2CE-EEFDE5E91DA9}" emma:medium="tactile" emma:mode="ink">
            <msink:context xmlns:msink="http://schemas.microsoft.com/ink/2010/main" type="paragraph" rotatedBoundingBox="4325,10978 9299,10489 9345,10964 4371,114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3A544C-C991-4727-8ABD-0AFDB75E8049}" emma:medium="tactile" emma:mode="ink">
              <msink:context xmlns:msink="http://schemas.microsoft.com/ink/2010/main" type="line" rotatedBoundingBox="4325,10978 9299,10489 9345,10964 4371,11453"/>
            </emma:interpretation>
          </emma:emma>
        </inkml:annotationXML>
        <inkml:traceGroup>
          <inkml:annotationXML>
            <emma:emma xmlns:emma="http://www.w3.org/2003/04/emma" version="1.0">
              <emma:interpretation id="{15174F27-D997-4187-9C01-0D6249988793}" emma:medium="tactile" emma:mode="ink">
                <msink:context xmlns:msink="http://schemas.microsoft.com/ink/2010/main" type="inkWord" rotatedBoundingBox="4326,10995 6102,10820 6145,11258 4369,11433">
                  <msink:destinationLink direction="with" ref="{146EB9EB-4568-4D2C-8446-7AD064941FA5}"/>
                </msink:context>
              </emma:interpretation>
            </emma:emma>
          </inkml:annotationXML>
          <inkml:trace contextRef="#ctx0" brushRef="#br0">2255 2545 11722 0,'0'14'1808'31,"0"-9"-359"-31,0 8-473 16,0 2-288-1,0 3-112-15,0 5-104 0,0 0-232 16,0 0-64-16,0 10 32 0,0-12-200 31,0 7-8-15,0-4-592-16,6-10-896 0,0-5-1201 0</inkml:trace>
          <inkml:trace contextRef="#ctx0" brushRef="#br0" timeOffset="587.784">2486 2585 1608 0,'0'0'5441'0,"6"15"-3249"16,-6 5-895-16,0-3-393 16,6 11-240-16,-6 9 40 47,0 1-208-47,6 3-112 0,-6 0-176 0,0-4-136 15,6-13 41-15,-6-6-65 16,0-18-32-16,0-5 72 15,0-28 1504-15,-12-13-1592 0,12 0-208 0,-6 5-64 16,6 4 152 0,0 9 120-16,0 9 56 0,0 10 16 31,0 5-72-31,0 4-40 0,6 0-112 16,11 0-24-16,1 18 64 15,4 10 16-15,3-2-24 0,3 12-112 16,-4-5-177-16,5-1-103 15,-1 0-144-15,1-9 80 16,-5-3 352-16,-8-12 224 0,2 2 40 16,-12-10 424-16,0 0 296 31,1-5 137-31,-7-15-193 0,0-1-216 16,0-12-120-16,0 2-160 15,0-7-56-15,0 6-40 31,0 4-104-31,0 4-8 0,0 6-272 32,4 4-400-32,2 10-753 15,-6 4-1815-15</inkml:trace>
          <inkml:trace contextRef="#ctx0" brushRef="#br0" timeOffset="915.0394">3077 2600 3224 0,'0'0'6890'16,"0"0"-5314"-16,0 0-728 16,0 5-24-16,0 13-304 0,0 0 121 15,0 10 47-15,0 0-88 31,0 5-120-31,0-2-176 32,0 7-104-32,6-6-72 0,-6-4-128 47,6-4-352-47,6-16-904 15,-6-3-1209-15,0-5-6769 0</inkml:trace>
          <inkml:trace contextRef="#ctx0" brushRef="#br0" timeOffset="1277.0472">2939 2592 9353 0,'0'-7'2521'0,"0"7"-721"15,0-3-695-15,0-2-777 16,16 1-200 0,8-5-80-16,5 4 80 15,0 0-128-15,7 5 0 0,-8 0-56 32,7 0 48-32,-7 13-120 46,-4 5-120-46,-1 7-168 16,-11 2-80-16,0 5-105 0,-12 4 153 16,0-1 296-16,0-4 152 0,-12-3 16 31,-12 0 240-31,1-10 152 16,1-4 257-16,-8-14-105 31,13-19-176-31</inkml:trace>
          <inkml:trace contextRef="#ctx0" brushRef="#br0" timeOffset="1969.0363">3310 2679 9898 0,'0'0'2848'0,"0"0"-1007"0,86-19 183 32,-34-4-2024-32,7 6-256 0,-8-3-1168 15,-10 2-2585-15</inkml:trace>
          <inkml:trace contextRef="#ctx0" brushRef="#br0" timeOffset="1836.534">3345 2545 8913 0,'0'0'2785'0,"16"-9"-857"16,19-15-767-16,5 2 311 31,7-6-1304-31,-17 13-168 15,-1 7-328-15,-13 3-856 16,-4 5-1353 0,-12 0-7353-16</inkml:trace>
          <inkml:trace contextRef="#ctx0" brushRef="#br0" timeOffset="1648.9607">3385 2500 3168 0,'0'0'2705'0,"6"7"-577"16,-1 8-407-1,1 3-465 1,-6 9-360-16,0 6 56 0,0-5-256 16,6 4 17-16,-6 1-41 0,6-5-256 31,0-6-120-31,6 1-40 16,-8-4 16-16,14-5-8 0,-5 0-24 31,9-5 56-31,2 0-24 15,-1 0-136-15,5-9 32 0,2 0-112 32,5 0-56-32,5-9-224 31,-5-9-400-31,12-42-744 31,-19 4-1777-31</inkml:trace>
          <inkml:trace contextRef="#ctx0" brushRef="#br0" timeOffset="2563.3162">3785 2462 5737 0,'0'0'2160'0,"0"4"-367"0,0 0-321 31,0 11-208-15,0 0-176-16,0 7 9 0,17 10-137 16,1-4 1216-16,4 3-1584 0,2-11-248 0,5-2-95 31,-6 0-241-16,7 1-8-15,10 5-529 0,-5-3-999 0,-13-1-1505 16</inkml:trace>
          <inkml:trace contextRef="#ctx0" brushRef="#br0" timeOffset="2275.9836">3942 2470 1872 0,'0'0'4953'0,"0"0"-3433"0,0 0-503 16,0 0-105-1,0 0-224 1,0 0-96-16,6 103 160 0,-18-71 32 16,0 4-216-16,-11 7-15 15,5 3-153 1,-5-10-168 0,11 1-232-16,6-13-929 0,6-20-2103 0</inkml:trace>
        </inkml:traceGroup>
        <inkml:traceGroup>
          <inkml:annotationXML>
            <emma:emma xmlns:emma="http://www.w3.org/2003/04/emma" version="1.0">
              <emma:interpretation id="{9EB41940-C502-4D36-9332-7FD53753B5E2}" emma:medium="tactile" emma:mode="ink">
                <msink:context xmlns:msink="http://schemas.microsoft.com/ink/2010/main" type="inkWord" rotatedBoundingBox="7580,10658 9299,10489 9345,10964 7627,11133">
                  <msink:destinationLink direction="with" ref="{3589CCFC-3FAD-4551-B7C2-43D2DA959498}"/>
                </msink:context>
              </emma:interpretation>
            </emma:emma>
          </inkml:annotationXML>
          <inkml:trace contextRef="#ctx0" brushRef="#br0" timeOffset="4690.7347">5507 2258 5537 0,'0'0'2656'15,"0"0"-679"-15,0 0-201 32,0 0-480-32,0 0-231 0,0 0-217 15,-6 0-48-15,6 0 24 16,0 0-152-16,0 0-88 0,0 0-264 16,0 8-128-16,0 8-184 15,0 3 96-15,0 40 185 16,6 6-169-16,4-20-2713 15,2 2-320 1,0-47-6409-16</inkml:trace>
          <inkml:trace contextRef="#ctx0" brushRef="#br0" timeOffset="5447.5056">5825 2226 6105 0,'0'0'2776'31,"-6"4"-927"-31,6 15 71 15,-6-2-1688 1,0 11-8-16,6 5 184 16,-6 0-200-16,6 0-56 0,-6-1-72 0,2-10-64 31,4-3-16-31,0-10 0 0,0-9-176 16,0 0 176-1,0-9 40-15,0-18 72 0,0-6-64 31,0-8-32-31,0 3 137 16,0 2-17 0,0 8 40-16,0 5 256 31,0 9-32-31,0 10-80 16,0-2-160-16,0 6-160 0,0 0-80 15,10 0-24-15,8 14 56 31,-1 10 32-31,1-1-96 16,16 14-40 0,7-1-192-16,-6-3-1153 0,-7-5 1009 31,-10-25 184-31,5-3 304 0,-11 0 0 16,0-3 1681-16,-6-15-1201 15,-6-10-208-15,0 0 8 31,0 1-104-31,0-1 8 0,0 0-88 16,0 4-96-16,0 16-2833 16,0-2-4632-16</inkml:trace>
          <inkml:trace contextRef="#ctx0" brushRef="#br0" timeOffset="5987.5442">6213 2139 5369 0,'0'0'4513'0,"0"0"-2169"0,0 0-463 16,0 0-793-1,0 0-536-15,18 0-192 0,5 0 0 16,5 0-136-16,1 0-112 16,1 0-96-1,5 0-16-15,-7 9-16 16,1-1 16-16,-11 11-240 16,4 0-32-16,-10 3 8 15,-12 2 88-15,0-1 72 0,0 5 40 0,0 0 64 0,-22 3 8 31,4-3 8-15,-11-4-16-16,5-12 8 0,2 4 0 16,-7-7 152-16,11-6-48 15,6-3-112-15,7 0-96 16,5 0-608-16,0-8-1737 0,5-5-7633 0</inkml:trace>
          <inkml:trace contextRef="#ctx0" brushRef="#br0" timeOffset="5689.0002">6254 2175 8089 0,'0'0'2273'0,"0"0"-833"15,0 0-624-15,0 19-272 0,0 3-16 32,0 11-31-32,6 28 7 31,-6-6-200-31,6-9-784 15,0-18-897-15,-2-28-1015 0,-4-5-2441 16</inkml:trace>
          <inkml:trace contextRef="#ctx0" brushRef="#br0" timeOffset="6578.9915">6619 2230 9554 0,'0'0'3000'0,"0"0"-1015"0,0 0-1105 15,51-14-488-15,-10 5-256 32,5-9-8-32,1 4-128 0,-6 6-312 31,-7 3-848-31,-34 5-865 31,0 5-2280-31</inkml:trace>
          <inkml:trace contextRef="#ctx0" brushRef="#br0" timeOffset="6328.6138">6654 2189 8137 0,'0'0'1865'16,"0"0"-969"-16,0 0-512 31,0 0 544-31,34 105 1529 16,-28-53-2065-16,0-15-80 0,-6-6 40 15,0 7-104 1,0-5 16 0,11-11-64-16,-5 2 112 0,6-10 16 15,0-5 40-15,10-4-40 16,2-5-80-16,5 0-88 0,6-19-160 0,5-9-792 31,19-14-680-15,-19 2-937-16,-5 7-4568 0</inkml:trace>
          <inkml:trace contextRef="#ctx0" brushRef="#br0" timeOffset="6679.1303">6636 2355 6041 0,'0'0'9802'0,"64"0"-9314"0,5-9-320 31,1 0-168-31</inkml:trace>
          <inkml:trace contextRef="#ctx0" brushRef="#br0" timeOffset="6899.2229">7141 2226 9297 0,'0'0'713'0,"0"0"-145"0,-71 65 136 15,55-34-32-15,-9 2 32 16,3 5-336-16,5-6-216 31,5-5-152-31,6-4-264 0,6-8-1272 16,0-11-5354-16</inkml:trace>
          <inkml:trace contextRef="#ctx0" brushRef="#br0" timeOffset="7238.7466">7117 2245 5937 0,'0'0'2520'16,"-6"9"-1007"-16,-5 3 1079 15,5 4-1896-15,-6-4-160 0,6 8-111 16,-4 3-17-16,4 0-24 15,0 0-56 1,6 0-112-16,0 1-216 31,0-12-328-31,0-12-656 16,6 0-1289-16,4 0-3440 0</inkml:trace>
          <inkml:trace contextRef="#ctx0" brushRef="#br0" timeOffset="7415.7629">7106 2291 8561 0,'0'0'1961'0,"0"10"-1001"0,0-1-448 0,5 0-304 31,7-1-160-15,12 11-48-1,-8-10 0-15</inkml:trace>
          <inkml:trace contextRef="#ctx0" brushRef="#br0" timeOffset="8248.5798">6781 2162 4889 0,'0'9'1848'0,"0"-5"32"32,11 5-615-32,7 1-345 0,-6 3-272 15,11 6-48-15,1 4 184 16,-2 1-64-16,7 4 17 16,1-2 71-1,-2 7-112-15,-5-10 16 31,5 0-32-15,-3-4-304 0,-3-2-160-1,2-1-112-15,5 1-88 16,-7-2-16-16,-4-5-4121 16,-6-10-6449-16</inkml:trace>
          <inkml:trace contextRef="#ctx0" brushRef="#br0" timeOffset="8738.0992">7216 2162 6969 0,'-6'9'2352'0,"-6"9"-767"16,1 0-321 15,-7 10-512-31,-4 10-312 16,-2 3-200-16,-17 28-240 15,1-5-1352-15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4:23.65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98B51FB3-4281-416F-8EF8-DF9B189665DF}" emma:medium="tactile" emma:mode="ink">
          <msink:context xmlns:msink="http://schemas.microsoft.com/ink/2010/main" type="writingRegion" rotatedBoundingBox="17380,2712 17745,2712 17745,3165 17380,3165">
            <msink:destinationLink direction="with" ref="{D45F3333-1CB0-4BF9-8512-203763B5D612}"/>
          </msink:context>
        </emma:interpretation>
      </emma:emma>
    </inkml:annotationXML>
    <inkml:traceGroup>
      <inkml:annotationXML>
        <emma:emma xmlns:emma="http://www.w3.org/2003/04/emma" version="1.0">
          <emma:interpretation id="{FC7EA977-D810-45AA-98F7-9A2C0D1816D0}" emma:medium="tactile" emma:mode="ink">
            <msink:context xmlns:msink="http://schemas.microsoft.com/ink/2010/main" type="paragraph" rotatedBoundingBox="17380,2712 17745,2712 17745,3165 17380,3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1B330D-DC92-4B31-A336-7E5C8BDBBDD0}" emma:medium="tactile" emma:mode="ink">
              <msink:context xmlns:msink="http://schemas.microsoft.com/ink/2010/main" type="line" rotatedBoundingBox="17380,2712 17745,2712 17745,3165 17380,3165"/>
            </emma:interpretation>
          </emma:emma>
        </inkml:annotationXML>
        <inkml:traceGroup>
          <inkml:annotationXML>
            <emma:emma xmlns:emma="http://www.w3.org/2003/04/emma" version="1.0">
              <emma:interpretation id="{640BA379-D5D5-4F3A-9A4E-E42DA294A246}" emma:medium="tactile" emma:mode="ink">
                <msink:context xmlns:msink="http://schemas.microsoft.com/ink/2010/main" type="inkWord" rotatedBoundingBox="17380,2712 17745,2712 17745,3165 17380,3165"/>
              </emma:interpretation>
            </emma:emma>
          </inkml:annotationXML>
          <inkml:trace contextRef="#ctx0" brushRef="#br0">2397 137 8905 0,'0'0'2441'15,"0"0"-609"-15,0 0-455 16,0 0-745-16,0-7-560 0,-6 27-64 31,-6 13 184-31,0 3 232 16,2 5 8-16,-2 10-56 31,0 5-120-31,6-10-136 0,6 0-24 0,0-4-96 16,0-15-320-1,6-17-744-15,6-5-833 0,4-5-2752 0</inkml:trace>
          <inkml:trace contextRef="#ctx0" brushRef="#br0" timeOffset="480.2374">2629 90 6729 0,'0'0'4713'0,"0"0"-2441"16,0 0-1207-16,0 0-481 0,-6 9-424 15,-6 9 8-15,-23 23 40 32,1 2-40-32,-7 3 136 0,6-5-248 15,7-13 128-15,10-8 0 16,0-3 16-16,7-6-40 0,5-8 8 16,6 2-48-16,-6-5 80 31,6 0 32-31,0 0 16 15,0 0-72-15,0 0-64 0,0 0-104 16,0 0-8-16,0 0 0 16,0 4 0-16,-6-4-56 0,6 4 56 15,0-4 8 1,0 5 0-16,0-5 0 0,0 5 112 31,6 5-32-15,17-2 889-16,1 12-369 15,4-12-184-15,1 2-40 0,7 0-96 16,5-2-144-16,-7-8-136 16,-5 4 88-16,-1-4-88 15,-4 0 72-15,-13 0-80 0,-5 0-56 16,-6 0-280-16,0 0-640 0,0 0-1161 0,0 0-3136 16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4:42.01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84BD018-68BC-400E-98CB-859CA0A6D4CB}" emma:medium="tactile" emma:mode="ink">
          <msink:context xmlns:msink="http://schemas.microsoft.com/ink/2010/main" type="writingRegion" rotatedBoundingBox="17217,5418 17542,5418 17542,5917 17217,5917">
            <msink:destinationLink direction="with" ref="{D45F3333-1CB0-4BF9-8512-203763B5D612}"/>
          </msink:context>
        </emma:interpretation>
      </emma:emma>
    </inkml:annotationXML>
    <inkml:traceGroup>
      <inkml:annotationXML>
        <emma:emma xmlns:emma="http://www.w3.org/2003/04/emma" version="1.0">
          <emma:interpretation id="{88A24910-CDBB-4DA4-B74E-28C6D1EB185C}" emma:medium="tactile" emma:mode="ink">
            <msink:context xmlns:msink="http://schemas.microsoft.com/ink/2010/main" type="paragraph" rotatedBoundingBox="17217,5418 17542,5418 17542,5917 17217,59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8CB9AF-0488-4627-BA6F-AE10BD003D6D}" emma:medium="tactile" emma:mode="ink">
              <msink:context xmlns:msink="http://schemas.microsoft.com/ink/2010/main" type="line" rotatedBoundingBox="17217,5418 17542,5418 17542,5917 17217,5917"/>
            </emma:interpretation>
          </emma:emma>
        </inkml:annotationXML>
        <inkml:traceGroup>
          <inkml:annotationXML>
            <emma:emma xmlns:emma="http://www.w3.org/2003/04/emma" version="1.0">
              <emma:interpretation id="{91210388-F7E8-4215-BC5E-066B7FD17BF5}" emma:medium="tactile" emma:mode="ink">
                <msink:context xmlns:msink="http://schemas.microsoft.com/ink/2010/main" type="inkWord" rotatedBoundingBox="17217,5418 17542,5418 17542,5917 17217,5917"/>
              </emma:interpretation>
            </emma:emma>
          </inkml:annotationXML>
          <inkml:trace contextRef="#ctx0" brushRef="#br0">2286 2796 2736 0,'-6'0'5425'31,"6"0"-3152"-31,0 0-905 32,0 0-400-32,0 0-328 0,0 0 1 31,0 0 15-31,0 0 96 15,0 0 64-15,0 0-8 0,30 0-216 16,11 0-280-16,-1 8-1000 0,1 2 16 31,-31 5 112-31,-10 16-288 32,-10 7 232-32,-14-2-985 15,-11 7 1305-15,1-17 8 31,11-11 208-31,11-2 1544 0,6-7-631 16,6-6 47-16,0 0-72 0,12-6-448 0,5-3-248 31,1 0-8-31,22 9-8 16,-11 0-88-16,5 5-1496 16,1 14 1200-1,-29-2 48-15,-6 3 144 31,0-2 96-31,0 0 120 16,0 5 56-16,0-5-80 0,-6 5-32 31,-11 1-64-31,-1-5 0 16,2-2 8-16,-2 2 0 0,-5-5 64 31,-1-4 216-31,-16-2 64 31,-1 2 80-31,6-10 1384 0,1 0-1159 32,16 0 39-32,7-5-328 15,-7-8-328-15,18-6-40 0,-6 1-832 32,6 3-1313-32,0 2-3208 0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0F9C4436-4DF3-4F0B-A2BF-A24DBC57680E}" emma:medium="tactile" emma:mode="ink">
          <msink:context xmlns:msink="http://schemas.microsoft.com/ink/2010/main" type="writingRegion" rotatedBoundingBox="17396,8897 18946,8852 18958,9282 17408,9327">
            <msink:destinationLink direction="with" ref="{AA511865-C529-41CF-B033-C2710F83EB7D}"/>
          </msink:context>
        </emma:interpretation>
      </emma:emma>
    </inkml:annotationXML>
    <inkml:traceGroup>
      <inkml:annotationXML>
        <emma:emma xmlns:emma="http://www.w3.org/2003/04/emma" version="1.0">
          <emma:interpretation id="{D6A048DC-0037-4552-BEEF-D47C798CA03B}" emma:medium="tactile" emma:mode="ink">
            <msink:context xmlns:msink="http://schemas.microsoft.com/ink/2010/main" type="paragraph" rotatedBoundingBox="17396,8897 18946,8852 18958,9282 17408,93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BB1343-DE08-4B8A-80B5-112711C0C0E1}" emma:medium="tactile" emma:mode="ink">
              <msink:context xmlns:msink="http://schemas.microsoft.com/ink/2010/main" type="line" rotatedBoundingBox="17396,8897 18946,8852 18958,9282 17408,9327"/>
            </emma:interpretation>
          </emma:emma>
        </inkml:annotationXML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2:27.99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5733EF5-A91D-45F2-AE24-5D23997992CE}" emma:medium="tactile" emma:mode="ink">
          <msink:context xmlns:msink="http://schemas.microsoft.com/ink/2010/main" type="inkDrawing" rotatedBoundingBox="21453,1920 23521,10943 22524,11172 20455,2148" semanticType="callout" shapeName="Other">
            <msink:sourceLink direction="to" ref="{D579871E-4B19-4D13-B6F6-ED8142FC171F}"/>
            <msink:sourceLink direction="from" ref="{A1E80B56-1AE1-4C27-B9CC-49ED2352CEEF}"/>
          </msink:context>
        </emma:interpretation>
      </emma:emma>
    </inkml:annotationXML>
    <inkml:trace contextRef="#ctx0" brushRef="#br0">130 0 5457 0,'0'0'2656'31,"0"0"-311"-31,0 0-777 16,0 0-480-16,0 0-360 0,0 0-287 15,0 4-185-15,0-4-56 32,0 5-192-32,0 5 104 0,0 3 104 0,-6 6 160 15,1 13-40-15,-7 0-56 16,6 11-96-16,-6 2-40 0,6 6-72 15,-4 5-16 1,4 4 48-16,6 4-96 16,-6-4 8-16,0 5 64 0,6 5-72 15,-6-2 0-15,6 12 104 32,0 3 80-32,-6 18 32 15,1 28-48-15,-1 23-24 0,-6 5-56 16,6-9-24-16,-6-14 0 31,12-18-64-31,0-1 0 0,0-3 72 16,0 1-72-16,6 73-8 15,6 4 0 1,-6 3 32-16,0-22-40 16,-6-87 8-16,0-20 0 31,6-4 8-31,-1 9 0 0,1 5 64 15,0 10-64-15,6-1-16 0,4 0 8 0,-4 4 0 16,0 1 8 0,0 5-8-16,11 45 0 0,-11-8 0 0,-2-7-80 15,2-6 72 1,-6-53-56-16,6-3 16 16,-7-12 40-1,1 12-40-15,6-5 48 0,-6 13 0 16,6 0 48-16,-7 10-48 15,7 4 8-15,-6 5-8 0,0-1-8 16,6-3 8-16,-2-1 0 0,2-10 0 16,0 2 0-16,5-2 0 31,-5-9 0-31,0 7 0 16,4-7-40-16,2 0 40 0,-6 1-8 31,5-1 8-31,1 6 0 15,5 3 0-15,-5-7-48 0,4 3 40 32,-4 0 0-32,5 1 8 0,-1 3 0 15,8 6-16-15,-7-1 8 16,1 2 8-16,-2-7-8 0,-3-9 8 16,3-4-8-1,-4-14 8 1,-1-5-8-16,1 2-48 31,4 3 8-31,19 46 40 16,-1 5-88-16,-5 5 80 15,12-5 16-15,-29-41 0 0,-2-16 0 0,2-3 0 16,-1-9-8-16,1 0 0 16,10 32-8-16,7 1 16 0,0 4-8 31,1-1 8-31,-20-32 0 15,2-5-8-15,-1-2-64 0,1-4-24 16,-2 2 96-16,2 5-16 16,0 0 8-16,-1 4 8 15,5 0 0-15,-4 6 0 0,1-1 48 16,-3-5-48-16,2-4 0 31,-1 4 0-31,1 0 0 0,-2-4 0 16,2 9 0-16,5 0 0 15,1 5 0-15,-2-1 0 0,-4-8 0 32,5 4 0-32,-5-5 0 15,5 0 0-15,-11 0-8 32,10-1 8-32,-10 4 8 0,6-14-8 31,-7 3-8-31,1 0 8 0,6-8 8 15,-2 12-8-15,8 5-8 16,-1 0 8-16,0 4 0 16,1-5 0-16,-8-4 8 15,2-5-8 1,-6 0 8-16,11 0 0 16,-5 0-8-1,-2-4 8-15,2 5-8 16,-6-11 0-1,-1 2 8-15,-5-7-8 0,6 5 0 16,-12-3 0-16,6 0 0 0,-6-10 0 16,0 0 72-16,0 0 80 31,-18 0 96-31,-5-5-136 16,-1-5-104-16,-4-3 0 0,-13 0-8 15,-5-6-64-15,-1 3-408 16,-4-1 352-1,21 3-56-15,1-4 104 16,-5 3 0-16,11-3-80 0,-1 8 56 16,7-3 96-1,5 8 0 1,0 2 8-16,12-4-8 31,0 7 40-31,-6 0-40 0,6 0-88 16,0 0-24-16,0 0-136 0,0 0 144 15,12 0 104-15,0 0 0 16,5 10-16-16,1 0 16 16,5 5 0-1,-5-2 0-15,10 0 0 16,1 1 8 0,-5 0-8-16,-2-4 0 0,-4-1 0 0,-12-9 8 31,5 4-8-31,1 1 0 15,0-2 0-15,-6 4 0 0,5-7 0 16,-5 0 16-16,-6 3-16 31,6-3 56-31,-6 0 8 16,6 0-8-16,-6 0 96 0,6-3 448 31,0-7-408-31,-2-4-48 0,8 0-56 16,-6 5-72-16,0-5 40 31,0-4-8-31,0 5-32 0,11-30 40 16,-5-3-56-16,10-15 8 15,-4 2-8-15,-6-2-600 0,-1 12-1008 16,-11 14-4497-16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5:53.49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D8449C-926E-45E1-AF68-4A89EADD8ABB}" emma:medium="tactile" emma:mode="ink">
          <msink:context xmlns:msink="http://schemas.microsoft.com/ink/2010/main" type="writingRegion" rotatedBoundingBox="20592,2046 20607,2046 20607,2061 20592,2061">
            <msink:destinationLink direction="with" ref="{13925B8D-3B73-43DB-A17C-F4EAEE10723F}"/>
          </msink:context>
        </emma:interpretation>
      </emma:emma>
    </inkml:annotationXML>
    <inkml:traceGroup>
      <inkml:annotationXML>
        <emma:emma xmlns:emma="http://www.w3.org/2003/04/emma" version="1.0">
          <emma:interpretation id="{84F7270E-00D5-4172-95AB-467F184851CB}" emma:medium="tactile" emma:mode="ink">
            <msink:context xmlns:msink="http://schemas.microsoft.com/ink/2010/main" type="paragraph" rotatedBoundingBox="20592,2046 20607,2046 20607,2061 20592,20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29E40F-8356-4815-9670-8883EAC49DC1}" emma:medium="tactile" emma:mode="ink">
              <msink:context xmlns:msink="http://schemas.microsoft.com/ink/2010/main" type="line" rotatedBoundingBox="20592,2046 20607,2046 20607,2061 20592,2061"/>
            </emma:interpretation>
          </emma:emma>
        </inkml:annotationXML>
        <inkml:traceGroup>
          <inkml:annotationXML>
            <emma:emma xmlns:emma="http://www.w3.org/2003/04/emma" version="1.0">
              <emma:interpretation id="{035F2239-F6F7-431A-B159-E923D7A2955C}" emma:medium="tactile" emma:mode="ink">
                <msink:context xmlns:msink="http://schemas.microsoft.com/ink/2010/main" type="inkWord" rotatedBoundingBox="20592,2046 20607,2046 20607,2061 20592,2061"/>
              </emma:interpretation>
            </emma:emma>
          </inkml:annotationXML>
          <inkml:trace contextRef="#ctx0" brushRef="#br0">-273-299 776 0,'0'0'888'15,"0"0"-216"-15,0 0-2584 0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2:39.42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E2465FE-BC49-4555-831E-1619210DBF97}" emma:medium="tactile" emma:mode="ink">
          <msink:context xmlns:msink="http://schemas.microsoft.com/ink/2010/main" type="inkDrawing" rotatedBoundingBox="26229,8443 27943,6016 28366,6314 26651,8741" semanticType="callout" shapeName="Other">
            <msink:sourceLink direction="to" ref="{EC8B63B6-C798-4308-B0AC-96FB34A0B808}"/>
            <msink:sourceLink direction="from" ref="{2946E631-6815-4187-8AE7-2ECA4FE203B5}"/>
          </msink:context>
        </emma:interpretation>
      </emma:emma>
    </inkml:annotationXML>
    <inkml:trace contextRef="#ctx0" brushRef="#br0">1012 4507 5857 0,'-6'0'1616'0,"6"0"-104"15,0 0-743-15,0 0-177 16,0 0-16-1,-6 0 200-15,6 0 72 16,0 0-32-16,-6 0-103 0,6 0-113 16,0 0-64-16,0 0-56 0,0 0-184 15,-6 0-152-15,2 0-136 16,-8 15-8 0,-6 8 8-16,1 5 0 15,-7 5-8-15,14-6 8 16,-8 5-8-16,0-4 0 0,7 0 0 31,-7 8 8-31,1-4 104 0,-1 1-24 16,0-1-80-16,2 1 72 15,-2-2-72-15,1 3 40 16,-7-2-40-16,8 0-8 0,-8 4 8 16,1 1-8-16,-1 1 0 31,-5 7 8-31,1-1-8 0,-1 0 8 15,-1 3 0-15,8-6 0 16,-1 6 0-16,-7-7-8 16,2 8-8-1,5-7 0-15,-7 1 8 16,7-2 56-16,-5-2-56 0,-2-1 0 16,1 5-16-16,1-1 8 15,-1 1 8 1,-7 3 0-1,7-2-8 1,1-2 8-16,-1-4 0 16,5-4 0-16,2-1 8 0,-2 0 0 15,1 0-8 1,-1-4 16-16,1 0-16 16,5 0 8-16,-4 3-8 0,-13 7 48 15,1 3-48-15,5 0-8 16,-1 2 16-1,14-22-16-15,-8 7 8 32,7 0 0-32,-1-4 8 0,1-1 0 15,-1 0-8-15,-10 9 0 16,10 1 0-16,-5-1-8 0,5-4 0 31,6-5 8-31,2-6-8 16,-8 3-24-16,12 3 32 15,-11 0 0-15,-1 0-8 0,7 5-72 32,-7 5 8-32,0-5-112 0,2 3 176 15,4-13-120-15,0-3 80 16,1 3 40-16,-1-8 0 0,6-2 0 16,0-3 8-16,6-5 64 0,0 0 96 15,0 0 88 1,0 0-24-1,0 0-88-15,0 0-136 0,0 0-24 16,0 0 16-16,0 0-56 16,0 0 56-1,0 0 8-15,0 0 64 16,0 0-64-16,0-9-8 0,0-10-72 31,0-9 24-31,0 7 8 16,0-14 40-16,6 9-64 0,-6-2 64 31,6 5-40-31,-6-5-40 16,0 0 24-16,6 5 56 0,-6-5-8 15,0 1 8-15,0 3 0 0,0 11 16 32,0 5 64-32,0 1-40 15,0 7-24-15,0 0-16 16,0-3-32-16,0 3 32 0,0 0 8 31,0 0 0-31,0 0-88 0,0 0 80 31,0-5 8-31,0-5-72 16,6 7 64-16,0-7 8 0,-1 5 0 16,-5-4 0-16,0 9 0 15,6 0 0 1,-6 0-152-16,0 0 0 15,0 0 56-15,0 27 96 0,0 1 64 16,6 0 72-16,-6 0-128 16,0-10-8-16,0-3 8 15,0-7 0-15,0 5 0 16,0 2 56-16,0-6 192 16,0 5-104-16,0-5 32 0,0-4-80 15,0 4-96-15,0-9 0 31,0 5 72-31,0-5-80 16,0 0 0-16,0 4-8 0,0 1 8 16,0-5 0-16,0 5 0 0,0-1 8 31,6 1 8-31,-6-5-8 31,0 5-8-31,0-5 8 16,0 0 8-16,6 4 24 0,6-4-40 15,-8 0 0-15,14 0 152 0,0 0-8 32,-1 0 24-32,6 0 56 0,1 0-48 0,-2-9 0 31,8 0 0-31,-1-1 16 0,23-8 40 16,6-10-63-16,0 1-65 0,23-6-337 0,-24 15-1343 15,-16-1-3017-15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2:15.10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6728F21-B641-4246-B730-96CB157D0CB0}" emma:medium="tactile" emma:mode="ink">
          <msink:context xmlns:msink="http://schemas.microsoft.com/ink/2010/main" type="inkDrawing" rotatedBoundingBox="15911,10425 18434,1987 20139,2497 17616,10935" semanticType="callout" shapeName="Other">
            <msink:sourceLink direction="with" ref="{DA025493-A04D-40CF-8F92-76F277F764C7}"/>
            <msink:sourceLink direction="with" ref="{003E7FFD-C47C-41FE-95DA-68D2CB7DCF8B}"/>
          </msink:context>
        </emma:interpretation>
      </emma:emma>
    </inkml:annotationXML>
    <inkml:trace contextRef="#ctx0" brushRef="#br0">4018-80 3896 0,'0'0'2593'31,"0"0"-385"-31,0 0-727 16,0-5-289-16,0 5-272 16,0 0-184-16,0 0-72 0,0 0 785 15,0 0-1153-15,0 0-16 0,0 0-80 32,0 0-128-32,0 0-72 0,0 0-96 31,0 5 0-31,0 22 96 15,0 5 72-15,0 11 56 0,0-2-120 32,0-10 8-32,6 8-16 0,-6-6 8 15,6-2 0-15,0 6 40 16,0-9-40-16,-1 23-8 31,7 4 16-31,0 0 8 0,-6 10-8 0,0-20 96 16,-1 7-8-1,1-1 24-15,-6-1-64 0,6 6-56 16,0-5 0-16,-6 4 8 16,6-4-8-16,0-9 8 0,0 4-8 15,-2-5 40-15,-4 1-48 16,6 0 8 0,0-1-8-16,-6 1 16 0,0 4-16 15,0 6 0-15,0 2 0 16,0 2 8-1,0-1-8-15,0-5 8 16,0-2 40-16,0-8-48 16,0-3 8-1,0-1-8-15,6-8 8 32,-6 0-8-32,6 0 0 15,-6 0 0-15,6 0-8 0,-6 22 8 16,0 10 0-16,0 0-136 15,0 5 56-15,0-27-72 0,0 3 96 32,0-4-56-32,0 0 40 15,0 0 64-15,0-1-8 0,0 20 8 0,-6 4 8 16,6 4 0-16,-6 7 0 16,-6-16 0-16,2 5-8 31,-2 0-72-31,0 0 72 0,0-4 0 15,1-7 8-15,5-6 8 16,0-11-8-16,0 0 8 16,0-4 0-16,0 0-8 0,6 8 0 0,-11 6 8 15,-1 4-16-15,-4 5 8 16,-2 5-104-16,-5-1 8 0,-1-8 24 16,2-6 72-1,4-9-8-15,1-4-40 16,-1-9 48-1,0 2 8-15,1-1 112 0,5-2-72 0,-4 5-40 16,-2 0 0-16,0 5 0 16,-5 4-8-16,1 10 0 15,-9-1-8 1,3 10 8-16,-1-5 8 16,1 5-8-16,-2-5 0 0,7 2 8 15,-1-12-8-15,8-4 16 31,-9-5 88-31,15 1 0 16,-8-5-24-16,1 0-80 0,-1 0 48 16,0 0-48-1,2 5 0 1,-2 4 0-16,-5 1 8 0,-1-6 8 0,1 11 40 16,1-10 24-1,-8-1-32 1,7-4-40-1,1 5 120-15,-2-4-8 0,1-6-112 32,5 4 48-32,-23 29-56 0,-5 9-8 15,-5 0 200 1,-2 10-184 0,12-29 0-1,1 10 8 1,-7-6-16-16,7 3 0 0,-1-3 56 0,6-7-48 15,1-1 80-15,5-1 0 0,-1-8 120 16,14 0-96-16,-14 8-64 31,7 7-40-31,-6-2 16 16,1 10-8-16,4-19-16 0,-17 32 8 16,1 1 0-16,-1-4 48 15,12-2-56-15,11-31 0 16,8-5 0-16,-2 0 0 0,0-4-16 15,6-2 16-15,-5-1-72 16,5 1 8-16,0 2-8 16,-6 4 16-16,0 5 48 0,2 4-48 15,-2 1 56-15,-6 3 0 32,7-3 0-32,-1-7 8 0,0-1 0 0,1-2-8 15,-1-5 8 1,6 2-8-16,0-8 0 0,0 2 0 31,6 0 0-31,0 0-16 16,-4 5 8-16,4 3 8 15,-6-4-8 1,6 10-8-16,-6-4-160 0,6 8 72 0,-6 1 96 31,0-2-40-31,0 2-24 16,6-5 72-16,0-5-8 0,0-5 0 15,0-5 8-15,0 2 0 32,0-2 0-32,0 2 0 15,0 3 0-15,0 5 8 0,0 5-8 16,6 0 0-16,0 4 0 16,0 5 0-16,0 4 0 0,-6-3 0 15,6 3 0-15,-2-8 0 31,-4-1 0-31,6-5 0 16,6 24 0-16,0 5 8 0,-6 5 8 0,5 7-8 16,-5-13-8-16,0 1 0 31,-6-5 0-31,6-1 0 16,-6-8 0-16,6-9 8 0,-1-5-8 15,-5-5 0-15,12-1 8 0,0 6-8 16,-6 4 8-16,4 6-8 15,2 2-8-15,-6 7 8 16,6 3 0-16,-6-3-8 16,-6-6-40-1,0-14 48-15,0-7-8 0,5-7 8 0,-5-3 0 32,0-5-48-32,0 3-24 15,6-3 64-15,-6 5-16 16,6 3 16-1,0-3-8-15,-6 3 8 16,6 2 8-16,0-2 0 16,-6 6-16-1,6-2 16 1,-2 3 0-16,2 3-32 0,-6-1 32 16,12-3 0-16,-6 5 0 15,0 8 0 1,0 4-8-16,-1 6 0 15,-5-5 8-15,0-9 0 0,0-10 8 32,0 0 8-32,0-3-16 15,0-2 0-15,0 2 0 0,0-6-8 16,0 0 8-16,0 1-16 16,0-6 16-16,0 1-8 0,0-5 8 0,0-5 88 15,0-14 568 1,-11-4-648-16,5 10 0 0,0-2 64 31,0 10-64-31,6 1 0 16,0 4-8-16,0 0-56 0,0 0 48 0,0 0 8 15,0 0 0 1,0 0 0-16,0 0 8 31,0 0 0-31,0 0 72 16,-6 0-32-16,6-4 24 0,-6 4-56 15,-4-10-8-15,-2 0 0 16,0 7-8 0,1-6 0-16,-1 0 8 15,0 2-8-15,0 4-8 32,-4-6 8-32,4 4-96 0,0-6 8 15,1 3-120-15,-1 4-144 16,6-1 288-1,0 5 16-15,6 0-64 16,0 0-104-16,0 0-152 16,0 0 32-16,0 0 32 0,0 0 80 31,0 0 48-31,12 5 80 0,0 7 96 0,-1-1-8 16,1 3 8-1,12 9-8-15,-8 0-40 31,2 0 48-31,-1 3 0 0,7-1 0 16,-14-6 0-16,2-2 8 0,0-2-8 0,-6-7 0 16,0-8 16-16,-6 0 32 15,5 0 536-15,-5 0-432 0,0 0-24 16,6 0-64 0,6 0-64-1,6-4 216-15,-1-10-32 16,7 1 16-16,4-15 88 15,1 0 32-15,-1-9-56 16,2-5-80-16,5-4-96 16,16-18-88-16,-10 13-648 0,-17 14-3185 15</inkml:trace>
    <inkml:trace contextRef="#ctx0" brushRef="#br0" timeOffset="3349.6497">4633-89 5281 0,'0'0'2176'0,"0"0"-392"0,0 0-583 16,0 0-25 0,0 0-176-16,0 0-312 0,0 4-240 31,0 5-95-31,0 10-33 0,6 5-56 15,-6 3-96-15,6 9-32 16,-6 1 56-16,5 1-8 16,1 7-40-16,0 2-144 31,0-2 8-31,-6 7 0 0,12 3 8 16,-12-3-8-16,6 8 0 0,5 0 40 15,-5 4-48-15,0 1 0 0,0 4 16 0,0 5 0 31,0 5-8-31,-6 68-8 16,0 1 0-16,0 4-40 16,-6 1 80-16,0-66-32 0,0-3-8 31,0-2 0-31,0 2 8 31,-5-6-8-31,5-3-8 16,0 2 0-16,0 2-88 0,-6 0 88 15,1 10-48-15,-1-2-40 32,0 0 88-32,0-4 0 0,2-13 8 0,4-6 0 15,-12 15-8 1,7-6 16-16,-7 2-376 0,0 2 168 31,8-11 120-31,-8 7-368 0,-5 11 352 16,-7-1 80-16,7 0 8 15,1-4 8 1,-8-10-8 0,7-5 8-16,5-8 8 15,2-10-8-15,-2 0-48 16,1 0 40-16,5 5-8 16,-6 10-161-16,7 2-39 0,-7 17 40 15,2-6 24 1,-2 0 32-1,-5 31 112-15,-7-8-40 0,8-8 56 0,-2-7-8 32,13-41 8-32,-1 7-8 15,6-8 0-15,0 7 0 16,0-2 8-16,-5 2 0 0,-7 32 0 16,-4-6 0-16,-2 2 272 15,1-2-208-15,11-31-64 0,2-1 8 16,4-9 32-16,0 4-40 0,0-3 0 15,0 6 0-15,0-3-8 32,-1 0-16-32,3 7 8 15,-2-7 0-15,0-4 0 0,6 4 8 32,-6-8 0-32,0 0 0 31,6 5 8-31,-6-10-8 0,6 10 8 0,0 0-8 15,0-2-8 1,0 6 0-16,0-4-72 16,0-1 80-16,0-9-8 15,0 10 8-15,0-10 0 16,0-2 8 0,0 4 72-16,0-12-8 0,0 1-56 0,0-5 0 15,0 6-8-15,0 3-8 16,6 0 0-16,0 10 0 0,0 3-48 0,6-3 56 31,-8-4-56-31,-4-15 48 16,0-4 48-16,0 0-48 15,7-5 0-15,-7 0 160 0,0 0 201 0,0 0 119 32,0 0-104-32,0 0-200 15,0-5-112-15,-7 0 8 16,7 5 0-16,0 0-64 0,0 0 0 15,-4 0 8-15,4-5 24 32,-12-3-40-32,6-12-48 0,-12-1-40 0,1-12-80 15,-1 0 88 1,2-3 80-16,-2 8-8 31,6 0 8-31,-5 5 0 0,5 9 0 0,6 5 8 16,-4-1-8-1,-2 2 0-15,-1 3 8 0,1 0-8 32,8 0 8-32,4 5-8 15,-6-5 8-15,0 5 0 16,6-4 0-16,0 4 0 0,0 0 0 0,0 0 0 16,0 0 0-16,0 0-8 0,0 0-48 15,0 0 40-15,0 0 0 16,0 0-8-1,0 0 16-15,0 0-80 16,0 0-16-16,0 0-112 0,0 0-48 31,0 0 56-31,0 4 192 16,12 6 8-16,-8 4 0 0,15 0 72 16,-7 0-64-16,-2 5-8 15,2-6 40-15,0 1-32 0,0 0-8 16,-1 4 120-16,-5-4 56 31,6 0-40-31,0-1 32 16,-8 2-32-16,2-6-24 0,0 0-48 15,-6-9-64-15,6 0 0 32,-6 0 72-32,0 0 104 0,0 0 48 15,0 0-48-15,0 0-8 16,0 0-56-1,6 0-56-15,-6 0-48 16,12 0 88-16,-7-9 32 31,7-5 0-15,0-5-40-16,4-8 0 0,-3 0-24 16,5-6-56-1,-8 1 0-15,8-6 0 16,0 2 40-16,-1 3-48 0,7-8 0 15,-2 13 0-15,-5 5-2816 16,-11 13-6074-16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5:58.09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925B8D-3B73-43DB-A17C-F4EAEE10723F}" emma:medium="tactile" emma:mode="ink">
          <msink:context xmlns:msink="http://schemas.microsoft.com/ink/2010/main" type="inkDrawing" rotatedBoundingBox="19809,2051 24295,1447 24863,5670 20378,6274" hotPoints="24471,2116 24380,5959 20536,5869 20627,2025" semanticType="enclosure" shapeName="Square">
            <msink:sourceLink direction="with" ref="{BE2196D5-0A6F-4C4D-8D5B-AED3CC9ACD62}"/>
            <msink:sourceLink direction="with" ref="{96D8449C-926E-45E1-AF68-4A89EADD8ABB}"/>
            <msink:destinationLink direction="with" ref="{229F8C70-1335-4647-A3A0-0E90DC3F469E}"/>
          </msink:context>
        </emma:interpretation>
      </emma:emma>
    </inkml:annotationXML>
    <inkml:trace contextRef="#ctx0" brushRef="#br0">184-3772 3168 0,'-46'-60'1689'16,"46"60"-593"0,0 0 1520-16,0 0-2088 0,0 0 57 0,-6 0 191 15,6 0-16-15,-5 9-40 16,-1-4-112-16,6 9-168 0,-6-5-64 31,0 6 288-31,0-2-327 31,6 2-97-31,-6 2-32 16,6 2-88-16,-6 4-40 0,6 0 56 31,-4 5 80-31,-2-5-80 31,6 5-120-31,-6-1 32 0,0 0-48 32,0 1 8-32,6 32 112 0,0 5-64 15,0 4 272 17,0 0-320-32,-6 0 40 0,0-3-40 15,1 3 56 1,-1-5-8-16,0-26-48 0,0 23 56 31,6-2-64-31,-6 2 24 0,6-2 56 0,0-18-16 16,-6 14-56-16,0 5 0 0,6-4 168 0,-10 0-104 31,3-10 8-31,1-1-16 16,0 7-64-16,0 4 48 15,0-1-48-15,-4 10 8 16,4-6-8-16,-6 6-16 0,6-6 16 31,-5 2 8-31,-1-6 0 0,6-4 40 16,0 0 56-16,6-6-16 15,0-2-32-15,0-2-48 32,0 2 48-32,0 2 16 0,0-5-8 15,-6 8-56-15,6-2 0 16,-4 5 80-16,-2-5-16 15,0 5 24-15,6-5 48 0,0-5 64 16,0 0-72-16,0-8 40 31,0 0-96-31,6-7-32 0,4 17-32 16,-4-6-8-16,0 9 160 31,-6 0-168-31,0-12 0 0,0 2 0 0,0-4 49 16,0 0-49-16,0-4-40 0,0 0 40 15,0-5 8-15,0 0 40 16,6-5-40 0,-6 1-8-16,0 0 0 31,0 3 48-31,0 1-48 16,0 1 0-16,0-1-8 0,-6-5 8 15,6-3 8-15,-6-7 0 16,6 1 0-1,0 2 0-15,0 1 0 16,0 4 0-16,0 5 8 16,0-2 0-16,-6 5-8 0,6-3 0 31,0-2-8-31,0-4 24 0,0-7-24 31,0-8 0-31,0 5 80 31,0 0 64-31,0 0-56 16,0 4-80-16,0 10-8 0,0-6 48 16,0 6-48-1,0-6 72-15,0 2-72 0,0-10 0 16,0-1 48 0,0-4-48-16,6 0 224 31,-6 0 88-31,0 0-40 0,0 0-128 15,6 0 56-15,0 0 96 16,0 0-232-16,5 0-48 16,25 0 56-1,5 0 96-15,4 0-56 16,7 0-96-16,-11 0-16 0,-1 0 8 16,7 0 0-16,0 0 0 15,4-4 56-15,1-1-56 0,42 5-8 31,3 0 0-31,-4 0-32 0,7 0 32 16,-37 5 0-16,0-1 0 31,-4 4 0-31,-1-3 8 0,-1-5-8 16,7 0 8-16,-6 0-8 16,5 0 0-16,2 0 0 31,-2 0-56-31,6 0-24 0,-10-5 72 15,-1 1-32-15,-6 0 32 32,0 4 8-32,-5-4 0 0,22 4-8 62,6-5 0-46,6-1 8-16,7-3-8 15,-25 5-40-15,1-5 32 0,-7-1 16 16,-4 5 0-16,-6 1-32 16,-7 4 32-16,13 0 8 15,-8 0 0-15,14 0-8 32,-2 0-8-32,-11 0-64 15,70 4-32-15,-5 6-48 0,-7 4-256 31,-5-6 416-31,-58-3 0 16,4-5-8 0,2 0 0-16,-1 6-120 15,7-6 120-15,-2 0-88 0,-4 0 88 16,-7 0-48-16,13 5 48 47,-13-1 0-47,1 0 0 0,0 0 96 15,-19-4-88-15,25 5-8 16,-1-5 0-16,-5 0 56 16,-1 4-48-16,-21-4-8 31,-9 0 56-31,2 0-48 0,0 0 0 16,-6 0 8-16,5 0-16 15,1 0 0-15,0 7-8 31,4-7 8-31,-10 3 0 16,6-3 8 0,5 0-8-16,-5 0 0 0,-6 0-8 15,0 0-40-15,0 0 48 16,0 0-8 0,-6 0-40-16,0 0 32 15,4 0 16-15,-4 0 0 0,0 0 8 16,0 0 168-16,0 0 64 15,0 0 80 1,0-14-8-16,0-8 192 31,0 3-400-31,0-5 16 16,0 7 0 0,0-7 8-16,6 1 64 31,-6 0-56-31,6-5 8 0,-6-4 0 15,6 8-96-15,0-8 48 32,0 0-48-32,5-51 32 15,-5 0-72-15,0-5 8 0,0-5-16 32,-6 57-8-32,6-24 8 15,0 0 8-15,-1 1-16 0,1 3 16 16,-6 18 0-1,6 5 56-15,-6-3-64 0,0 3 8 16,0-3-8-16,0 3 8 0,0-28-8 31,12 2-8-31,-6-2-48 16,0 2 56-16,4 13 0 16,-10 5 8-1,6-1 64-15,-6 0-64 16,0 1-8-16,6-5 8 0,0 4 0 15,-6 0-16-15,6 1-80 32,5 0 80-32,-5 3 8 0,-6-23 0 15,0 2 48-15,0 3-24 0,0 1-24 32,0 18 8-32,-6-3 32 15,1 3-32-15,-1-1-8 31,6 1-16-31,0 1 8 0,-6-24 0 0,6 5 0 16,-6-6-56-16,0 10 64 16,6 13 0-16,-6 7 8 15,6 3-8-15,-6-5 0 32,6 1 0-17,-4-1 0-15,4 6-16 16,0-1 8-16,0-4 8 0,0 4-48 0,0 6 48 15,-6-6 0 17,0 5-8-32,6-5 8 0,-6 5-8 15,-6-51 8-15,1 0 0 0,5-4-224 16,-12 8 216 0,12 39 0-1,1 3-96-15,-7 9 104 0,0 0 0 16,6 1-40-16,0 3 40 15,2-3 0 1,-2 0-8-16,0 0 8 16,0 3-80-16,6 5 16 0,-6 2 56 31,6 4-40-31,0-1 40 16,0 0-40-16,0 5 0 31,0 0 40-31,0 0-64 0,0 0 64 15,0 0-56-15,0 0 8 16,0 0 48-16,0 0-104 0,0-4 48 16,0 4 56-1,0 0-80 1,0-5-8-16,0 5 48 0,0 0-72 16,0 0 48-16,0 0 72 15,0 0-24 1,0 0 8-16,0-9 16 0,0 0-464 0,0 4 264 31,0-5 104-15,0 2 96-16,0 8-8 15,0 0-312-15,0 0 264 0,0 0-64 16,0 0 64-16,-6 0 48 16,6-5-8-1,0 5 16-15,-6 0-8 16,6 0 0-16,-5 0-88 15,-7 0 56-15,0 0 32 0,6 5 16 32,0-5-8-32,2 4 56 15,4-4-48-15,0 0 40 16,-6 0 24-16,6 0-64 0,0 0 8 31,-6 0-8-31,0 0 0 16,-6 0 40-16,6 0-48 31,-11 0-8-31,-1 0 8 0,-5 0-16 16,-1 0-32-16,2 0 40 15,-1-4-56 1,-7-6 56-16,2 7 0 0,5-7-32 16,-29 0 40-16,-12-5 8 15,0 7-24-15,-11-1 8 16,16 9-40-16,8-4 48 15,-2 4 56 1,1-5-48-16,6 0-8 16,6 0 8-1,-1 1-8-15,5-5-8 0,8 4-40 16,-7 0 48-16,1 0 0 16,-7 5 0-1,-6-4 0-15,7 4 8 0,-1-4-8 31,13 4 0-31,-1-5 0 16,-1 0-8-16,-5 5 8 31,1-10 16-31,-1 7-16 16,7 3 8 0,-2 0-8-16,7-5-8 15,0 5 0-15,-7 0-56 0,-10 0 64 31,-1 0-56-31,-10 0 88 16,-8 0-32-16,19 0 8 0,-17 0 0 16,4 0 32-1,13 0-40-15,-1-5-8 16,23 0 0 0,1 5 8-1,-1 0-56-15,2 0 56 0,-8 0 0 0,7 0-8 16,-23-3 8-1,-1 3 0-15,-12-10-56 0,7 0 8 16,-1 10-16-16,1-4-40 16,0 0 56-1,10 4 0-15,2-5 40 0,17 5 8 0,-7 0 0 16,2-5-8-16,-7 5 8 16,-11 0-48-1,-7 0-120 1,-12 0-24-16,-4 0 32 0,-1 0 96 15,0 0-8-15,18 0 64 0,5 0 8 32,7 0-8-32,11-5 8 15,5 1 0-15,6 4 8 16,-5-5 40-16,-1 1-48 0,2 4-8 31,-8 0 0-31,-5 0-64 16,-11 0 72-16,-1 0-8 0,-12 4-80 15,8 1 88-15,-25-1-48 32,13-4 48-32,4 0 64 15,18 0-56-15,17 0-8 32,-4 0-8-32,-2 0-40 0,1 0 48 0,-11 0-48 0,-1 5 48 31,-6 0-9-16,7 0 18-15,-1-1-9 0,5-4 8 16,2 0 0-16,10 0 80 16,1 0-80-16,5 0-8 0,12 0 0 0,-12 0 0 15,8 0 0-15,-2 0-8 16,-1 0-40 0,1 0 40-16,6 0-40 31,-6 0-41-31,6 0 33 15,0 0-40-15,0 0 88 0,0 0 0 32,0 0-8-32,0 0 16 15,0 0 8-15,0 0-8 0,0 0 56 16,0 0-40-16,0 0-16 16,0 0 8-16,0 0-8 15,0 0 128-15,0 0 217 16,0 0-345-1,0-14-553-15,19 0-1447 16,3-4-3369-16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3:28.56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6178A33-84EB-4141-B737-6171C3A0F8D9}" emma:medium="tactile" emma:mode="ink">
          <msink:context xmlns:msink="http://schemas.microsoft.com/ink/2010/main" type="inkDrawing" rotatedBoundingBox="2521,9746 4493,14524 3735,14837 1763,10059" semanticType="10" shapeName="Other">
            <msink:sourceLink direction="with" ref="{86F91E94-F218-4741-9901-458C4CD7775F}"/>
            <msink:sourceLink direction="with" ref="{E5E45530-BCFD-47F2-82BC-292628202DC2}"/>
          </msink:context>
        </emma:interpretation>
      </emma:emma>
    </inkml:annotationXML>
    <inkml:trace contextRef="#ctx0" brushRef="#br0">-2 0 6673 0,'0'0'2096'0,"0"0"-959"16,0 0-769-16,0 4-256 0,0-4-64 16,0 0 56-16,0 0 176 0,0 5 256 15,0-2 64-15,0 4-16 32,0 2-128-32,0 0-48 15,0-1-48-15,0 7-71 0,0 3-49 16,0 0-32-16,0 5-48 15,0 1-8-15,0 4-16 0,0 0 24 16,0 4 16-16,0-4-48 0,0 4-8 0,0 36-24 16,6 2-40-1,-6 3 192-15,0 7-200 0,5-30 32 16,-5 1 16 0,0 5-24-16,0-10-8 15,0 5-16 1,0-14-48-16,6 3 56 15,0-2-8-15,-6-1 16 16,6 5 48-16,0-1-16 31,0 0 56-31,0 10-80 0,-1 5-64 16,1 4 40-16,0-1-32 16,0 6-8-16,0-9 88 15,0-1-88-15,0-3-8 0,-2-6 0 16,2-5 8-16,6-4 40 15,-6 5 88-15,0 3-40 0,0-2-48 16,5 12 120-16,-5 0-120 31,6 6-40-31,-6 4 8 16,4-1 48-16,2 0-56 0,0-4 40 16,-1-5-40-1,1 1 0 1,0-9 0-16,0-6 64 0,-2 0-56 15,3 1 64-15,5 5-8 16,-2-6-64 0,2 10 0-1,-1-5 0-15,1 5 40 0,4-1-32 16,2-5 32-16,-1 7-48 16,1-5 8-1,-2 2-8-15,19 21 8 16,-6 4 8-1,5 0-8-15,-5-4-8 0,-7-24 0 16,-4 3 16-16,5-1-16 16,0-2-8-1,1 0 8-15,-8 0 0 0,7-5 24 16,1 6-24-16,-2-10 16 31,1 4-16-31,18 24 8 16,-1-1-8-16,1-4 24 15,-1 1 24-15,-23-34 24 0,-1 6-64 32,3-10 0-32,-3 0 8 31,2 1-8-31,-1 4 8 0,5-7-8 16,-4-2 0-16,-1 5 0 15,-5-6 0-15,4 0-8 31,-4-5 56-31,-1 6-48 0,7 0-8 0,-7 9 8 16,7-5-8 0,-2 5 0-16,-10-11 0 0,0 3 8 0,5-2-8 15,-5-4-16-15,0 5 16 0,-2-6 0 16,14 15 0 0,-1 4 0-16,6 0 16 15,-5 5-16 1,-8-14 0-16,2 4 0 0,0-3 0 0,-7-10 0 31,1 0 0-31,-6-5 0 16,0-4 0-16,-2 0 0 0,2 4 0 15,0-5 0-15,6 11 0 32,0-2 0-32,-1 6 8 15,1-2 0 1,0-1-8-16,-6-8 0 15,-2 1-8-15,2-4 0 16,-6-5 0-16,0 0 8 0,0 0 145 31,0 0 167-31,0 0 216 0,0 0-72 16,0 0-112-16,-6-10-120 16,-10-2-128-16,-19-8-112 31,1-3-128-31,4 5 136 0,-5-1-88 15,7 1 96-15,-1 0 0 0,5 3 0 0,-5 6 0 16,1 1 0-16,4-1-16 16,-5-1 0-16,7 5 16 0,-2-4-8 31,1-1 0-31,11 10-104 16,0-4 112-1,12-1-8-15,0 5 16 0,0 0-16 0,0 0-56 31,0 0-64-31,0 0-64 16,0 0-48 0,0 0-32-16,0 0 40 15,6 0 128-15,6 0 104 16,5 0 0-16,1 5 64 16,0-1-56-1,-2 2-8-15,8-2 72 16,-1 5-72-16,-1-1 8 15,-4 3-8-15,5-2 0 0,7 4 0 32,-1 2 8-32,-7-2 24 0,8-3-32 31,-19-5 8-31,1-1 8 0,0 0 32 16,-6 1 0-1,4-5-40-15,-4 4 56 0,-6-4-16 31,6 0-40-31,-6 0 96 0,0 0 16 16,0 0 96-16,0 0 24 16,6 0-16-16,-6 0 16 15,6 0-16-15,11-27 48 16,1-15 136 0,-2-9 608-16,9-9-1008 15,-13 28 0-15,-2 0-8 0,2 0-208 16,0-15-840-16,-1 6-1400 0,-5 0-3706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5:43.06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E20EA7E-34F0-42EB-8AB9-8B2F580503BB}" emma:medium="tactile" emma:mode="ink">
          <msink:context xmlns:msink="http://schemas.microsoft.com/ink/2010/main" type="inkDrawing" rotatedBoundingBox="6017,118 8655,5021 3856,7603 1218,2700" rotationAngle="-58836064" semanticType="9">
            <msink:sourceLink direction="with" ref="{92330A97-BC12-4E8E-BF26-1FC7DE47EDFC}"/>
          </msink:context>
        </emma:interpretation>
      </emma:emma>
    </inkml:annotationXML>
    <inkml:trace contextRef="#ctx0" brushRef="#br0">50 190 5009 0,'0'5'1960'0,"0"-5"-592"16,0 5-464-1,0-5-167 1,0 0 1367-16,0 4-1408 16,0-4 0-16,0 0 41 15,0 0-81 1,0 0 352-16,0 0-992 16,0 0-16-16,0 10-8 15,0-1 8-15,6 4 40 16,0 2 112-1,-6 3 112-15,6 18 8 32,-6 11-104-32,6-2 416 0,-6 11-440 31,0-14 8-31,0 38 64 31,0 2-64-31,0-8 128 16,0 5-184-16,0-39-24 15,6 4-24-15,-1-4-40 0,7 2 0 16,0 4 0-16,-6 65 48 0,0 0 16 16,-2-1 145-16,2 1-209 15,0-69 0-15,6-1 0 16,5-4 0-16,-5-5 0 16,0 11-8-16,0-11 0 15,4 9 8 1,-10 5-8-16,0 0 8 31,0 5 48-15,-6 0-48-1,6 0 0-15,-1-1-8 16,7 0 8 0,0 2 0-1,0-1-8 1,5-6 0-16,-5-2-8 0,4-2-40 31,-10-3 48-31,6 18 16 16,-6 3 32-16,-6 2-24 15,0-2-24-15,0-17 8 0,17 46-8 32,-5-1 8-32,0-4 0 15,4 4 0-15,-16-50-8 0,0 27-8 16,6-3-64-16,0 4-96 0,-6-1 96 15,6-27 64-15,0 1 8 16,0-5 8-16,-6-5 0 31,0 8-8-31,0-8-8 0,0 8 8 16,0 1 0 0,0 0 0-1,0 9 16-15,0-3-8 16,0-3-8-1,0 2 0-15,0-4 0 16,0-7 8-16,0 1-8 16,0 1 8-1,0-2 0-15,0 2-8 16,0 5 8 0,-6 39-8-16,0 2-8 0,6 1-201 15,-6-7 209-15,6-42 0 16,-6 2 0-1,0-1 8-15,6-4-8 16,-4 10 8-16,-2 9-8 31,6-6 0-31,0-9-152 16,0-4 96-16,0-28 56 0,0 0 48 31,0 0 192-31,0 0 89 31,0 0-41-31,0 0-136 16,0 0-80-16,0 0-72 0,0 0-32 31,0 4 24-31,6-4 16 16,10 0 24-16,2 0 504 16,5 0-408-16,24-4-64 31,5 4-64-16,11 0 200-15,0 0-80 0,-16 0 24 16,6 0-136-16,-1-5 160 0,11 1-88 31,-4-3-80-15,51 7 64-16,0 0-56 16,-7 7 8-1,3 2-24-15,-54-9 16 16,-1 0-8-16,2 0 8 0,4 0 0 31,2-5 40-31,34-9-40 31,-1 0 0-31,-5 5-16 32,0-1-8-32,-40 6-32 0,-1 0 40 15,1 4-40-15,4-10 40 16,-5 0-40-16,48-8 48 31,-3 0-112-31,-3-1-136 16,-7 1 248-1,-41 9-8-15,19 0 0 0,-12-1-40 16,10 1-368 0,1 0 144-16,-17 4-48 0,-1 1 96 15,7-6-72-15,-6 5 128 0,4-3 88 16,-5-2-17-16,31-8 49 15,-8 3-56-15,6 7-280 0,-4-1 376 16,-30 4-40-16,5 1-88 16,-5 4-80-16,5-7 64 15,-5-1 88 1,5-1 56-16,1 5-48 0,6-11 48 0,-7 7 8 31,1 3 0-31,-1-5-16 31,1 5 8-31,-6 1-64 16,-7 0 64 0,1 0-40-16,1-2-56 15,-2 1-24-15,1 0-16 16,-5-3 72-16,5 4 8 0,-7-1 0 16,2 1 56-16,5 4-8 15,-1-7 8-15,-4 7-416 31,-7 0 264-31,-17 0 16 0,0 0 64 16,6 0 64-16,-6 0 16 16,6 0 8-16,-6 0 112 31,6 0-24-31,-6 0-48 0,0 0 8 16,0 0-40-16,6-3-8 31,-6 3 0-31,0-5 8 0,0 5 64 15,0-4 120 1,0-1 72-16,0 1 48 16,0-15 32-1,0-4 16-15,0-5 969 0,0-4-1193 16,0 8-88-16,0 1 32 16,0 1-32-16,0 3-40 31,0-5 88-31,0-16 144 15,0-7-24-15,-6-4 400 16,0 1-576-16,6 18-48 0,0-2 0 31,-6 8 144-31,6 3 56 16,0-5 96-16,-6-24 24 16,0-3 40-16,1-1 584 31,-1-4-896-31,0 28 8 15,0 0-40-15,0 4 56 0,6 0 48 16,-6 0 81-16,0 1 31 16,2-5-32-16,4 0-104 0,-6-4 0 0,6-7 40 15,0-22-136 1,0 1 88-16,-6-1 64 0,0 1-56 0,6 22 24 0,-12 0 32 31,12 1 64-15,-5-5-24-16,-1-5-32 0,6 0-88 15,0 0-32-15,0 0-32 0,0 0-8 16,0 1 16-16,0 3-8 0,0 1 88 31,0 0-32-31,0-5-16 16,0 0-40-16,-6-4 8 16,0 0-8-16,0-5 0 0,6 0 0 15,0 5-8-15,0 8 8 31,0 6 8-31,0 9 32 16,0-1-48 0,0 0 8-16,0 5 0 31,0-4 0-31,6-1 8 0,-6-7-16 0,6-7-16 16,0 2-152-1,0-11 40-15,-6 9-40 31,5 2 48-31,-5 7 112 0,0 6 0 16,0 4 8 0,0 6-8-1,0-6 8-15,0 0 0 0,12-18 0 0,-6-6 0 0,0 7-288 32,0-2 96-32,-6 15 16 0,4 14 56 0,-4-5 56 15,0 0 56 1,0 0-80-16,0-1 32 0,0-21-40 0,-4-6-56 0,-2-1-256 31,-6 12 240-31,12 20 104 16,-6 7 64-16,6 4-8 15,-6 4-64 1,6-4 64-16,-5-5 0 16,-1 0 0-16,6-4-1 0,0-10-127 31,0-5-64-31,0 1-144 15,0 0 16-15,0 9 120 16,0 3 96-16,0 7 112 0,0 9-8 16,0 4 8-16,0-4 72 15,0-1 0-15,0 0-56 0,0-9-8 32,0 0 8-32,0-4-16 15,0-5-104-15,0 4-8 0,0 2 16 16,0 2 48-16,0 5 0 31,0 7 48-31,0-4 0 0,0 7-16 16,0-3 8-16,0 3 8 15,0-5 0-15,0-4 0 16,0 5 0-16,0-1-136 0,-6 0 40 16,6 0 40-16,0 5 48 15,0 0-104-15,0 0 40 0,0 0-24 0,-6 0 16 16,6 0-16-1,0 0 80 1,0 0-56-16,0 0 72 16,-6 0 0-1,0 5-8-15,-4 0 8 0,-2 4 0 16,-6-4 0-16,7 4 0 0,-13-6 0 31,1 7 0-31,5-5 16 16,-4 0-8-16,-8-5 8 0,7 5-16 31,1-5 8-31,-8 3-8 16,1 4 0-16,-12-4 0 0,7 2 8 31,-13 0-8-31,7-5 8 31,-1 4 0-31,0-4 88 16,7 0-48-16,-7 0 24 0,1 0 0 31,5 0 0-31,-40 0-8 16,0 0-64-16,-6 0 32 15,-1 0-32 1,7 0 0 0,11 0 0-1,-6-4 16 1,7-6-16-16,33 7 8 0,-16-4-8 0,-5 7 0 0,-2 0 8 31,-4 0-8-15,21 0-8-16,1 0 8 0,-5 0 0 0,5 0 0 15,0 0 0 1,-17 0 8-16,5 0-8 0,2-8 40 16,4-2-24-1,17 10-8-15,-4-3-8 16,-7 3 0-16,-5 0 0 31,-7 0 0-31,0 0 0 31,1 0-8-31,-5-10 8 0,4 1 0 32,1 0-120-32,-1-1 112 31,12-4 8-31,7 5 0 0,-7 4 0 0,11 0 0 15,2 1 0-15,-8 0 0 16,-28 4-8 0,-11 0 8-16,-6 0-80 15,-2-5 88-15,37 0 0 0,-17-5-8 16,4 7 0 0,2-2 24-16,10 0-32 0,11 5 0 15,-4 0 0-15,-1 0 0 16,-5 0-128-16,-7 0-32 15,0 0 88 1,1 5 72 31,11 0-96-47,1-5 96 16,11 3-64-16,5-3 72 0,1 7 8 31,5-7-8-31,0 0 0 15,-4 3 0-15,-2-3 0 16,-5 0 0 0,-1 5 8-16,-22-5-8 15,5 0 0-15,6 5-280 16,-5-5 264-16,29 0 8 0,-19 4-8 31,8-4 8-31,-7 4 0 31,-1-4 8-31,8 0 0 0,-1 10-168 0,-1-5 120 16,1 4-128-16,5-5-24 16,2 1 96-16,4 0 40 15,0 0 16 1,0-1 0 0,1 1 48-16,-1-1 8 0,6-4-8 31,0 5 0-31,0-5 0 0,2 0 0 15,-2 3 0-15,-6 4 0 16,0-4 0 0,1 2-72-16,-7 0 64 15,-5 3-88-15,-1-1 80 16,8 1-32-16,4-8 112 16,12 0 16-16,0 0 16 0,0 0-48 0,0 0-40 31,0 0-8-31,0 5 8 31,0-5-8-31,0 0 72 31,0 0-64-31,0 0 40 0,0 0-40 32,0 0 40-32,0 0-40 31,0 0-8-31,0 0-296 15,0 0-1065-15,6-5-2856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3:38.81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B6C7556-2B04-4BCF-B67D-8105A18193A7}" emma:medium="tactile" emma:mode="ink">
          <msink:context xmlns:msink="http://schemas.microsoft.com/ink/2010/main" type="writingRegion" rotatedBoundingBox="7631,12114 9155,12114 9155,13706 7631,13706"/>
        </emma:interpretation>
      </emma:emma>
    </inkml:annotationXML>
    <inkml:traceGroup>
      <inkml:annotationXML>
        <emma:emma xmlns:emma="http://www.w3.org/2003/04/emma" version="1.0">
          <emma:interpretation id="{DFB23B28-4F47-4C24-B701-250FCB109C25}" emma:medium="tactile" emma:mode="ink">
            <msink:context xmlns:msink="http://schemas.microsoft.com/ink/2010/main" type="paragraph" rotatedBoundingBox="7631,12114 9155,12114 9155,13706 7631,137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E2D4E0-7331-4C21-BD14-267919085FC1}" emma:medium="tactile" emma:mode="ink">
              <msink:context xmlns:msink="http://schemas.microsoft.com/ink/2010/main" type="line" rotatedBoundingBox="7631,12114 9155,12114 9155,13706 7631,13706"/>
            </emma:interpretation>
          </emma:emma>
        </inkml:annotationXML>
        <inkml:traceGroup>
          <inkml:annotationXML>
            <emma:emma xmlns:emma="http://www.w3.org/2003/04/emma" version="1.0">
              <emma:interpretation id="{B67CB173-B527-4420-A777-44003B9D434B}" emma:medium="tactile" emma:mode="ink">
                <msink:context xmlns:msink="http://schemas.microsoft.com/ink/2010/main" type="inkWord" rotatedBoundingBox="7631,12114 9155,12114 9155,13706 7631,13706"/>
              </emma:interpretation>
            </emma:emma>
          </inkml:annotationXML>
          <inkml:trace contextRef="#ctx0" brushRef="#br0">-2 0 5457 0,'0'3'1168'0,"0"2"-496"16,0-1 32 0,0 1-176-1,0-1-280-15,0-4-112 16,0 6-16-16,0-6 16 15,0 0 48-15,0 0 177 0,0 0-1 0,0 4-120 16,0 1-40-16,0-1 16 16,0 5 88-16,0 6-72 0,0-2-104 15,0 5-72 1,0-4-48 0,0 4 0-16,6-3 40 15,0-2-48-15,0 2 0 16,-6 3 8-16,6-4 0 15,4-1 8-15,-4 7 0 32,7-8-8-32,-1 7 64 31,-8-5-64-31,8 5 64 16,0-6-24-16,5 6-40 0,-5 0 8 15,0-2-8-15,4-2 0 0,-4 3 8 16,6 1-8-16,-7 0-8 15,7-6 64-15,22 29 96 16,7-1 128-16,0-4 64 0,-2 5-288 16,-15-25-56-16,-2 7-8 31,1-4 0-31,-5-3 8 0,5 6 48 16,-1-4 0-16,2-6-48 15,-1 6 64-15,5-1-72 31,-5 0 16-31,5 2-8 0,-3-2-8 0,3-4 8 16,-5-5 0 0,-1 5 0-16,2 0 0 15,-13-4 0-15,7-1 0 16,-8 0-8-16,3-1 64 16,-9 3-64 15,2-3 0-31,0 1 0 15,-6-4 8-15,5 5-8 16,-5-6 8-16,6 5 0 0,-6 0 0 16,0 1-8-16,4-6 8 0,-4 4-8 15,0-2 8-15,0-1-8 32,0-5 16-32,0 4-8 15,0-4-8 1,-6 5 16-16,5 0 16 15,-5-5-24-15,0 5 8 0,0-5-16 16,6 0 16-16,-6 3-8 31,6-3 0-31,-6 0 0 0,0 0-8 0,0 6 8 16,6-6 0 0,-6 0 0-16,6 9-8 31,4-6 64-31,2 4 136 0,-6-4-192 15,-6-3 0-15,6 5 16 32,-6-5-24-32,0 0 0 0,0 0 72 0,0 0-64 31,0 0-8-31,6 5 0 0,-6-5 0 0,6 5 0 0,-1-2 8 16,1 4 0-1,0-7 72-15,0 8-32 0,0-3-40 0,0-1 0 16,0 0 0-1,-1 1 24-15,-5-5-24 16,6 5 0-16,-6 0-8 31,6-5 8-31,-6 4 0 16,6 1-8-16,0-1 0 0,-6 1 8 16,6-5-8-16,0 0 8 15,-6 3-8-15,0-3 8 0,0 0 0 16,4 7-8-16,-4-7 8 15,0 0-8-15,6 0 8 0,-6 4-8 32,0-4 8-32,0 0-8 0,0 5 0 15,6-5 8 1,0 0-8-16,-6 4 0 0,0-4 0 31,6 5 0-31,-6-5 0 31,0 0 0-31,0 3-8 0,6-3 8 0,-6 0 0 16,6 7 8 0,-1-4-16-16,1 3 8 15,-6-2 0-15,6 1 0 16,0-5 8-16,-6 3-8 16,6 7 0-16,6 0 0 0,-8-2 0 15,8 7 0 1,-6-6 0-16,6 0 0 0,-6 0 0 15,-1 1 0-15,7-1 0 0,-6 0 0 32,0 0 0-32,0-4 0 15,0 5 8-15,-1-7-8 0,1 2 8 16,-6 0-8-16,6 4 0 31,-6-9 0-31,6 9-8 0,0-4 8 16,-6 0 8-16,6 0-8 15,0-2 0-15,-6 4 0 0,0-4 8 16,4-3-8-16,-4 5 0 31,6 4 0-31,6 0 8 0,-6 10-8 16,5-5 17 0,1 0-17-16,-12-14 0 0,0 4 0 31,6 1 0-31,-6-5 0 0,0 3 0 15,6-3 8 1,-6 7-8-16,6-4 0 0,0 2 0 16,-6 5-49-16,4-7 49 31,2 4 0-31,-6-7 0 0,0 0 8 16,0 3 41-16,0-3-41 0,0 0-8 15,0 0 64-15,0 0 8 0,0 0-72 16,0 0 0-1,0 0-16-15,0 0 0 16,0 0 8 0,0 0-64-16,6 5 64 0,-6-5 8 15,0 5-8-15,0-5 8 0,0 0 8 32,0 0-8-32,0 0-57 15,0 0-111-15,0 8-248 0,6 2-488 16,-6 8-48-16,0 1-656 15,0-5-7138-15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3:55.45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1A676CD-423A-4921-9E52-68E8F205B291}" emma:medium="tactile" emma:mode="ink">
          <msink:context xmlns:msink="http://schemas.microsoft.com/ink/2010/main" type="inkDrawing"/>
        </emma:interpretation>
      </emma:emma>
    </inkml:annotationXML>
    <inkml:trace contextRef="#ctx0" brushRef="#br0">172 23 1192 0,'-6'0'864'15,"0"0"-632"1,0 0-152-16,0 0-32 0,0 0 1184 16,6 0 1-1,-5 0-81-15,5 0-328 16,0 0-272-16,0 0-168 0,-6 0-200 15,6 0-128-15,-6 0-40 32,0 0-8-32,0 0 848 15,0 0-279-15,6 0-137 0,0 0-104 32,-6 0-48-32,-4 0 192 15,-2 0-472-15,6 0 8 31,-6 0 72-31,7 0 88 0,-1 0 128 16,0 0 40-16,0 0-40 16,6 0-56-16,0 0-56 0,-6 0-64 15,0 0-80-15,0 0-40 16,1 0 0-16,-1 0 8 0,0 0 0 16,6 0-8-16,0 0 0 15,0 0 8-15,0 0 40 0,0 0-104 0,0 0-304 16,0 0-248-1,0-4-440-15,12-15-3513 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4:04.68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7AB33A7-683A-4D7F-A022-E4F84A59D7C5}" emma:medium="tactile" emma:mode="ink">
          <msink:context xmlns:msink="http://schemas.microsoft.com/ink/2010/main" type="inkDrawing" rotatedBoundingBox="4871,12057 14916,8482 16633,13307 6588,16882" semanticType="10" shapeName="Other">
            <msink:sourceLink direction="with" ref="{E5E45530-BCFD-47F2-82BC-292628202DC2}"/>
            <msink:sourceLink direction="with" ref="{AF861EE4-1A9E-4894-AEA5-2EC47763AF3E}"/>
            <msink:sourceLink direction="with" ref="{F68ADC3F-32E4-4CCF-9A7C-81F216F20B6C}"/>
            <msink:sourceLink direction="with" ref="{06EC0946-7364-4E24-B908-4D041D4E3A15}"/>
            <msink:sourceLink direction="with" ref="{3589CCFC-3FAD-4551-B7C2-43D2DA959498}"/>
          </msink:context>
        </emma:interpretation>
      </emma:emma>
    </inkml:annotationXML>
    <inkml:trace contextRef="#ctx0" brushRef="#br0">-1 0 5257 0,'0'0'1576'15,"0"0"-304"-15,0 0-288 31,0 7-271-31,6-4 1127 16,0 7-1104-16,4-2-88 0,2 7-56 16,11-2-200-16,-5 2-111 15,4 3-49-15,2-5-56 16,5 5-64-16,6 2-64 0,-1-2-32 31,13 5-8-31,-1 0 0 0,13 0 40 16,-2 0-24-16,2 0-24 15,4 5 8-15,-4 0 40 16,4 0-48-16,-5 5 0 47,-1-2 8-31,2 2-8-16,-8-1 0 0,2-5-8 0,-7 1 8 15,1 0-48 1,-6 0 48-16,-13-5 0 15,1 5 0-15,1-5 8 16,-8 5-8-16,1-6 0 31,1 2 8-31,-2 4-8 16,37 35 16-16,-6 2-8 0,4 6 80 31,1 1-88-31,-41-34 8 16,7-1 0-16,-1-5-8 15,-5 0 16 1,-2-8-16-16,2-6 0 16,-7 0 0-16,1-8 0 0,0 8-16 15,-6 2 8-15,4-3-56 32,-4 6 64-32,0 1-8 0,0-6 8 31,6 0-8-16,-6 1 8 17,-1-6 0-32,1-3 0 0,0-1 0 15,0-5-8-15,0 5-16 16,-6 1 16-16,6-1 16 0,0 10-8 0,-1-2 8 0,1 7 0 16,-6-1-8-1,6-18 0 1,-6-5 0-1,0 0 80-15,0-19 240 0,0 10 160 0,0 5 56 32,0 4-216-32,0-4-120 31,-6 4-144-31,-5-16-56 16,-13 4-48-16,-5-7-64 0,-5-14-152 15,-1 1-112-15,-5 1-56 16,5 3 432-1,5 0 8-15,7 13 248 16,5 2-24-16,8 8-16 16,10 2-112-16,-6 3-80 0,6 0-128 31,0 0 40-31,10 12 64 0,14-3 8 16,-1 6-8-1,1-2 8 1,-1 2 0-16,5-2 40 0,-4 2-48 15,5-3 8 1,-7 3-8-16,2-2-8 0,-1 1-136 16,7 0 48-1,-13 0 48-15,7 0 40 0,-8-4-8 32,2-1-8-32,-12-5 16 15,-1 0 8 1,1-4 0-16,-6 0 840 15,0 0-384-15,6 0 56 0,0 0-56 16,6-8-15-16,-2-7 47 31,2-3-40-31,12-5 160 16,-1-5-16-16,-7-3-112 0,9-7-120 16,-9 1-208-16,8-8-152 15,-24-58-592 1,0-31-1840-16</inkml:trace>
    <inkml:trace contextRef="#ctx0" brushRef="#br0" timeOffset="-31126.8991">1813-3527 1776 0,'5'0'1584'0,"-5"0"-207"0,0 0-273 16,0 0-320-16,0 0-200 31,0 0-112-31,0 0-104 0,0 0-112 16,0 0 784-16,0 0-727 15,0 0-57-15,0 4-32 16,0 11-16-1,0-7-16-15,-5 10-8 16,-13 16-8-16,6 3 8 16,-4 3 784-1,-2-2-704-15,6-16-40 16,1 2-64 0,5 3 8-16,-12 5 16 15,7-4 0-15,-1 0 16 16,-6 4-48-16,2 2 72 15,-8-3-112 1,7 7-16-16,-7-2-39 16,8 0-49-16,-13 2 0 0,-12 23 8 15,1-2-8-15,-7 1 16 32,1-5 32-32,17-13-48 0,-7-2 0 15,1 4 40-15,7-4 0 31,-1-3-48-31,-1 1 0 0,-4 2 0 16,5-2 8-16,1-1-8 16,-7 5 0-1,-30 22-8-15,8 6 8 0,-1-10 56 32,5 0-56-32,24-32 8 15,7-1 0-15,-7 6-8 16,5-6 8-16,-4 1-8 15,-41 40 0-15,-2-2-56 16,-4 3-8-16,6-4 56 0,34-28 0 16,0-9-8-1,1 5 16-15,4-5 0 16,1-2 8-16,1 7-8 16,-2 0 8-16,1-5 0 15,-6 8-8 1,7-4 8-16,-7 0 0 15,-5 6-8-15,5-6 0 0,-6 0 0 16,5-4 0-16,-4 5 0 31,5-5 0-31,1-7 0 0,5 2 56 16,1 1 24-16,-9 3-16 16,3-3-8-16,-7 8-56 0,1 0 16 15,-5 0-8-15,-20 19 48 16,-4 1-40-16,4-3 48 15,2-6-56-15,34-15 0 16,1-11 64-16,-2 7-64 16,1-5 8-16,1 3-16 0,-7 6 8 31,-5-1 0-31,-1 7 8 16,-6 3-8-16,-5-5 0 15,-1 4 0 1,-10-4 0-16,0 5-8 0,-8-4 8 15,8 4-16-15,-6 0 16 32,-2-1-8-32,8 7 0 15,-6-7 8-15,10 5 72 0,-4-3 24 16,5-2 16-16,-30 7-48 31,7-6 56-31,6-10 760 16,0 1-712-16,46-19-168 31,-5 9 80-31,-1 1-80 0,-6 4 0 16,-5 0 48-16,-7 5-56 31,1 4 8-31,-5-4 104 0,-2-6-8 0,-4 3-48 16,4-7-40-1,8 0 80-15,-2 0 56 31,7 1-72-31,-7 0-64 0,-27 18-8 16,-7-5-8-16,0-1 8 0,6 2-8 16,40-19 8-1,1-5 40-15,-1 1-32 0,7-5-8 32,-1 3 40-32,0 2-40 15,-29 8-8-15,-5 5 0 16,-1 10 0-16,-5-1 0 0,17-9 0 0,5-1 0 31,-10 2 8-31,-2-1 0 16,-4-4 0-16,-6 4-8 0,-18-5 0 15,-5 1 16-15,17-5 16 16,0-1-24-16,40-4 16 0,6-3 24 16,1-3-48-16,-7 7 0 31,7 4 0-31,-2 0-8 0,-5 4 0 15,0 1 8-15,1-2-8 16,1 8-8-16,-2-3 8 0,5-3 0 31,2 0-8-31,5-6 8 0,11-4 0 16,-5 6 0 0,5-11 8-16,2 5-8 0,-2 1 8 0,1-1-8 15,-7-1 0 1,2 1-104-16,4 6-16 0,-5-2-24 31,-1 6 32-31,1 0 48 0,1-6 64 16,-2 7-8-16,1-2 16 0,5-5-8 15,-4 2 0 1,-2-2 8-16,7 6-16 16,-1-1 8-1,8 1 0-15,-9 4-64 0,7 0 64 0,2-1 0 31,-2-3 0-31,-6-1 0 16,7-3 0-16,-1-2 0 0,6-3-96 16,0-5 96-16,6-5-88 15,0 4-120-15,0-4 72 0,0 0 104 16,0 0 32-16,0 0 8 31,0 0-16-31,0 0 16 0,0 0-56 16,0 0 56-16,0 0-72 15,0 0 64-15,0 4-64 0,0 6-8 32,0 4 40-32,-6 5 40 15,6 3 0-15,-6-3 0 16,2 0 0-16,-2-11 0 0,6-3 8 0,0-1 0 16,0-4 0-1,0 0 0-15,0 0 40 0,0 0 8 16,0 0 96-16,0 0-40 0,0-4-112 15,0-5-40-15,0-5 32 16,0 0 16-16,0 0 32 16,0 5-32-16,0-4-8 15,0 8 0-15,0-5 0 16,0 2-88 0,0-2 80-1,0-4-64-15,0 1 64 16,0-6-32-16,0-5 40 0,0 6-8 15,0-4 8-15,0 2 0 16,0 3-128-16,0 2 56 0,0 2 72 16,0-2-8-16,0 2 8 0,0 3 0 15,-6-3 0-15,6 4 0 16,0-1-80-16,0 2 8 0,0 1-8 31,0 7 80-31,0 0-80 31,0 0 0-31,0 0-8 16,0 0-64-16,0 0-80 0,0 0-176 31,0 0 128-31,0 0 87 0,0 10 193 16,0 5-8-16,0 3 0 16,-6 0 8-16,6 24 0 31,0-5 0-31,0 4 8 0,0-4 40 31,0-18-48-31,0-6 0 0,0-3-8 16,0 0 8-16,0-2-8 0,0-8-8 0,0 4 8 31,6 2 8-31,-6-6 0 16,0 5 0-1,0-5 0-15,0 0 0 0,0 0 48 0,0 5-48 31,6-2 0-15,-6 2-8-16,6-1 8 0,-2 1 0 0,8-1 0 16,-6 6 48-16,6-10 9 15,5 5 47-15,13-5 32 0,-1 0 200 16,5 0-208-16,1-5 56 0,5-14-168 31,1 7 64-31,22-21-80 16,-4 5-688-16,-19-4-3793 0</inkml:trace>
    <inkml:trace contextRef="#ctx0" brushRef="#br0" timeOffset="-23863.8046">-3154 800 7241 0,'0'0'968'0,"0"0"-432"16,0 0 16-16,0 0-111 15,0 0-169 1,0 0-112 0,0 0-8-16,0 0 56 0,0 0 240 0,0 0 136 31,0 0 32-31,0 0-80 15,0 0-72-15,0 0-80 0,0 4-64 16,0 1-7-16,0 18-1 31,12 0-112-31,-1 5 24 16,7 5-208-16,-6-5 0 31,4 3-8-31,-4-3 104 0,11 9-32 16,-5 0-8-16,10-4 56 31,-4 0-120-31,-1 3 48 16,6-8-48-16,-11 8 0 0,4-8 8 15,-4 4 0-15,-1 0-8 16,-5-4-8-16,0 0 8 0,-2 0 0 16,2-1 0-16,0 1-8 0,0-4 8 15,-7-16-8-15,1 12 0 16,0-8 0-16,0 7 0 0,0-5 0 15,0 5 0-15,0 0-8 16,-1-2 0-16,1 3 8 16,0-2-8-16,0-5 0 15,0 1 0 1,0 0-8-16,0 0 8 0,-2-4 8 0,2 3-8 31,0-3 8-31,-6-1-8 16,6 0 8-16,0 1 0 15,-6-6 0-15,6 9 8 0,0-4-8 16,-1 6 0 0,1 3 0-16,0-4 0 0,6-1 0 0,-6-3 0 15,-6-1 0-15,6-9 8 0,-6 0 48 16,0 0 96-16,0 0 416 16,0 0-144-16,0-9-208 15,0 5-120-15,-6-2 16 16,0 2-64-1,-6-1-48-15,6-3-8 16,-5-7 8-16,-7-2-8 0,0-7-64 16,-10-4 56-16,5-8-200 31,-12 2-32-31,5 3 176 31,8 8 72-31,4 8 144 0,1 7 8 0,5-1-48 16,0 3-88-1,6-3-16-15,-4 9 8 0,4-4 0 32,0-1-8-32,6 1 8 0,0 4-8 15,-6 0-48-15,6 0-32 0,0 0 0 16,0 0-48-16,0 0-40 16,0 0-24-16,0 0 72 0,6 0 104 15,12 13 8 1,-2 2-32-1,2-2 48-15,-1 1 0 0,1-4 0 0,-2 2-8 16,-4 4 0-16,6-4 0 31,-7 3 0-31,7-6 8 16,-12 4-8-16,6-7 0 0,-7-2 8 16,-5 0 0-16,6-4-8 31,0 0-8-31,-6 0 8 0,0 0 208 15,0 0 64-15,6 0 216 32,0-4-80-32,0-6-8 0,4-8-72 15,2-1-80-15,6-9-80 32,-1 6-96-32,7-11-64 0,-8 1 8 15,8 4-16-15,17-22-280 16,-6 12-984-16,-7-3-1544 0</inkml:trace>
    <inkml:trace contextRef="#ctx0" brushRef="#br0" timeOffset="-3223.8789">-1989-1228 1296 0,'0'0'888'0,"0"0"-152"0,0 0-248 0,0 0-48 32,0 0 384-32,0 0-23 15,0 0-249-15,0 0 320 16,0 0 272-16,0 0-488 0,0 0-184 31,0 0-87-31,0 0-105 16,0 0-120-16,0 0-64 0,0 0-16 31,0 0-32-31,0 0-48 0,0 0 0 16,0 5 8-16,6 5 0 15,-1 3 0-15,19 15 0 31,-2 8 64-31,2-3 272 16,-7 5-336-16,1-21 48 0,-6 3-40 16,-1-7-16-16,7 1 48 15,-2-1-40-15,8 2 0 16,-7-2 0-16,7-3 0 0,-2-1 128 16,-10 4-72-1,5-3-56 16,-5-1 72-31,6 0-80 0,-12 1 16 16,4-1-8-16,8-5 48 0,-5 11 8 16,9-6-56-1,1 4 0-15,7-2 0 0,-8-3 0 16,7 1 64 0,-5 1-64-16,-8-1-16 15,2 0 8-15,5 5 0 0,-5-5 0 16,-1 5 16-1,-5-4 56 1,0-10-72-16,-6 4 16 0,0-4-8 16,-2 4-8-1,2-4 0-15,6 9-8 16,-6-3 8-16,0-2 8 0,5 0 8 16,-5 1-16-16,0-5 0 31,0 4 8-31,-6-4 48 15,6 0-56-15,-6 0-8 0,0 0-8 0,6 0 16 32,-6 0 0-32,0 5-48 15,6-5-72-15,-2 4 72 32,-4 2 40-32,12-6-48 0,-6 4 48 15,0-4 8-15,0 0 8 16,0 5 0-16,11-1 0 31,1 1-8-31,-7-5-5737 0</inkml:trace>
    <inkml:trace contextRef="#ctx0" brushRef="#br0" timeOffset="-1939.9708">-708-438 568 0,'0'0'3056'0,"0"0"-1439"31,0 0-529-31,0 0-248 16,0 0-96-16,0 0-16 0,0 0 801 15,0 0-1169-15,0 0-80 0,0 0-8 16,0 0-176-16,0 0-80 16,0 0-16-16,0 0 0 0,5 0 0 15,1 0 8-15,6 9-8 16,0-4 8-16,-6 5 0 0,4-6 0 31,-4 5 56-31,6-5-48 16,0 2 40-16,-1 3-8 15,-5-5-24-15,6 1 56 0,0 5-72 0,-8-6 64 16,2 0-64 0,6 1 72-16,0-1 16 0,-6 2 72 31,5-2 8-31,-5 1-48 0,6-1-112 15,0 4-8 1,-1 2 8-16,-5-4-8 0,12 3 0 16,-12-6 8-16,-2 2-8 31,2 0-8-31,0 0 8 0,0 0 0 0,0-5 0 0,0 4 0 16,0 0 0-1,-1 1 8-15,1 0-8 0,0 0-8 16,0 0 0-1,-6-5 16-15,0 4-8 16,6-4-8 0,0 0 8-16,4 4-8 0,8-4-120 0,-6 0-728 15,5 0-1152-15</inkml:trace>
    <inkml:trace contextRef="#ctx0" brushRef="#br0" timeOffset="-5685.7342">3969-3315 2768 0,'0'0'1424'16,"0"0"-47"-16,0 0-153 0,0 0-200 16,0 0-360-16,0 0-168 15,0 0-304-15,0 0-96 0,0 0-88 32,0 0 40-32,0 0 569 15,0 0-281-15,0 0 112 0,0 0 192 16,0 0 80-16,0 0-40 15,0 0-88-15,-6 0-160 16,6 0-95-16,-12 0-33 16,6 0-136-16,-6 0-64 0,-5 4-48 31,5-4 40-31,-10 0-88 16,4 10 192-16,-5-5-112 15,5-1 104-15,-4 1-40 16,-2 5-24-16,-17-1-56 15,-4-1-24-15,4 7 40 16,-11-2-80-16,17-9-8 0,1 6 0 16,-7 0 0-16,5-2 8 15,1 1 0-15,-5 1-8 16,5 4 8-16,7-4 40 0,-7 3-32 16,6-5 32-16,-1 8-40 15,-4-8 8-15,5 7-8 16,1-6 48-1,-2-1-40-15,-5 2-8 32,12-1 0-32,-11 0 0 0,4 1 0 31,1 3-8-31,1 2 0 0,-1-6 0 16,-1 3 0-1,7 4-8-15,-5-7 8 0,-2 4 0 16,7 1-8-16,-29 10 8 15,1-1-48-15,-2 5 40 0,-6-2-8 16,25-7-72 0,5-5 24-16,-5 4-40 0,4-3-32 15,1 3 88-15,6-4 48 16,-1-2-8 0,8-1 0-16,-2-2 0 15,1 6 8 1,5-6-8-16,-10 3 8 0,4 8-8 15,-5-7 8-15,-7 6-48 16,1 0-8-16,1 2-24 0,-7 4-16 16,5-2 48-16,2-5-64 15,-7 9 104-15,7 2 0 0,-9-6-16 16,9 10 16-16,5-12 8 0,-11 7-8 16,-1 5 8-16,-5 5 0 15,4-2 0-15,-5-3 0 0,0 3 8 31,7-8-8-31,5 0 8 32,1 0-8-32,4-6 0 15,7 2 8 1,-1-6-8-16,1 5 0 16,-13 5 0-16,2 0 8 31,-1 4-8-31,-11 5 0 0,-1 0 0 0,1-1 64 15,-7 1-56 1,6 1-8-16,1 3 0 16,-1-4 0-16,1-5 0 0,-1 4 0 0,12-2 96 0,1-2-80 15,-2 0 88 1,1 5-56-16,-17 18-40 31,-1 1 0-31,2 4 72 31,-8 0-80-31,19-18-8 16,-7-5 8-16,7 4 8 0,-7 1-8 16,5-1 0-16,1-4 0 15,1 5 0-15,5-10-8 16,5 0 8-16,2-4 0 0,-1 0 0 16,-1 0 0-16,7 4-8 0,-29 28 16 31,-1 4-8-31,1 1 0 15,-1-4 0-15,24-29 0 0,-1-10 0 16,14 1 0-16,-2-7 0 16,0-4 0-16,1-3 0 0,5 1 8 0,-12 4-8 15,2 4 0 1,-2 6 0-16,-5 4 0 31,-7 4-8-31,1 0 8 0,1 0-56 0,-1 1 48 16,-1-6 8-1,8-3-8 1,-2-2 8-16,7 0-8 16,-7 3 8-16,8-2 0 31,-9 0 8-31,3 0-8 0,-1 5 0 16,-7 0 8-16,-4 3 0 0,5 2 48 0,1-5-56 15,-2-1 8 1,13-8-8-16,-1-5 8 0,7-5 0 0,-1 4-8 31,0-8 8-31,-10 28-8 16,-2 3 0-16,-11 2 16 15,1 3-16-15,16-13 0 16,-5-5-8 0,0 0 16-16,5-4-16 15,6-7 8-15,2 8 0 16,-2-10 0-16,6 3 0 0,0 5-8 15,-5 0-8-15,5 1 16 32,-6 5-56-32,0-1 56 0,2 3 0 31,-14 9 0-31,7-9 0 16,5 2 0-16,-6-5 0 0,12-5 16 15,-4 0-16-15,4-4 0 31,-1 2 0-31,7-4-16 0,-6 4 8 0,0 1 8 16,-4 25-56-16,-8 3 56 16,0 7-8 15,1-3 8-31,-1-15-8 0,12-7 8 0,-4-3-72 0,4-6 56 16,6-4 16-1,0-1-8-15,0-3 0 0,0 8 0 0,0 2 0 31,0-3 0-31,-6 20 8 16,0-4 0-16,6 3 0 16,0-8 0-16,0-9 0 15,0-6 0 1,0 2-8-16,0 3 0 16,0-4 8-16,0 3 0 15,0-1 0-15,0-4-8 16,0-7 8-16,0 0 0 0,0-5 0 15,0 0 16-15,0 0 48 0,0 0 24 16,0 0 16-16,-6 9-104 31,6-4-8-31,-5 8 0 16,-1 2-16-16,0-2 16 0,6-3 0 16,0-5 0-16,0-5 8 15,0 0 0-15,0 0 96 0,0-9 104 0,-6-10-120 16,6-5 0-1,-6 1-8-15,0 1-16 0,6 3-48 16,-6 6-8-16,2-2 48 31,-2 6-40-31,6 5-8 0,-6-11 0 0,0 6-16 16,0-5-48-16,0 1-8 16,0-6-24-16,1 1-48 0,-1-5-64 31,-6 4 0-31,6 0-32 15,0 1 32-15,0 8 32 0,1 1 152 16,5 0 24-16,-6 9-16 16,6-3 16-1,0 3-8-15,0 0 8 32,0-7-8-32,0 7 8 15,0 0 8-15,0 0 0 0,0 0-8 16,0 0 0-16,0 0-48 15,0 0-72-15,0 0 48 0,0 0-16 16,0 0 40-16,0 19 48 16,6 5 8-16,-1-1 112 0,7 10-112 15,-6-15 40-15,6 4-48 32,-6-3 0-32,5-5 8 0,-5 4 0 15,0-3-8-15,6-2 8 31,-2 2-8-31,-4-2 0 0,6 1 56 0,-6 0 32 16,6-1-8-16,-7-2-24 16,1-8 24-1,0 6-8 1,0-9 0-16,0 0 96 0,0 0 216 16,-2 0 72-1,8-9 152-15,6-10-160 16,5-3-24-1,5-5-24-15,9-1-200 16,-3-5-128 0,-5 6-24-16,11-6-48 0,13-18-408 15,-7 9-1184-15,-11-3-3393 0</inkml:trace>
    <inkml:trace contextRef="#ctx0" brushRef="#br0" timeOffset="2524.3321">3691-928 3648 0,'0'0'1849'0,"0"0"127"15,0 0-464-15,0 0-319 0,0 0-225 16,0 0-112-16,0 0-184 31,0 0-264-31,0 6-184 0,0 16-40 16,-6 5 160-16,0 6 449 31,0 9-673-31,0-5-8 0,-6-1-8 16,7 7-88-16,-1 2 40 31,0 6-8-31,-6-4-40 0,-10 26-8 0,-8 2 16 16,1-3 8-1,-6 4-16-15,7-32 0 0,-2 12 40 16,-5-4 0-16,1-1 72 15,5-1-24 1,-5-4 88-16,-1 0-88 16,-6-8-48-16,7 3-40 0,-7 1-8 15,-5-1-8-15,5 1-64 0,-6-1 64 16,7 2 0 0,-1-2-8-16,-11 19-64 15,1 4 8 1,-2-4-264-16,6 9 328 0,25-27-40 31,-2 0 24-31,1-1-24 16,-1 2-48-16,8-7 32 0,4-4 56 15,-1-4 0-15,9-1 8 0,-2-2 0 16,0 1 0-16,0 2 8 16,-6 3 8-16,1 7 32 31,-1 4-48-31,0 0 0 15,0-6 8-15,2 1-8 0,4-9 0 16,-6-1 0-16,12-3 0 0,-6 0 0 16,6-6 0-16,-6 0 0 31,1 5 0-31,5 0 8 16,-6 1 0-16,-6 8 0 0,0 1-8 15,6-2 0-15,-4-3 8 16,4-5-8-16,6-9 0 0,0 0-88 15,0-9-128-15,0 0 64 32,0-5 40-32,0 0 104 15,0 0 8-15,0 3 72 0,0-3-72 16,0 5 8-16,0-1 0 16,0-4-8-1,0 0 8-15,0 0 0 0,0 0 56 16,0 0 0-16,0 0 24 15,0-4 128-15,-6-9-16 16,0-6 88-16,6 5-128 0,-6 0-88 16,0 1-72-1,6-2 16-15,-5 6-16 0,-7-19 0 16,-6 5-48-16,12-5 48 31,-11 1 0-31,17 9 0 0,-6 3 144 16,6 2 24-16,-6-1-80 15,6 9-72-15,0 1-8 0,0-2 40 32,0 6-48-32,0-3 8 15,0-3-8-15,0 6 0 32,0-9 8-32,0 6-8 0,0-4 0 15,0 7-8-15,0-3-48 16,0 3 8-16,0 0 24 0,0 0-56 0,0 0 8 0,0 0-8 15,0 0 72 1,0 3 8 0,6 7 0-16,0-1 136 15,-6 0-88-15,0-9-40 16,0 0 56-16,0 0-16 16,0 0 48-16,0 0 16 0,0 0 16 15,0 0 40-15,0 0 56 0,0 0 104 31,0 0 120-15,0-13-200-16,-6-5-248 0,0 0-72 16,0 3 72-16,6 10 0 0,0 1 8 15,0 4-8-15,0 0-80 32,0 0-40-32,0 0-48 15,0 0 16-15,0 0 56 0,0 9 96 16,0 6 0-16,0-2-8 31,0-5 8-31,12 11 0 0,-6-4 8 31,0 3-8-31,5 0-8 0,1 1-136 16,0-5 40-16,-6 0 40 16,0-1 64-16,-1-9-16 31,-5 2 8-16,6-6 0 1,-6 0 8-16,0 0 104 0,6 0 56 0,-6 0 24 16,18 0 16-16,4-10 0 0,7-7 840 15,7-7-839 1,21-18-97 0,8-5-32-1,-2 2-56-15,0 5-120 0,-29 24-217 16,-4 7-375-1,5-1-256-15,-6 7-496 16,-5-3-1529-16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4:18.044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0E7DBD-13CE-4F94-9815-82044FD983B3}" emma:medium="tactile" emma:mode="ink">
          <msink:context xmlns:msink="http://schemas.microsoft.com/ink/2010/main" type="inkDrawing" rotatedBoundingBox="23483,7521 26927,13870 24606,15129 21162,8780" hotPoints="0,0 25092,15079 21687,8798" semanticType="9" shapeName="RightTriangle">
            <msink:sourceLink direction="with" ref="{D579871E-4B19-4D13-B6F6-ED8142FC171F}"/>
            <msink:sourceLink direction="with" ref="{92B81743-F826-47A9-A646-21879506789A}"/>
          </msink:context>
        </emma:interpretation>
      </emma:emma>
    </inkml:annotationXML>
    <inkml:trace contextRef="#ctx0" brushRef="#br0">592-10 520 0,'6'0'648'0,"-1"0"-336"0,-5 0 600 16,0 0 584-16,0 0 57 0,0 0-329 15,0 0-280-15,0 0-88 16,0 0-128-16,0 0-159 31,0 0-129-31,0 0 0 0,0 0-40 16,0 0-88-16,0 0-160 0,0 0-64 16,0 0-16-1,-11 4-64-15,-1 10 144 16,0-4-104-1,2 3 16-15,-8 1-56 16,6 0-8-16,-5 4 8 16,5-3-8-16,0 3 0 15,-4-5 8 1,4 5-8-16,0 2 0 16,1-7 48-16,-7 6-48 15,6-7-8-15,1 8 8 16,-7-1 0-1,2-5 0-15,-2 5 8 16,6-7-8-16,1 3 16 0,-1 0 0 16,0-8-16-16,0 8 8 0,8-6 8 15,-8 0-8 1,0 10-8-16,-5-5 0 0,5-2 0 31,-6 8 8-31,-5 8-8 0,-1-1 0 16,2 1 16-1,4-1-24-15,7-12 8 32,-1 3 0-32,6-5-8 0,-6 7 16 15,-4 2-8-15,-2-3 8 0,1-1-8 0,5 5 0 16,0-3 0-16,8-2-40 16,-2 0-400-16,6-5-632 0,0-8-3409 15</inkml:trace>
    <inkml:trace contextRef="#ctx0" brushRef="#br1" timeOffset="-444760.4353">-2144-1376 1256 0,'0'0'4337'0,"0"-5"5465"63,0 5-8938-63,0 0-128 15,0 0-152 1,0 0-160-16,0 9-72 31,0 15-352-31,0 3 72 16,0 5 24-16,0 15-8 0,0-6-40 15,-6 10 25-15,1-1 7 0,-13 57-72 32,0 4 0-32,2 9 80 0,-2-1-72 15,12-53-8-15,1 16 40 16,-1-12-48-16,0-10 32 15,6-4-32-15,0-43 16 16,0 6 64-16,-6-5 48 0,6-1-8 0,0-4-72 16,0 0-40-1,0-2 0 1,0-4 56-16,0-3-56 0,0 0 160 0,0 0 48 16,0 0-16-1,0 0-56 1,0 0-72-1,0 0 8-15,12 0 0 0,5 0-80 0,7 0 48 32,-2 5-40-32,7-5 0 15,7 0 48 1,9 0-48-16,2 0 32 31,17 0-32-31,-1 0-8 31,7 0 16-31,0 0-16 16,46 13 0 0,6 6 0-16,0-5 8 0,4 4-8 31,-39-8 8-31,29-5 8 31,-11-5-16-31,-7 4 0 0,-11-4-48 16,-46 0-24-16,-1 4 72 15,1-4-8-15,-7 4-56 16,1 1 64-16,5-5 0 31,7 0 24-31,0 6-112 16,-7-1 24-16,-11-1-128 0,5 0 88 16,7 0 104-16,6 1-32 31,-1-5 32-31,-11 0 8 15,-7 0-8 1,-4 0-16-16,-7 0 16 16,1 4-8-16,-6-4 8 0,-1 7 0 15,-5-7 0-15,0 0 40 16,0 3-40 0,6-3 8-16,-8 0 0 0,2 0 16 31,0 0 48-31,-6 0 16 15,0 0-32 1,0 0 96-16,0 0 424 31,6-3-472-31,-6-4-56 0,6-2-40 32,-6 5 0-32,0 0 48 15,0 0 32-15,0-1 16 0,0-1 72 16,0-3-80-16,0-4-8 31,0-6-80-31,0-32 0 16,0-4 0-1,0-6-88 1,6 7 80-16,0 21-8 0,-1-13 8 0,-5-5-8 0,6 0 8 31,6-4 0-31,-6 18-8 16,10-23 0-1,-4 4-64 1,0 1 24-16,0 0 48 16,-12 23-8-1,5-1 8-15,1 0-8 16,-6 2 0-16,6 8 8 0,-6-5 8 16,6-5-8-1,-6 2 0-15,6-3-120 16,-6 7-24-1,0 9-24-15,0-2 0 16,0 3-32-16,0-2-192 0,0-1 272 16,0 12 8-16,0 0 56 15,0-2-16-15,0 5 64 32,0-4-48-32,0 5-40 0,0-16-24 15,0 2-144-15,0 0-472 0,0 3 728 31,0 11 0-31,0 4 8 32,0 0 0-32,0 0 16 15,0 0-8 1,0 0-8-16,0 0-16 16,0 0-57-1,0 0 65 1,0 0-88-1,0 0 16-15,0 0-8 0,-6 0 64 16,-23 0 16-16,-5 0 8 0,-13 0 48 16,-5 0-56-16,5 0 16 15,-34 0 0 1,0 0 96-16,-1 0-80 16,7 0-24-16,-12 0-40 15,12 0 40-15,-6 0 80 31,0 0-80-31,34-4 0 0,2 4 0 16,4-4 0-16,1-1 0 31,-7 0 0-31,6 0 0 32,1 5 0-32,-1 0-8 0,13 0 8 15,-8 0 0-15,-22 0 0 0,0 0 0 16,1 0-184-1,-2 0 176 1,25 0-8 0,11 0 8-16,-1 0 8 0,1-4 0 31,5 4 0-31,-10-5-8 0,-1 5 8 0,-1 0-16 31,2 0 16-15,16 0 0-16,-5-4 8 15,5 4-8-15,-5 0 0 0,-1 0 0 0,-16 0 0 16,-1 0-8-16,1 4-48 31,-1 1 48-31,29-1 16 16,0-4-8-16,6 0 0 16,-12 0 0-1,6 0 8-15,-4 0-8 16,-9 5 0-16,7-5 8 0,-4 0-8 31,4 5 0-31,0-5 8 16,1 5-8-16,-1-5 8 15,6 0-8-15,0 0 0 0,-6 4 0 32,2-4 0-32,-14 4 0 15,1 0 0-15,5 2 0 31,-4-6 8-31,22 5 40 16,-6-5-48-16,-1 0 0 0,7 4-8 31,-10-4 0-31,4 5 8 16,0-5-48-16,0 0-160 0,12-5-216 16,35-22-472-16</inkml:trace>
    <inkml:trace contextRef="#ctx0" brushRef="#br0" timeOffset="-1490.6696">-86-30 1672 0,'0'0'2400'32,"0"0"-863"-32,0 0-209 15,0 0-216-15,0 0-384 0,0 0-63 32,0 0 7-32,0 0 56 0,0 0 120 15,0 0-32-15,0 0-144 16,0 0-184-16,0 0-216 15,0 0-143-15,6 10-121 16,-1 4 8 0,1 4 56-16,0-4-64 0,-6 9 16 0,6-4-16 15,0-2 8-15,0 11-8 16,-6-3 0-16,0 2 0 0,6 1 0 31,-6-1 0-31,0 1-8 16,0 13 8-16,4-5 0 0,2 2 0 0,-6 0 0 15,7-16 48-15,-7 6-48 32,6-4-8-32,-6-1 48 15,0 3 16-15,0 2 16 0,0 0 72 16,0-5-104-16,0 5 40 16,0-5-40-16,6-3-32 0,-6-3-8 15,0 6-8-15,6-4 56 16,-6 4-48-16,6-5 0 31,-6 2 0-31,0-3 0 0,0 2 80 16,0 0 48-16,0-6-8 31,0 6-16-31,0-10-96 0,4 5 56 16,-4 0-64-16,0-1 0 15,6 1-8-15,-6-5 40 16,0 6-40-16,0 2 0 0,0 2 8 15,0 0 56-15,0-6 48 16,0 7-56-16,6-8-48 0,-6 8 80 16,6-7-80-1,-6 6 0-15,6 0 0 0,-6-2-8 32,0 3 0-32,0 3 8 15,0-1 0-15,0 6-8 16,0-5 16-16,0 5 72 0,0 0-80 31,0-1 8-31,0-3 32 16,0 8-48-16,0-4 16 0,0 4-8 31,6-4 16-31,-1 4 32 0,1 22 40 16,-6 6 104-16,0 5 288 31,6-1-352-31,-6-17-24 0,6-5-16 15,6 7-8-15,-2-6-80 16,2 3 120-16,0 0 16 0,17 23-16 16,-1 5 24-16,2-5 264 31,-1 5-344-31,-11-28-16 0,5 0-48 16,-1 2 40-1,2-3-40 1,5-3-8-16,-1-6 8 0,2 1-8 15,-1 0 48-15,0-4-40 16,5-6 0 0,-4 6 1-16,-1-5-1 0,-1 4 40 15,1 1-40 1,7 3-8-16,21 28 8 16,2 5-8-1,4 1 32 1,-4 4-24-1,-19-37 0-15,-5 4 0 0,-1 6-8 16,1-6 0-16,-1 10 0 0,31 46 0 16,-14-5 0-16,8 5 8 15,-2-5-8-15,-27-44-8 16,-1-8 8-16,-1-3 0 16,1-4 0-16,-5-6 0 0,-2-4 0 15,2 0 8-15,-7-9-8 0,1 0 8 16,-6 0-8-16,4-4 0 15,-9-2-8-15,5-3 8 16,-2 3 0-16,-4-1-64 0,0-4-17 16,6 6 17-16,-1 0-8 31,1 6-56-31,0-2 56 0,0 2-64 0,4 3 24 16,-4-8 64-1,5 8-32-15,1-8-192 31,0 3 192-31,-2 1 32 0,-4-1 40 0,11 6 0 16,-11 0-48 0,6 3 48-16,-1 1 0 0,1-3 0 0,-2 3 8 15,2-6 0-15,-1 2 16 0,1-1-8 32,-2 1 0-32,2-5 0 15,-6 4 40-15,5 2-48 16,-5-8 8-16,-6 3 0 0,6-2-8 15,-7 2 0-15,1-7 8 16,0 1 0-16,0-3 40 0,0-2-40 16,-6-4 0-16,0 0 0 0,0 5 8 15,0-5-8-15,0 0 48 32,0 0-8-32,0 0 40 15,0 0-32-15,0 0 16 0,-12 0-64 31,-5-9 0-31,-7-1 48 16,-5-3-48-16,1-2-16 0,-7 6 8 31,-1-1 0-31,8 1 80 0,-13-3 0 16,6-4 112-16,1 8-16 16,-1-6 1-16,5 0 47 31,2 1-112-31,-1 3 0 15,11 1 8-15,2 4 48 16,3 2 0-16,1-4-88 16,8 7-8-16,-2-4 0 0,6 4 0 15,0 0 48 1,-6 0 48-16,6 0-32 0,0 0 0 0,0 0-40 16,0 0 32-1,0 0 64-15,0 0-40 0,0 0-40 16,12 4-56-16,4 11-40 0,3-2-8 15,3 2-8 1,7-2-96-16,1 6-120 31,-8-5-128-31,7 4-112 16,1-5-64-16,-2 2-24 0,-5-2 63 16,-5-3 161-16,5-1 96 15,-5-5 152 1,-2 6 24-16,2-5 40 15,0-1 0-15,-7 1-16 16,-5-2 24-16,6 4 0 16,-2-7 0-1,-4 0 8-15,0 0 56 32,0 0-56-32,0 0 104 0,-6 0 24 15,6-7 32-15,0 4 8 16,-6-2 41-16,0 1 519 0,0-5-472 31,5 3-88-31,1-7-24 16,-6-1-16-16,6-4 0 15,6-6 32-15,-6 1-56 0,5-18 136 16,1 3-80 0,0-3 400-16,0 0-560 0,-2 13-8 0,2-9-208 15,-6 0-424 1,17-27-928-16,-11 12-1377 0,6 2-7497 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7:01.29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4B46C7-8535-45F0-92C1-26C524D28BAC}" emma:medium="tactile" emma:mode="ink">
          <msink:context xmlns:msink="http://schemas.microsoft.com/ink/2010/main" type="inkDrawing" rotatedBoundingBox="23267,11154 23279,10986 23300,10987 23287,11155" semanticType="callout" shapeName="Other">
            <msink:sourceLink direction="with" ref="{D579871E-4B19-4D13-B6F6-ED8142FC171F}"/>
          </msink:context>
        </emma:interpretation>
      </emma:emma>
    </inkml:annotationXML>
    <inkml:trace contextRef="#ctx0" brushRef="#br0">-52 2032 2480 0,'0'0'2265'0,"0"0"-161"16,0 0-784-16,0 0-304 15,0 0-471-15,0 0-153 0,0 0-40 16,0 0-88 0,0 0 0-1,0 0 88-15,0 0-32 16,0 4-40-1,0 5-24 1,0 2-248-16,0 1 64 0,0 4 8 16,0-8 0-16,0 5-16 31,0-3-64-15,0-1 0-16,0 5 56 0,0 0-56 15,0 5-88-15,-11-6-784 0,-1 2-3233 16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4:33.23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0317DFC-EE18-49DE-95FF-664F8EDD567F}" emma:medium="tactile" emma:mode="ink">
          <msink:context xmlns:msink="http://schemas.microsoft.com/ink/2010/main" type="inkDrawing" rotatedBoundingBox="4576,16024 28003,15734 28028,17695 4600,17985" semanticType="10" shapeName="Other"/>
        </emma:interpretation>
      </emma:emma>
    </inkml:annotationXML>
    <inkml:trace contextRef="#ctx0" brushRef="#br0">0 146 4080 0,'0'0'1953'0,"0"0"-1105"15,0 0 120-15,0 0 72 0,0 0-335 16,0 0 31-16,0 0 112 16,0 0 80-16,0 0-72 0,0 0-64 31,0 0-111-31,0 0-73 15,0 0-128-15,0 0-152 0,0 0-112 16,0 0-144-16,0 0-8 31,0 0-48-31,0 0-16 0,0 0 0 16,6 0-64-16,0 0 64 16,0 9 8-16,5-5 0 15,1 6 8-15,0 0 48 0,-2 2-8 16,9 4-48-16,-3-4 0 31,2 2 0-31,5 5 8 0,-5-5 40 16,4 4-8-16,8 0 0 15,-7 0-40-15,5 6 112 16,2-6-24 0,-7 1-40-16,6 4 72 0,7 5-40 0,-8-6 0 31,13 2-16-31,5-1 96 15,6 0-40-15,0-5-8 0,7 6-112 32,4 0 112-32,53 12-64 15,5 6-40-15,7 3 144 32,5-8-112-32,-52-14 8 0,6-4-48 15,0-5 40-15,6 5 32 16,-1-6-16-16,70 20 48 31,7 5-112-31,-1 2 160 16,11-2-152-16,-86-17 8 0,13 7 64 15,-9-9-80 1,2-1 8-16,5 1 64 16,-5 0-72 15,11-6 89-31,-6 2-89 0,1 2 72 0,5-1 80 15,-6-4-24 1,1-3-56-16,5 1 8 0,-7-5-32 16,7-1 16-16,105 1-56 15,0-5 40 1,-2 0 48-16,8 0-88 0,-105 0-8 0,87 0 8 16,-18 0 56-1,-4-5 0-15,9 1 8 0,-102 4-24 31,-1-5 24-31,29 5 16 16,-1 0-24-16,36 0 0 0,-7 0-64 16,-27 0 0-16,-31-4 8 15,-15 4 0 1,14-10 40-16,15 1 8 16,15 1-8-16,-5-8 40 15,1 8-88-15,-1-1 72 16,0-2 32-1,0 3-88-15,-5 4 32 0,5-5 0 16,-1 3-40-16,1 6 8 16,1-9-8-16,16 0 0 0,18-10-8 15,18-4 16 1,-19 1 16-16,-28 3-16 0,-29 6 64 31,-18-2-8-31,12 6 0 0,13-5 0 16,9 5-64-16,3-5 0 15,-9 0 8-15,2 4-8 16,-7 1-8-16,7-3 64 16,-11 2-64-1,-1-4 0-15,-2 0 0 16,-3 0 0 0,5 0 0-16,-6 0 0 0,-10 1-8 15,4 3 8-15,-12 1 8 16,30-6-8-1,-6-2 8 1,-1-3 0-16,1-2 0 0,-34 8 8 0,0-5-8 31,-2 1 0-31,1 4-8 16,-5 1 0-16,-1 4 8 0,-5-6-8 16,-12 12 0-16,-1-7 0 15,1 5 0-15,-5-4 8 0,-2 0-16 16,8-1 16-16,-7 5-8 31,-5-3 0-31,-7 3 0 0,1 5-8 16,0-5 0-16,-2 0 0 31,8-4 8-31,11 5 0 0,-5-11-8 16,10 11 0-16,-5-5-40 0,11 4 40 15,-11-5-56 16,12 7 16-31,-11-3-40 0,4 6 40 0,-11 0 32 0,5-4-32 16,-4 4 48 0,-7-4-16-16,7 0 16 31,-1-1-8-31,17-10 8 0,7 2 0 0,-1-1 8 16,1 0-16-16,-18 11 8 15,-11-8-8 1,4 2 8-1,1 4-8-15,1-4 8 0,-2 4 0 0,2 1 8 16,-1-5-16-16,-1 3 0 16,3-2 0-16,-3-2 0 15,-4 0 8 1,11 2 8-16,-5 3-8 16,-2-3 0-16,1-2 0 0,13 5-8 15,-8-4-48-15,1 0 48 31,0 4 0-31,-11 0-64 0,4-4 64 16,2 5 8-16,-1-1-8 16,-5 2-40-16,4-4 0 0,2 4-48 0,-1-3 96 15,0 2-48 1,-5-4 48-16,4 1 0 31,-4 4-8-31,5-7 8 0,1 6-8 0,-2-5 16 16,2 4-8-1,-1-5 0-15,1 2 0 0,-1-2 0 32,-1 1 0-32,-4 4 0 15,-1-4 8-15,-5 6 0 0,6-3-8 0,-8 1 0 16,2-4 0 0,0 9 8-16,5-5-8 31,-11 2 0-31,6-3 0 15,0 2-8-15,-2-1 8 0,2 5 0 16,0-5 0-16,-6 1 8 31,5 4-8-31,-5-6 0 16,0 6 0-16,-6 0 0 0,6 0-8 16,6-3 0-16,-6 3 0 31,5-5 8-31,-5 5 0 15,-6 0-16-15,0-5-944 0,-6 0-1681 47,-17-5-3776-47</inkml:trace>
    <inkml:trace contextRef="#ctx0" brushRef="#br0" timeOffset="2761.4865">4915 62 6345 0,'0'0'1504'0,"0"0"-152"15,0 0-263-15,0 0-105 16,0 0-144 0,6 0-96-16,0 0-104 15,-6 0-79-15,6 0-209 16,-2 0-168-16,-4 0-32 16,0 0-32-16,6 0-48 15,12 0 472-15,-7 0-144 16,13 5-160-16,-1 4-96 0,7 2-56 0,10-3 16 15,1 1-8-15,-1 5-88 32,12-1 96-32,0-3-8 15,7 4 48-15,-2 0-96 16,2-1-40-16,10 5 48 0,-12-3 16 16,13 3-64-16,-12-4 88 0,11-5-24 15,-5 6-72-15,6-2 16 16,-12-5-8-16,5 7 0 15,-4-2 0-15,-8-3 0 0,-4 4 0 32,-1 0-8-32,-5 0 0 15,-1-5-8-15,1 5 8 0,-6 0 0 16,-1-5 0 0,1 0 8-1,-5 1-8-15,4-1 0 16,-5-1 0-16,-6-2 0 15,13 4 8-15,-14-2-8 16,7-4 0 0,-5 5-8-16,-8-2-48 0,8-4 56 15,-7 2 0-15,1-1-8 16,-2 1-48 0,15-1 56-16,-3 6-8 0,7-5-136 15,-7 3 80 1,-10-3 16-16,-1 0 48 0,1 0 0 0,4 0-8 15,2-5 0 1,-7 4-8-16,13-4 8 0,-7 0-40 16,1 0 40-16,-2 0-64 0,1 0-32 15,1 0 24-15,-8 9-64 16,8-4 24 0,-7-2 48-16,1 4 64 15,-1-4-64-15,7 6 72 31,-8-3 0-31,8-6 8 0,-1 3 0 16,1 7-8-16,-2-5 0 16,-4 4-16-16,5 0 8 0,1 0-40 15,-7 0 40-15,1-3 0 0,-8 3 8 16,8-9 16 0,-6 4 40-16,5 1 8 0,1-1-48 31,-2 1-8-31,8-5 0 0,-7 10 0 15,7-6-8-15,-8 4 0 16,9 3-8 0,-9-2 0-1,2-1-8 1,5 1 16 0,-5 1-8-1,-2-1 8-15,8-4 16 0,-7-1-8 0,1-4 0 16,0 6 40-1,4-2-40-15,-4 1-8 0,-1-1-8 0,12 5 8 16,1 6 0 0,-2-7-16-16,-5 7 16 0,-5-15 0 0,4 0 0 31,8 0 16-31,-7 0 64 31,-5 0-96-31,-18 0 16 16,5 0-8-16,1 0-40 0,0 0 48 15,-6 5-8-15,0-5 8 16,6 0 8-16,0 0-8 0,0 0 8 16,-6 0 0-16,10 4 0 0,-10-4 0 15,12 4-8 1,-6-4 0-16,0 0 8 0,0 0 8 0,-6 4 40 16,6-4-48-1,-1 0 0-15,-5 0 104 0,12 0-112 16,-6 0 8-16,-6 6-8 0,6-6-8 0,0 3 8 15,0-3-16 1,-2 7 16-16,2-4 0 16,0 2 0-16,0-1 8 15,0-4-16-15,0 5 8 0,-6-5-48 16,0 0-672-16,0-5-2193 0</inkml:trace>
    <inkml:trace contextRef="#ctx0" brushRef="#br0" timeOffset="5412.5761">8566 1254 4793 0,'110'-23'1320'0,"-110"23"-64"0,0 0-272 15,0 0-216-15,0 0-111 16,0 0 31-16,0 0 48 16,0 0-72-16,0 0-32 0,0 0-160 0,0 0-16 15,0 0-32 1,0 0-111-16,6 5 815 0,11-1-840 31,-5 6 40-31,4-6 24 0,2 5-32 16,0-4-16-16,5 5 16 31,0 3-96-31,7-9 128 0,4 10-160 0,7-4-16 16,-1-2-24-1,1 7 24-15,6-2-88 16,-1 6 16 0,5-5-56-16,2 0 49 0,0 3-49 15,10-7 64-15,-5 0-16 16,52-2-88-16,12-3 112 0,0 5 112 15,5-1-144-15,-35-5 24 0,7 5-16 16,-1-3-48-16,7 3 24 31,22 0 72-31,-16-9-72 16,5 4 96-16,16 1-48 0,2 0-8 16,34-5-112-16,6 5 8 15,-13-1 0-15,-9-4 56 0,-24 4-64 16,10-4 16-16,-4 4-8 31,4 1 40-31,8-5-40 0,-8 0 8 16,2 6 32-16,-7-6 0 15,6 0-48-15,0 0 8 0,6 0 64 32,0-11 0-17,5 3-8 1,-4-11-64-16,-8 6-8 31,-4-2 0-31,-6 2 8 0,-18 4 0 16,-23-1 8-16,-18 1 0 0,-6 5-8 0,14-11 0 15,61-7 0-15,2-1 16 16,-2-5 8-16,-4 4-16 0,-47 6 0 16,-12 0-8-1,1 5 0 1,-1-2 40-16,-6-4-40 0,0 6-16 0,2-10 16 15,4-1-8-15,0-4 0 32,6 6-40-32,0-5 48 15,1-1-16-15,-1 4-8 0,-6 1 24 16,6 10 0-16,57-19 0 16,-4-6 8-16,11 1 0 15,-6-4 0-15,-57 18-8 47,-1-5 0-47,-6 0 0 0,0 5-8 16,0-1 8-16,-10 7 0 0,-8-2 0 15,-4 5-8-15,-1-4 0 16,-17 3 0-16,5 2 8 31,-11-1-48-31,-1-4-24 0,-3-1-16 16,-9 4 32-16,14-6 40 15,-7-3 8-15,5 5-16 0,-4 6-24 16,-19 5 0-16,7-3 40 16,6 2-72-1,-8 1-40-15,14-8-24 0,-1 8-24 16,1-6-24 0,-1 0 24-16,5-5 88 15,-4 10 72 1,-1-3-40-16,-5 1 40 15,-2 2 0 1,-4-1 0-16,0 6 0 0,-6-1 8 47,0 1 0-47,5-1-8 0,1 1-8 16,5-5-56-16,19-9-48 31,-8-2-16-31,7 7-128 15,-1-6 264-15,-28 10-8 32,6 4 0-32,-6 0 8 0,-1 5 0 15,-5-4 0-15,18-5 8 32,0-6-8-32,-1 2 8 0,7-2-8 15,-14 7 0 1,-4 3 0-16,0 1 0 31,0 4 8-31,0-4-8 0,0-1 56 0,5-5-48 16,7 1-8-1,-2 0 8-15,2-5-8 16,-12 14 0-16,-6-5-3265 16,0 1 152-16</inkml:trace>
    <inkml:trace contextRef="#ctx0" brushRef="#br0" timeOffset="4039.8085">8566 1254 4793 0</inkml:trace>
    <inkml:trace contextRef="#ctx0" brushRef="#br0" timeOffset="3912.4712">8566 1254 576 0,'0'0'888'16,"0"0"128"-16,0 0-56 0,0 0-96 15,0 0 49-15,5 0-353 16,1 0-312-16,0 0-184 16,-6 0-64-16,12-4-8 15,0 4-112 1,5 0-1713 0,-5-6-191-1</inkml:trace>
    <inkml:trace contextRef="#ctx0" brushRef="#br0" timeOffset="10921.4487">-4758 367 4400 0,'0'0'3185'15,"0"0"-2081"-15,0 0-39 16,0 0-153 0,0 0-344-16,0 0-8 15,0 0 8-15,0 0-144 16,6 0-136-16,-6 0-104 0,12 0 48 15,-7 0 88-15,7 0-15 16,6 0-25-16,-8 5-72 0,14 4-40 31,-1 5-64-31,1-5-16 0,5 5-24 16,5 0 40 0,1 4-24-16,5-5-72 0,7 6 0 31,0 0 40-31,5 4 8 0,-1-5-56 15,2 6 56-15,6 0 40 16,-2-6 0-16,1 9 80 16,5-4-88-16,1 0 32 31,0 1-16-31,5-1-56 0,1-6 24 0,0 7 16 0,-1-1 0 16,6 0 16-1,1 5-24-15,-1-6 72 0,0 2 0 0,6 4 16 16,0 0-72-1,1-5 80-15,-1 0-56 0,0-1 40 16,6-3-40-16,0 0-24 0,0-1 8 16,5-4-8-16,-5-5-24 15,7 6-64 1,3-2 48-16,-3-5 120 16,-1 8-112-16,-2 1 16 15,-3-3-8-15,-1 0 48 16,0-4-48-16,-6 3-23 0,12-8-49 31,-7 5 8-31,1-6 0 0,0 5 0 16,7 1-8-16,-7-1 64 0,5 0-64 15,-11 1 8 1,6-1-8-16,-6-1 8 0,0 1-8 31,1 1 8-31,-1-1 48 16,0 0-56-16,-6-4 8 0,6 9-8 31,0-5 8-31,-5 5-8 16,-1-5-8-16,0-1 8 15,0 8 0-15,0-4 0 0,-4-2 8 16,-2 0-16 0,0 3 16-16,0-3 32 15,-4-1-40-15,10 0-8 0,-6 1 8 16,7-1 0-1,-6 0 8 1,5 0-8 0,1 1-8-1,-1-2 8-15,0 1-8 0,0 1 8 0,0-1 0 16,6 5 8-16,1-4-8 16,-1-2-8-1,0 2 8-15,0 3 0 16,0-8 0-16,65 14 0 15,4-7 8-15,-5 8-8 32,5-2 48-32,-63-8-48 0,6-2 0 15,1 2 0-15,-3 0-8 32,9-6 8-32,73 0 0 0,1 1 0 15,6 5 0 16,-7-5 0-31,-74 3 8 0,-1-3-8 16,-5 5 8-16,1-6-8 16,-3 5 56-16,-4-4-56 0,1-2-8 0,-1 8 8 15,-6-6 0-15,0-1 0 16,47 4 0-16,-2 2 0 16,-4 0-8-1,0 0 8-15,-58-2 8 31,0-3 0-31,-6 0 8 16,5-5-8-16,-10 4 0 0,4-4 0 16,2 0 0-16,-8 0-8 31,7 0 8-31,1 0 8 0,-2 0 32 16,2 0-48-16,51-9 8 15,-1 4 0-15,1 0 24 31,7 5-24-31,-47-3-8 16,-1 3 0-16,0 0 0 0,1 0 8 31,0 0-8-31,-1 0 8 16,0 0 8-16,2 0 40 0,-2 0-48 0,6 0 48 16,-12 3-8-1,8-3 24 1,-2 5 8-1,6 0-64-15,-12-5 64 0,42 9 40 32,-7-5-104-17,1 1 136-15,-1 5-136 16,-33-6-8 0,-8 0 8-16,8 1-8 0,-8 0 64 15,1-5-56 1,5 0 40-16,-4 5-40 15,-2-1 40 1,2-4-56-16,-2 5 0 0,8-5 0 16,50 0 0-16,1 0 0 0,6 0 48 0,-12 0-48 31,-52 0 0-31,-7 4 0 16,8 1 8-16,0-2-8 15,-2 4 8-15,1-7-8 0,0 0 0 16,0 0 0-16,-1 0 0 31,2 0 0-31,-2 0 64 0,36 0-64 16,-6 3-8-16,7-3 0 0,-3 0 8 15,-26 0-8-15,-2 0 8 32,2 0 0-32,4 0 0 0,0 0 0 15,6 0 0-15,-6 0 0 31,2 0 0-31,4-3 0 0,-6 3 0 0,-5 0 0 16,0-7 0-16,-1 7-8 16,2 0 0 15,-2 0 0-31,6 0-56 0,-4 0 64 0,-2 0-8 16,6 0 0-16,2 0-40 15,51 0-16 1,-1 0 16-1,6-3-112-15,-6-6 160 0,-50 4-16 32,4 1-40-32,-6 4 48 15,-5-5 0-15,6 5 0 0,-7 0 8 32,1 0 0-32,6 0-8 0,-7 0 8 31,6-5 8-31,2 0-8 15,-2-3 0-15,0 3 8 16,7-5-8-16,-12 2-8 0,34 3 0 16,-5-5 0-16,5 10 8 0,-11-3 8 15,-28-3-8-15,32 2 0 16,3-6 48-16,-1 0-64 0,-1 2 8 0,-28 4 8 16,-1-5-8-1,2 2 8 1,-8 4 0-16,-4-2 0 15,-1 5 0-15,-1 0 8 32,2-4 0-32,0 4-8 0,-2 0 0 15,1-5 0-15,1 1 0 0,-2-2 8 0,2 2-8 32,5-1 8-17,-6 1-8-15,0 0 0 0,1-1 0 16,-7 0 0-1,5 5 0 1,2 0 0-16,-6-5 40 0,5 5-40 16,-1-5 0-16,2 1 0 0,6 0 8 31,-8-1-8-31,7-5 0 16,6 1 0-16,-6 1 8 0,34-1-8 15,-5-1 0-15,0 1 8 0,0 4-8 16,-29 1 8-16,-6-3 48 15,1 4-48-15,-1-6 0 0,0 5 0 16,0-1-8-16,5-5 8 16,-4 5-8-16,0-3 0 15,-7 3 8-15,5-5-8 0,-10 5 8 32,5-3-8-32,1 3 0 0,-6-3 8 15,-1 2 8 1,7 2-16-16,-7-5 8 0,1 3-8 15,6-3 8-15,-7 1-8 16,-5-2 8 0,-1-4-8-16,7 1 8 15,-6 3-8 1,5-3 48-16,-5-2-48 0,-1 6 0 31,1 1 0-31,1-3-8 16,-1 2 8-16,-7 1-8 0,7-1 8 15,-1-6-8-15,-5 6 0 16,1-5 0 0,4 1-40-16,7-7-8 15,12-3 48-15,-13 6 8 0,-1-2 0 32,-15 10 8-32,-1 0-8 15,-5-1 0-15,-1 1 8 0,7-5-16 31,-2-4 8-31,8 3-8 16,-7-3 8-16,11 0-16 16,-5-6 32-16,1 7-16 0,11-7 8 31,-7 1-8-31,1-1 16 0,-1 1 0 0,-5 10-8 16,1-6 0-1,-8 1 0-15,7 0-8 0,1-1 8 16,-7 2 0-16,-1-3 72 15,8-4 16-15,-7 7-32 16,5-2-56-16,2-4 0 16,5-1 8-16,6-4 48 15,-1 7-48-15,-5-7-8 0,-7 13-8 16,-10-3 8 0,5-1-8-16,1 1 16 15,-7 4 32 1,7-5-48-16,-2 7 0 0,1-8 0 0,-5 12 8 15,0-7 48-15,-2 6 8 16,8-5-56-16,-7 0 0 16,1 2 40-1,4-8-40-15,1 5 0 16,-5-2 0-16,5-2 0 16,-5 6 0-16,0-6 8 0,-2 5 32 15,2 0-48-15,-1 0 8 31,1-4-8-31,-2-5 8 0,8 3 0 16,-7 3-8-16,13-2 8 31,-13 1-8-31,1 4 8 0,-6 0-8 16,-2 1 0-16,2 7 16 16,-6-3-16-16,0-1 8 0,5 7-8 15,-5-7 8-15,0 6-8 16,6-5 8-16,-12 4-8 0,6 0 8 15,-6 5-16-15,4 0 0 0,-4 0 0 16,0 0 0 0,0 0 8-16,0 0-64 0,0 0 64 0,0 0 8 31,0-5 0-31,0 5 40 16,6 0-32-16,-6-4 40 15,6 0 0 1,0-1-56-16,0 0 0 15,0-4-8-15,5 9 8 16,-11-9 0 0,6 4 0-16,6-4 0 15,-6-1 8-15,6 6 0 0,-7-4-8 16,7 2 0-16,-12-3-8 31,6 4 0-31,0 1 8 16,-6-2 0-16,6 6 32 0,-6 0-32 31,0 0-8-31,0 0 8 16,0 0-48-16,0 0-64 0,0 0 40 31,0 0-16-31,0 0-136 0,0-3-464 16,0-7-977-1,0-13-2616-15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4:21.925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B449CA-2D78-478E-977A-3C6C256D7DE9}" emma:medium="tactile" emma:mode="ink">
          <msink:context xmlns:msink="http://schemas.microsoft.com/ink/2010/main" type="inkDrawing" rotatedBoundingBox="23817,10265 23998,14597 21642,14695 21460,10363" hotPoints="23305,10380 23337,14422 22086,14432 22054,10390" semanticType="9" shapeName="Rectangle">
            <msink:sourceLink direction="with" ref="{D579871E-4B19-4D13-B6F6-ED8142FC171F}"/>
          </msink:context>
        </emma:interpretation>
      </emma:emma>
    </inkml:annotationXML>
    <inkml:trace contextRef="#ctx0" brushRef="#br0">620 1319 640 0,'0'0'1360'0,"0"0"56"16,0 0 65-1,0 0-233-15,0 0-176 0,0 6-8 0,0 3-104 31,0 3-103-31,0 4-137 16,0 1-176-16,0 2-168 0,0 0-160 16,0 3-88-16,0 6-80 15,0-1 24-15,0 6 104 16,0 5 40-16,0 3-64 16,0 6-32-16,0 2 88 0,-6 2-32 15,-5 1-16-15,11-1 16 0,-6 0 0 16,6-6 32-16,0 6-63 15,0 4-57-15,0-4 64 32,0 5-40-32,0-2-104 0,6 2 88 31,-6-4-16-31,6-2-32 31,-1 1 0-31,1-5 32 0,0 0 24 16,-6-4 0-16,12-2-56 15,-6-2-40-15,4 4-8 0,-4-2 0 16,0 12 8-16,6-1-8 0,-6 0 8 0,5 4-8 31,-5 1 8-31,0-5-8 16,6 10 0-16,0-2-8 16,-8-8 0-1,9-1 8 1,-7-18 0-16,0 1 0 0,0-1 8 0,0 5-8 31,4-4-8-31,-4-1 0 16,0 4 0-16,0-3-40 0,0-1 48 15,-6 1 0-15,6-11-8 32,5 2 8-32,-11-1 0 0,6-10 8 15,0 2-8-15,0-2 0 31,0 2 0-31,4 3 8 0,-4 0 0 16,0 5 0-16,6 1-8 16,-6 8 0-16,5 13 8 31,7 2-8-31,-6-6 8 16,-2-7-8-16,-4-17 0 0,0-8 0 15,0 6 0-15,-6 3 0 31,7-4 8-31,-1 9-8 16,-6-5 0-16,0 1 0 0,0 0 0 31,0-2 8-31,0-1-8 0,0-13 0 16,4 2 136 0,-4-5 64-1,0 0-120-15,0 4-80 16,0 1 8-16,0-1-8 0,0 2 0 15,0-6 0 1,0 0 8-16,0 0 0 16,0-19 80-16,-10-9-88 0,-15-8 0 31,9-1 80-31,-8 4 896 16,7 15-872-1,5 14-96-15,-4-7-8 16,-2 2 0-16,-5 1 0 0,-1-1-8 15,8-6 8-15,-8-4-48 16,7 2-72-16,-1 7 64 16,12 1 56-16,0 4 72 0,6 5-64 0,0 0 40 15,0 0-176 1,0 0 120-16,0 0 0 31,12 5 0-31,6 14 8 0,-1-6 8 31,1 1 0-31,4 0 0 0,-4 0 48 16,-1-1-48-16,7 7 8 16,-8-8 32-16,8 3-48 15,-7-2 8-15,1 2-8 16,-8-2 0 0,-4-4-8-16,6-3 8 0,-12-2 0 0,0-4 0 31,0 5 8-31,6-5 40 15,-6 0 152 1,0 0 8-16,0 0 32 0,0 0 32 0,0 0 32 16,0 0 64-16,7-5 8 0,3-5-135 15,2-8-97-15,6-5-88 32,-1-1 8-32,35-40-8 15,23-32-56-15,-5 8-4833 16,-6 0-7778-16</inkml:trace>
    <inkml:trace contextRef="#ctx0" brushRef="#br1" timeOffset="-442340.1463">53 167 5497 0,'0'0'2368'16,"0"0"-871"-16,0 0-425 0,0 0-224 16,0 0-368-16,4 4 192 0,-4 9 104 31,0 2-24-31,0-2-215 16,6 6-33-16,-6 4 24 15,0 5-128-15,0 5-168 0,0-2 8 16,0 10 8-16,0 2-112 15,0 2 24-15,-6 2-56 0,6 3-40 16,-4 1 8-16,-8 0-16 31,12 0 40-31,-12 0-96 0,6-2 8 0,0-1 56 16,-5-4-56 0,5 4 0-16,0-2 96 31,-6-4-104-31,6-5 8 0,1-4 8 15,-1-12-8-15,6-6 0 16,0-10 40-16,0-1 96 16,0-4 184-1,0 0 136-15,0 0-39 16,0 0-9-16,0 0-200 16,0 0-136-16,0 0-80 15,0 0-88-15,0 0 0 0,6 0-72 16,11 0 160-16,12 0 120 31,7 0 8-31,4 0-8 16,41-4-56-16,5-1-16 0,13 0 72 15,5 2-104-15,-29-4-8 0,-4 7 0 32,-2 0 0-32,0 0-8 0,6 0 24 15,-10 7-24-15,4 1 8 31,0 5 40-31,0-3-32 0,8-1-16 16,-2 0 8 0,0-4 0-16,1 0 128 0,-7 0-128 0,-5-1-8 0,-6 1 80 31,-6-1-72-31,-11 1 0 16,-1-2-8-1,-5 4 8-15,12-4-16 16,4-3 16-1,1 0 16-15,1 0-16 0,-19 0-8 0,-5 0 0 16,1 0 0 0,-7 0-40-16,-1-3 40 15,2 3 80-15,-7-7-64 16,1 4-16-16,-2-2 8 31,-4 1 0-31,6-5 0 16,-12 4-8-16,-1 0 0 0,-5 5 96 0,6 0 40 47,-6 0-8-47,0 0 64 31,0-5 48-31,0 5 56 16,6-4 16-16,0-5-144 0,0 4-88 15,-6-5-32-15,6 6 48 31,-6 4 32-31,0 0-32 0,0-4 16 16,0 4-64-16,0-5 216 16,0-3-160-16,6-2-104 0,5-23 8 15,-5-4-8 1,0-3 72-16,0-8-64 16,-6 10 0-16,0-30 8 0,0-5-16 0,0-6-48 15,0-4 48 1,6 27-48-1,-6 1-72-15,6 4 120 0,-6 10-8 0,0 4 8 16,0 5 48-16,0 4-48 16,0 1 0-1,-12-1 0-15,6 0-48 0,-6 0 48 16,1-19 0-16,-1 2-64 0,6 2-176 0,0 7 240 31,6 21 0-31,-6 6 0 16,6 5 8-16,0-4 0 15,-6 3-8-15,6 5-8 16,-5-11-40-16,5 7-24 0,-6 0-64 31,0-5-88-31,0-1-40 0,0-3 72 0,-6 4 56 16,8 3 64 0,-2 2 64-16,0 4-88 31,0 0 24-31,-6 0-24 0,-5 0 48 0,-1 0 40 15,-4 0 8 1,-2 0 8-16,1 0 48 0,-6 0-48 16,-1 0-8-16,-4 0-8 31,-7 0 8-15,-5 0 0-16,-5 0 0 15,-2 0 0-15,-4 0 8 0,4 4 0 16,-5 2 56-16,11-6 8 0,-4 0-64 15,-2 0 64-15,13 0-64 16,-18 0 0 0,0-10 8-16,5 1 16 15,-4 0-32 1,17 3 8-16,-1 2 0 16,0 4-8-16,1-5 0 0,-1 5-8 31,1 0 8-31,-1-4-8 15,0 4 8-15,1-5 0 32,5 5-8-32,1 0 8 0,-2-3 0 15,7 3 0-15,-6-6 8 32,-5 6-8-32,5 0-56 0,1 0 56 15,16 0 72-15,1 0-72 31,-1 0-64-31,-5 0 64 0,5 0 0 0,2 0 56 16,-2 0-56 0,0 6-8-16,1-3-8 15,11-3 8-15,-6 0-48 16,2 5 48 0,-2-5 8-16,0 0 16 0,0 4-16 15,1-4-8 1,-7 0 0-16,2 0 8 15,-2 0-8-15,-5 0 0 16,5 0 8-16,-5 0 8 0,-1 0-8 0,8 0 8 16,-2 0-8-1,6 0 0-15,-5 0 0 32,11 0 0-32,-12 0 0 15,8 0 0-15,-2 0 0 0,0 0 0 16,-5 0-8-16,5 0 0 15,0 0 8-15,1 5-88 0,5-1 88 16,0-4-48-16,0 6 48 16,6-6-8-16,0 0 8 31,0 0 0-31,0 0 352 16,0 0-280-16,0 0-32 0,0 0-40 46,0 0-424-46,12-6-712 0,11 2-1289 16,-5-5-3384-16</inkml:trace>
    <inkml:trace contextRef="#ctx0" brushRef="#br0" timeOffset="-1881.1263">1819 1654 5113 0,'0'0'2496'0,"0"0"-1144"16,0 4-319-16,-6 0-489 0,2 5-40 15,4 1-88-15,-6-1-112 16,0 4 112-16,-6 6 24 0,6 5 48 16,-5-7-104-16,-13 30 24 0,8 4-159 15,-8-1 47-15,7 11-216 16,5-20-72-16,0 5 56 0,0 5-8 15,2-5 0-15,-3 5-48 0,1-5 88 0,2 5-88 16,-2 5 48 0,0 4 40-1,-5 0-24 1,-1-1-64-16,6 2 56 0,-4 3-48 0,4-5-16 31,6 2 8-31,0 0-8 16,1-2 8-16,5-3-8 0,-6-2 0 15,6 4 8-15,0-9 8 32,0-2-16-32,0 5 8 15,0-8-8-15,-6-3 8 0,6 6-8 32,0-5 0-32,0-5 0 15,0-1-8-15,0 1 8 16,0-4-8-1,0-5-72-15,0 0 8 16,0-10-8-16,0 1-8 0,0-6 80 16,6-3 8-16,-6 3 0 15,0 6 0-15,0 32 0 16,0-1 0-16,0 6 0 0,0-4 0 16,0-31-96-16,0-6 16 15,6-6 0 1,-1-5 8-16,-5 2 16 0,0 2 56 15,6 7 0 1,0 3-8-16,0 9 8 16,-6 10-8-1,6 1 0-15,-6-6-64 0,6-10 64 16,0-11-296 0,-6-7 55-16,4-4 145 15,-4-9 104 1,6-14 208-16,-6-1 393 0,6 5 103 15,-6 6-40-15,0 9-216 0,0-1-224 16,0 0-120-16,0 5-104 16,-6-14-80-1,-4-5 32-15,-8-3-104 16,0-6 88-16,1 1 16 0,5 3 48 16,0-4 0-16,-4 1 8 31,4 8 0-31,0 1 0 0,-5 4 48 15,11 5 48-15,-6 4-40 16,6 1-64-16,6 4 8 0,-5 0 8 16,5 0-16-16,0 0 0 15,0 0-8-15,0 0-104 32,0 0 48-32,0 0 16 0,5 9 48 0,7 4 0 15,0 6 8 1,0 5-8-16,-1-6 8 15,7 4-8-15,-6-3 8 16,4 5-8-16,2-1-8 16,-7-5-8-16,7 1-56 0,-6-11-16 15,-6 1 88 1,4 2 0-16,-10-11 0 16,6 4 0-1,-6 0 0 1,0 0 0-1,0 1 0-15,6 0-48 0,-6-5 48 0,0 5-8 16,0-5 8 0,6 0 64-16,-6 0 224 15,12 0 240-15,17-27 48 16,6-25-56-16,11-8 321 16,1-14-1162-1,-13-14-847-15,-5 15-968 16,-17 4-4106-16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8:36.62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F703527-34E9-45C9-A16A-F6B978383C3C}" emma:medium="tactile" emma:mode="ink">
          <msink:context xmlns:msink="http://schemas.microsoft.com/ink/2010/main" type="writingRegion" rotatedBoundingBox="8654,14853 15618,14926 15613,15442 8649,15370"/>
        </emma:interpretation>
      </emma:emma>
    </inkml:annotationXML>
    <inkml:traceGroup>
      <inkml:annotationXML>
        <emma:emma xmlns:emma="http://www.w3.org/2003/04/emma" version="1.0">
          <emma:interpretation id="{CD60A9A9-BA53-4D52-9788-C75E8B5BE795}" emma:medium="tactile" emma:mode="ink">
            <msink:context xmlns:msink="http://schemas.microsoft.com/ink/2010/main" type="paragraph" rotatedBoundingBox="8654,14853 15618,14926 15613,15442 8649,153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65B67B-A51D-433D-990A-D67AEA3D7515}" emma:medium="tactile" emma:mode="ink">
              <msink:context xmlns:msink="http://schemas.microsoft.com/ink/2010/main" type="line" rotatedBoundingBox="8654,14853 15618,14926 15613,15442 8649,15370"/>
            </emma:interpretation>
          </emma:emma>
        </inkml:annotationXML>
        <inkml:traceGroup>
          <inkml:annotationXML>
            <emma:emma xmlns:emma="http://www.w3.org/2003/04/emma" version="1.0">
              <emma:interpretation id="{1DAF25EC-2055-4C0E-A441-ED3EA26A5944}" emma:medium="tactile" emma:mode="ink">
                <msink:context xmlns:msink="http://schemas.microsoft.com/ink/2010/main" type="inkWord" rotatedBoundingBox="8653,14900 11108,14926 11104,15395 8649,15370">
                  <msink:destinationLink direction="with" ref="{AF861EE4-1A9E-4894-AEA5-2EC47763AF3E}"/>
                </msink:context>
              </emma:interpretation>
            </emma:emma>
          </inkml:annotationXML>
          <inkml:trace contextRef="#ctx0" brushRef="#br0">0 85 10554 0,'0'0'1944'0,"6"-9"-1048"0,6 9-608 31,11-5-88-31,5-1 153 16,13-2 63-16,0 8 24 0,29-13-112 31,-1 3-200-31,1 1-368 0,-7-5-648 15,-23 9-569-15,-10 0-1007 16,-19 5-7346-16</inkml:trace>
          <inkml:trace contextRef="#ctx0" brushRef="#br0" timeOffset="-274.9738">181 136 13602 0,'0'0'945'0,"0"0"-121"0,0 0-240 16,0 0-248-16,4 0-232 31,2 18 8-31,-6 5 40 0,6 15 48 32,0 3-24-32,0 5-80 15,0 5-24-15,0-10-72 0,5-3-456 31,1-11-584-31,10-18-801 16,-4-9-767-16,-6 0-3689 0</inkml:trace>
          <inkml:trace contextRef="#ctx0" brushRef="#br0" timeOffset="235.5355">238 200 6993 0,'0'0'2433'0,"0"0"-681"0,24 0-504 0,-2 0-240 15,7 0-824 1,6-4-48-1,-1-1-40-15,7-4-96 0,-5-1-320 16,4-8-552-16,-5 5-920 16,-12 3-5162-16</inkml:trace>
          <inkml:trace contextRef="#ctx0" brushRef="#br0" timeOffset="683.9478">603 108 7217 0,'0'0'2289'47,"0"0"-793"-47,0 0-600 15,0 0-416-15,0 0 192 0,0 79-208 16,0-42-208-16,-12 3 17 31,-4 12-153-31,4 8-40 31,0-9-40-31,12-24-705 16,0-18 665-16,0-22 120 0,6-43-120 16,12-3-72-1,-8-2 136 1,2 6 112-16,-12 27 153 0,6 9 71 0,-6 6 56 0,6 8-48 31,-6 0-184-31,0 5-120 16,12 0-104-1,5 0-104 1,1 15 40-16,4 3 64 0,-4 8-8 0,-1 2 8 16,1 5 48-16,-2 0-40 31,-9 0 40-31,5-1-48 16,10-15-88-1,-4-12-600-15,-1-5-12907 16</inkml:trace>
          <inkml:trace contextRef="#ctx0" brushRef="#br0" timeOffset="871.5038">563 288 12834 0,'22'-9'1016'31,"14"4"-559"-31,-1 0-305 16,5 0-56 0,1 2-96-16,10-12-400 15,-4 12-753-15,-13-7-1303 0</inkml:trace>
          <inkml:trace contextRef="#ctx0" brushRef="#br0" timeOffset="1227.1582">1056 108 4560 0,'0'0'4209'31,"0"0"-2304"-31,-12 0 2144 16,0 0-3617-16,6 0-296 16,-17 9-48-16,-6 15 16 0,5 3 568 15,8 10-392-15,10-9-152 0,0 3-8 32,6 2-24-32,0-2-8 15,0 3-16-15,0-7-8 0,22-2-56 16,15-7 16-16,3-15-104 31,35-3-568-31,-18-21-944 0,-10-4-1593 0</inkml:trace>
          <inkml:trace contextRef="#ctx0" brushRef="#br0" timeOffset="1979.6785">1206 177 12458 0,'0'-5'1224'0,"0"-3"-519"0,0 3-41 16,12-5-16-16,-1 5 48 0,7 2-80 16,34-12-112-1,17-3-120 1,7 5-24-16,11-1-464 0,-30 9-168 15,-5 5-88 1,-11 0-200-16,-6 0 72 0,-7 0 72 0,-10 5 96 31,0 12 16-31,-7 2 128 16,-5 13 96-16,0 1 32 0,0 4-152 16,-6 0 48-16,0-1-184 31,0-3-345-31,0-2 177 15,0-3-8-15,-6-8 272 0,-17-20 128 32,-7 0 112-32,-4-28 2425 15,-13-13-1865-15,18 3-264 32,11-3-88-32,8 9-88 0,4 4 208 15,6 4 56-15,0 11-384 16,16-5-248-16,9 8-560 0,21-13-608 31,1 10-993-31,-13-1-6145 0</inkml:trace>
          <inkml:trace contextRef="#ctx0" brushRef="#br0" timeOffset="1515.2537">1391 154 11082 0,'-6'-5'2136'0,"6"5"-671"0,0 0-761 31,0 23-704-31,0 13 280 16,0 12 104-16,0-2-136 0,0-4-176 15,0 3-72-15,6-7 0 16,6-11-336 0,6-13-920-16,-7-23-1193 31,-11-33-5144-31</inkml:trace>
          <inkml:trace contextRef="#ctx0" brushRef="#br0" timeOffset="2714.6183">1947 71 3832 0,'0'0'4305'32,"0"0"-2224"-32,0 5-721 15,0 0-592-15,0 9-360 0,6 17 288 16,-6 11-216-16,0 9 289 16,0 4-601-16,0-9-40 0,6 6-120 15,6-20 48-15,-1-14-4473 31,1-18 3913-31,-6-28 504 16,-6-27 104-16,0-10 496 0,0 10 2176 16,0 4-1647-16,12 27-217 0,-6 3-72 31,4 6-216-31,2 2-280 0,6 3-216 16,-1 6-128-16,-5 4 0 15,5 0-48-15,-5 0-160 16,-6 0-40-16,0 14 72 31,0-1 56-31,-6 10 0 0,0-5-16 16,0 5 16-16,0 1 40 31,0-1-104-31,-12-6 8 0,6 3-72 0,0-7 32 16,-5 2 88-16,5-7 120 15,0 2 8-15,0-5 120 0,0 0 24 0,-6-1-40 16,7 0 72-16,-1 1-72 31,0-2-56-31,0 4-32 16,0-3-8-16,0-4 96 0,6 5 16 15,-6-1 32 1,6-4 24-16,0 0 8 0,0 5 56 0,0-5 40 16,0 0-40-16,0 0-32 31,0 0-64-31,0 0 8 15,0 0 16 32,0 0-24-47,0 0-24 16,0 3-8-16,12 3 1 16,6 4 191-16,-1-1-40 0,13-1-112 0,-1 7-8 15,5-5-136 1,13-7 40-16,-1 2-48 0,52-5-184 31,1-18-1217-31</inkml:trace>
        </inkml:traceGroup>
        <inkml:traceGroup>
          <inkml:annotationXML>
            <emma:emma xmlns:emma="http://www.w3.org/2003/04/emma" version="1.0">
              <emma:interpretation id="{2187BDA1-86B1-493C-B2EC-B6A534416EE5}" emma:medium="tactile" emma:mode="ink">
                <msink:context xmlns:msink="http://schemas.microsoft.com/ink/2010/main" type="inkWord" rotatedBoundingBox="13133,14900 15618,14926 15613,15428 13128,15402">
                  <msink:destinationLink direction="with" ref="{F68ADC3F-32E4-4CCF-9A7C-81F216F20B6C}"/>
                </msink:context>
              </emma:interpretation>
            </emma:emma>
          </inkml:annotationXML>
          <inkml:trace contextRef="#ctx0" brushRef="#br0" timeOffset="4356.1695">4480 71 11074 0,'0'0'1280'0,"0"0"-472"0,0 0-208 31,0 0 1-31,0 0 7 0,0 0-208 16,0 0-112-16,139-33-176 15,-103 33-112-15,4-4-144 0,-5 4-664 16,-7 0-889 0,-10 0-2344-16</inkml:trace>
          <inkml:trace contextRef="#ctx0" brushRef="#br0" timeOffset="4545.3816">4568 215 2600 0,'0'0'5985'0,"22"0"-4416"16,2 0-153-16,11 0-424 16,-1 0-528-16,1 0-464 0,23-28-328 15,-6 0-1528-15,-12 5-7218 0</inkml:trace>
          <inkml:trace contextRef="#ctx0" brushRef="#br0" timeOffset="4156.0482">4619 6 6385 0,'0'-5'2408'16,"0"1"-351"-16,0 4-417 31,0 0-616-31,6 9 273 16,0 19-1001-16,0 0-24 15,6 54 16-15,-2 2 64 0,2-5-208 0,0-14-1280 32,-12-53-1169-32,0-12-4864 0</inkml:trace>
          <inkml:trace contextRef="#ctx0" brushRef="#br0" timeOffset="5223.806">4927 303 9378 0,'34'0'2552'0,"13"0"1721"16,4 0-4017-1,2-5-256-15,56-13-104 32,-9 0-536-32</inkml:trace>
          <inkml:trace contextRef="#ctx0" brushRef="#br0" timeOffset="5093.5633">5089 99 5857 0,'0'0'2352'0,"0"0"-359"0,0 0-633 31,0 0-568-16,0 0-432 1,0 0-232-16,-6 33 24 16,-6-10 88-1,0 10 32-15,2 4-64 32,-8 8 225-32,6 6-313 15,7-4 32 1,-1 0-152-16,6-11-24 15,0-18-120-15,0-4-273 16,0-14 417-16,0 0 176 16,0-78 385-16,6-14-353 0,5-1 1144 15,7 5-1144-15,-6 74 104 32,4 10 88-32,2 4-592 31,5 10 64-31,-5 16 40 0,-2 7 88 15,8 4 48 1,-13 5 8 0,7-1 16-1,-6-4-72 17,-2 0-16-32,9-5-264 0,-13-8-296 15,10-6-456-15,-16-18-729 31,0 0-2112-15</inkml:trace>
          <inkml:trace contextRef="#ctx0" brushRef="#br0" timeOffset="5533.6295">5576 183 8265 0,'-12'-10'2297'0,"-12"6"-105"31,8 4-1000-31,-13 0 97 16,-7 0-1241-16,7 9-48 0,-5 22 128 16,5 7 88-16,5 0 656 31,14-2-648-16,10-17-48-15,0 4-16 0,4-1-152 0,14-2 80 16,0 3-40-16,11-5 48 16,5-4 32-1,1-5-64 1,12-4-64-16,11-5-256 0,46-31-392 16,-11-22-600-16</inkml:trace>
          <inkml:trace contextRef="#ctx0" brushRef="#br0" timeOffset="6893.9469">5715 192 8369 0,'0'0'1993'16,"0"-9"391"-1,0-1-895-15,6 6-617 31,6-5-480-31,10-1-168 16,1 2 72-16,13 3 216 0,4 0-112 16,1-3-112-16,34-2-80 31,6 1-104-31,-5 3-472 31,-7 3 24-31,-11 12-160 0,-13 28 88 16,-4 4-944-16,-5 13 1264 15,-31-21 40-15,-5 5-16 16,0-1-176 0,0-5 55-1,0 0-31-15,-17-5 104 0,-7 1 40 0,1-13-120 0,-5-6 368 16,4-9 416 0,13-9-143-16,5-19 183 31,6-8-248-31,0-2-200 15,0-3-64-15,11-2-64 16,13 3 32-16,-2 7 8 16,2 5 24-1,-1 1 32 1,1 4-40-16,15-1-96 0,2 5 8 16,-1 10-24-16,7 1-72 0,-17 8-56 15,-7 0 72-15,-5 14-24 0,4-1-64 31,-4 5 32-31,-7 5-24 0,-5 19 136 16,0 0-64-16,-6 4 72 16,0 3 16-16,0-10-8 0,-6-7-8 15,0 4 0-15,0-3 0 32,6-10 48-32,0-5 0 0,0-8-48 31,0-10 16-31,0 0 248 31,0-4 320-31,0-20-472 16,6-8-112-16,12-5-8 0,-2-4 8 31,2-1 0-31,0 5 0 31,-1 4 0-15,1 7 0-16,-8-2 0 0,3 13 0 0,-1 2 0 15,-2 8 0-15,8 5-272 16,-6 0 184 0,-6 5-104-16,-6 16-8 15,0 7 56-15,0 0 224 16,-24 0 0-16,-17 0-8 31,7-4-64-31,-1-6 72 16,7-4 152-16,22-9 120 0,0-5 64 15,6 0-16-15,0 0-48 32,0 0 48-32,0 0-112 31,0 0-112-31,0 0-120 0,0 0-56 16,0 0 0-16,6 8-176 15,0-3-80-15,16 9-176 31,-4 0 440-31,-1-4 0 16,7 0 40 0,-8-2 48-16,9 1 56 0,-3 0-48 15,7 1-64-15,11-6-40 0,-5-4-3352 16,-11 0-10899-16</inkml:trace>
          <inkml:trace contextRef="#ctx0" brushRef="#br0" timeOffset="5763.1872">5930 169 8257 0,'-6'-14'1721'0,"6"14"-417"15,0 0-456-15,0 0-400 0,0 0-88 16,0 5-136-1,-6 18 368 1,6 3 81-16,-6 12-33 0,6 0-16 16,-6 13-288-1,6-5-216-15,0 0 16 16,0-5-136-16,18-22-424 0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5:20.06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5AA23AB-5F41-44DF-877E-9BA2278F6DB9}" emma:medium="tactile" emma:mode="ink">
          <msink:context xmlns:msink="http://schemas.microsoft.com/ink/2010/main" type="inkDrawing"/>
        </emma:interpretation>
      </emma:emma>
    </inkml:annotationXML>
    <inkml:trace contextRef="#ctx0" brushRef="#br0">75 0 4112 0,'0'4'1521'0,"0"10"-281"0,0 0-152 0,-6 9-48 16,6 1 25-16,-6 8-9 31,-6 0-48-31,6 0-168 16,2 0-104-16,-8-4-247 0,12 0-129 15,-6-5-184-15,0-5-120 16,6 1-56-16,-7 0-416 0,7-6-833 15,-10 2-1367-15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5:20.42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3857B30-15C8-4108-BBA4-F20641A09079}" emma:medium="tactile" emma:mode="ink">
          <msink:context xmlns:msink="http://schemas.microsoft.com/ink/2010/main" type="inkDrawing"/>
        </emma:interpretation>
      </emma:emma>
    </inkml:annotationXML>
    <inkml:trace contextRef="#ctx0" brushRef="#br0">0 0 4280 0,'0'0'2273'0,"0"0"-457"0,77 65 49 16,-43-29-1353-1,-5-3 88-15,6 4-136 16,-1 0 144-16,1 4-304 31,-1-3-144-31,2-6-96 0,-7-9-64 16,-13-14-568-16,-4-4-11809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5:48.61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45F3333-1CB0-4BF9-8512-203763B5D612}" emma:medium="tactile" emma:mode="ink">
          <msink:context xmlns:msink="http://schemas.microsoft.com/ink/2010/main" type="inkDrawing" rotatedBoundingBox="17973,1722 18731,6010 14544,6750 13786,2462" hotPoints="18057,2320 18021,6025 14316,5989 14352,2284" semanticType="enclosure" shapeName="Square">
            <msink:sourceLink direction="with" ref="{8D648E9A-25F7-4E33-8B17-AEC5128D18E3}"/>
            <msink:sourceLink direction="with" ref="{98B51FB3-4281-416F-8EF8-DF9B189665DF}"/>
            <msink:sourceLink direction="with" ref="{F84BD018-68BC-400E-98CB-859CA0A6D4CB}"/>
            <msink:destinationLink direction="with" ref="{8A263E7C-741B-40A9-B649-0D786EE3F7B3}"/>
          </msink:context>
        </emma:interpretation>
      </emma:emma>
    </inkml:annotationXML>
    <inkml:trace contextRef="#ctx0" brushRef="#br0">257 70 5025 0,'0'0'2320'0,"0"0"-143"0,0 0-625 0,0 0-320 16,0 0-304-1,0 0-176-15,0 0-143 16,0 0-145-16,0 0-64 0,0 0-24 0,0 0 512 0,0 0-760 16,0 3-128-16,0 4-32 31,0 1-88-15,0 2 120-16,0 8 16 0,0 0 40 15,-4 5 16-15,-2 5-64 0,0 0 48 16,0-5-40-16,0 10 32 15,0-1-40-15,0 5 56 16,1-1-56 0,-1 7 56-16,0-2-56 31,0 5 0-31,6-5 80 16,0 1-80-16,0 5 56 0,0-7-56 15,0-3 8-15,0 6 64 31,0-2-72-31,0-5 0 0,0 7 128 16,0-7-72 0,-6-4 32-1,0 7-8-15,6-3-72 0,-11-4 112 0,5 0-112 16,0 5 40 0,0 5-8-16,0 31-48 15,0 6 8-15,6 1 56 16,-4-8-16-1,-2-31 48-15,0 1 16 16,0 1 8-16,-6-6-48 31,6-1-64-31,-5 1 0 32,11 0-8-32,-6-4 0 15,6-1 0-15,0 4-8 0,0-8 8 31,0 5-8-31,0-6 8 0,0 10 8 16,0-6 72-16,0 30 89 31,0-1-17-31,0-3 40 0,-12-3-184 16,12-16 8-16,-6 21-8 31,6 1 56-31,-6 1 24 16,6-1 0-16,-10 4-16 15,-2-4-64-15,0-4 200 32,1-6-200-32,11-30 0 0,0 1 0 15,0 7 0-15,0 0-8 16,0 8 8-16,-6 35 8 16,0-2-8-16,0-3 24 15,6-7-24-15,0-36 0 0,0 0-8 16,0 0 8-16,0-5-8 31,0 5 0-31,0 0 0 0,0 5-40 16,0-1 40-16,0 1 8 0,0 9 0 15,0-4-8-15,0-5 0 16,0 3-8-16,0-3 8 0,0 0-8 16,0-5 0-1,0 5 8 1,0 0 0-16,0-5 0 0,6 5 8 15,-6 0 0 1,6 0 112-16,-6-5-112 16,0-1-8-16,0 1 0 15,0 1 8-15,0-1 56 0,0 5-64 16,0-6 8-16,0-3-8 0,0 0 0 16,0-11 0-16,0-3 0 31,0-1 0-31,0-4 16 15,0 0-8-15,0 0 40 0,0 0 64 16,0 0-64-16,0 0-40 16,6 0-8-1,-6 0-8 1,0 0 0-16,0 0-80 0,5 0-8 16,7 0 96-16,6 0 96 31,-2 0 120-31,14 0-24 0,-1 0-72 0,-1 6-48 15,25-2-16 1,-2 5-48-16,8-4 64 16,4-5-72-16,-22 0 8 0,11 0 0 31,-5 0-8-15,5 0 56-16,-6 0-56 0,0 0-8 0,1 0 8 15,-1 0 0-15,1 10 0 31,0-1 0-31,4-9 48 16,1 0-40-16,7 0 40 0,-2 0-48 31,2 0 0-31,-2-5 16 0,24 1-16 16,-12 4 0-16,8 0-24 31,-8 0-56-31,-22 9 80 0,-1-1 0 16,0 1 0-16,6-3 88 15,7-6-16-15,-2 0-16 0,8 0-48 32,-8 0 40-32,18-6 0 15,-4-3-40-15,-2 5 56 0,-12 0 48 16,-16 4 64-16,-1-5-24 16,1 5-32-1,5-4 0-15,-5-3-104 0,6 4 24 16,16-2-32-16,1 5-8 0,-6-4 0 15,0-1 0-15,-23 5 8 16,5-4 0-16,-5 4 0 0,0-6 56 31,5-3-56-15,1 5-8-16,-1 0 8 0,-11-6-8 16,7 5-48-16,-1 5 48 0,-7 0-16 15,-5 0-56 1,7 0 64-16,-8 0 0 31,-4 0 0-31,5 0 8 16,0 0-8-16,1 0 8 0,-8 0 8 15,14 0 40-15,-7-4-48 32,1-5-32-32,-2 3 32 0,1 2 0 15,-5 4-40-15,11 0 40 16,-5 0-72-16,4 0 0 0,-5 0 72 31,-5-5 0-31,4-4 0 16,-4 9-72-16,-6-8 72 0,-1 3-72 31,1-1 72-31,-12 6-48 0,0 0 48 16,0 0-8-16,0 0-88 15,0-4 96-15,0-4 72 16,0-7 0-16,0-3 136 0,0-1-200 0,0 7-8 0,0-12 48 15,0 0 0 1,0 1 64-16,0 1 0 16,0-6-24-16,-6 1 16 0,6-3 16 0,-6 4-56 15,0-7-16-15,6-4-40 16,-5 0 0-16,5 1-8 0,0-1 0 16,-6-6 0-1,6 7 16 1,0-1-8-16,-6-5 40 15,0 2-40-15,0-8 24 0,6 2-16 16,-6-5 16-16,6 0-32 0,0 5-8 16,0 0 0-16,0 0 0 31,0 5 8-31,0-5 0 16,0 4 0-16,0 0 16 0,-4 1-16 15,-2-2 0-15,0-2 8 16,0-6-8-16,0-1 0 0,0-2 0 15,6 3-8-15,0 1-64 32,0 8 72-32,0 0 0 0,0 6-8 15,0-1 8-15,-6-1 64 16,1 2-56 0,-7-12 0-1,6 8 0-15,-6-12-8 0,6 3-8 0,6 6-112 16,0 1-88-1,0 5 112-15,0 6 88 47,0 7 8-47,0 2 0 16,0-1 8-16,0-1 48 0,0-3-56 31,0-6 0-31,0 1 8 16,0-6-8-16,0-3-112 0,0 0-120 15,6 3 112-15,6-11 72 32,6-3 48-32,-13 1 56 15,7 1-48-15,-12 22 40 16,12-26-48-16,0-2 0 0,-2 4-240 31,2 1 240-31,0 24 8 0,-12 4 56 16,5 5-56-16,1-6 0 15,0 1 0-15,-6-1 8 0,0-2-8 32,6-7 0-32,-6-4-8 0,6 0 0 15,0-23 0 17,5 9-8-32,-5 1 0 31,-6 8 0-31,0 23 0 0,0 1 8 0,0-5 0 0,0-10 8 31,0 2-8-15,0-7 0-16,6 6 0 0,-6 0-72 15,6 9 64-15,-6 5-8 0,0-1 16 32,0 0 0-17,0 5-24-15,0-5-16 0,0-12 32 16,0 3-128-16,0 0-456 31,0 5 576-31,0 18-56 0,0 5-8 31,0 0-16-31,0 0 24 16,0-4-96-16,0 4 128 16,0 0 32-16,0 0-80 0,0-4 88 15,0-2-192-15,0 6 24 31,0 0 16-31,0 0 24 32,-12 0-8-32,6 0 80 0,-17 0-24 0,-6 0 72 0,5 6-112 15,-10-6-40 1,11 0 80 0,-1 0 72-16,-4 0 0 15,-7 0 8-15,0 0-8 0,1 0 0 16,-13 4 0-16,1 0 8 15,-30 1-8 1,-5 0 8-16,6-1-8 16,6-4 88-16,33 0-72 31,1 0-8-15,1 0-16-16,-1-4-32 0,0 4 48 0,-5 0 0 15,-1 0 0-15,-5 0 0 16,-1 0 0-1,6 0 0-15,-22 4 0 16,5-4 0-16,6 5 24 16,0-5-24-16,17 0 8 0,1 4-8 31,-7 1 0-31,0 0-8 0,-5 4 0 31,-7 0 8-31,-28 6 0 16,6-2-8-16,-6-5-136 0,11-1 88 15,24-4 48-15,11-3 8 16,-5 0 8 0,-1 0 0-16,0 0-8 15,7 0 0-15,-25-3-8 16,8-4 8-16,4 4-16 0,-5-2 16 16,29 5-80-1,-11 0-32 1,-2-5 104-16,-5 5-57 0,0-5 65 15,7 5 0-15,-7 0-64 16,13 0 64 0,-1 0 0-1,-1 0-8-15,1 0 8 16,1 0-88-16,-7 0 16 0,1 0-64 31,-7 10-112-31,-6-5 168 16,1 8 8-16,5-3 64 0,7-2-104 15,10-3 112-15,24-5 0 16,-5 0 8-16,-1 0 0 0,-6 0 0 16,0 0 0-16,1 0 0 0,-1 0 32 15,0 0-32-15,2-5-8 32,-2 1-16-32,0 0-64 0,-5-6 0 31,-1 7 80-31,0-7-8 15,-4 0 0-15,4 2 8 0,1-2-8 16,5 5 8-16,6 0-8 16,-5 5 8-16,11-4 0 31,-6 4-8-31,0 0 0 0,-6-4 8 16,6 4-8-16,-4 0 8 15,-2 0-8-15,-6-5-64 16,7 5 64-16,-1 0 0 15,6 0-8 1,-6 0 16-16,6 0-8 16,2 0 8-1,-2 0-16-15,0 0 8 16,0 0-8 0,0 0 8-16,0 0 0 0,0-5 0 15,6 5 8-15,0 0-8 16,0 0-48-16,0 0 48 15,0 0 0-15,0 0 0 0,0 0 8 16,0 0 0-16,0 0-8 16,0 0-232-16,0 0-616 15,0 0-1096-15,0 0-2705 0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5:20.71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B5E6860-8AE7-4B7C-A6E9-EC18731E5550}" emma:medium="tactile" emma:mode="ink">
          <msink:context xmlns:msink="http://schemas.microsoft.com/ink/2010/main" type="inkDrawing"/>
        </emma:interpretation>
      </emma:emma>
    </inkml:annotationXML>
    <inkml:trace contextRef="#ctx0" brushRef="#br0">0 147 11154 0,'0'0'1280'15,"0"0"-536"1,35-22-88-16,5-2-87 0,13-4 1095 31,11 1-1504-31,6 3-160 16,-1 6 48-1,6 13-3081 1,-17 5 809-16,-41 0-3425 0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5:23.00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7B5BDD0-FE03-4648-AC7F-FBC843A6EF4A}" emma:medium="tactile" emma:mode="ink">
          <msink:context xmlns:msink="http://schemas.microsoft.com/ink/2010/main" type="writingRegion" rotatedBoundingBox="19204,2391 22005,1805 22101,2264 19300,2850"/>
        </emma:interpretation>
      </emma:emma>
    </inkml:annotationXML>
    <inkml:traceGroup>
      <inkml:annotationXML>
        <emma:emma xmlns:emma="http://www.w3.org/2003/04/emma" version="1.0">
          <emma:interpretation id="{189BF33C-35C8-48FC-A27E-D0529B2BD8AC}" emma:medium="tactile" emma:mode="ink">
            <msink:context xmlns:msink="http://schemas.microsoft.com/ink/2010/main" type="paragraph" rotatedBoundingBox="19204,2391 22005,1805 22101,2264 19300,28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077A1D-6886-47CC-A93F-38C1FC1D2C92}" emma:medium="tactile" emma:mode="ink">
              <msink:context xmlns:msink="http://schemas.microsoft.com/ink/2010/main" type="line" rotatedBoundingBox="19204,2391 22005,1805 22101,2264 19300,2850"/>
            </emma:interpretation>
          </emma:emma>
        </inkml:annotationXML>
        <inkml:traceGroup>
          <inkml:annotationXML>
            <emma:emma xmlns:emma="http://www.w3.org/2003/04/emma" version="1.0">
              <emma:interpretation id="{003E7FFD-C47C-41FE-95DA-68D2CB7DCF8B}" emma:medium="tactile" emma:mode="ink">
                <msink:context xmlns:msink="http://schemas.microsoft.com/ink/2010/main" type="inkWord" rotatedBoundingBox="19204,2391 19682,2291 19778,2749 19300,2850">
                  <msink:destinationLink direction="with" ref="{F6728F21-B641-4246-B730-96CB157D0CB0}"/>
                </msink:context>
              </emma:interpretation>
            </emma:emma>
          </inkml:annotationXML>
          <inkml:trace contextRef="#ctx0" brushRef="#br0">0 60 8057 0,'0'0'1769'16,"0"0"-1097"-16,0 0 480 15,0 0-224-15,152-13-216 16,-101-1-304 0,2 3-200-16,-6 2-128 15,-1 1-80-15,11 8-464 16,-10 0-1144-16,-13-5-4985 0</inkml:trace>
          <inkml:trace contextRef="#ctx0" brushRef="#br0" timeOffset="-412.683">390-120 7057 0,'0'0'2633'0,"0"0"-801"31,0 0-384-31,0 0-351 16,0 0-193-1,0 0-216-15,0 0-112 0,0 0-176 0,0 9-168 32,-12 9-112-32,-11 19-40 15,5 5 8-15,-10 9-80 16,-13 23 56-16,6-15-56 0,5-8-256 15,14-28-448-15,16-36-408 16,0-20-785 0,0-13-5512-16</inkml:trace>
          <inkml:trace contextRef="#ctx0" brushRef="#br0" timeOffset="-185.026">158-171 5025 0,'0'0'4457'0,"0"0"-2609"16,0 0-1152-16,-6 12-496 31,12 4-96-31,5 7 8 16,13 4 8-16,-8 10-112 0,8 5 64 16,-1 5-64-16,1 3 48 31,-1-1-48-31,-5-1 0 0,-2-12-8 0,2-8-840 15,-7-13-1104-15,-5-11-5490 0</inkml:trace>
        </inkml:traceGroup>
        <inkml:traceGroup>
          <inkml:annotationXML>
            <emma:emma xmlns:emma="http://www.w3.org/2003/04/emma" version="1.0">
              <emma:interpretation id="{A1E80B56-1AE1-4C27-B9CC-49ED2352CEEF}" emma:medium="tactile" emma:mode="ink">
                <msink:context xmlns:msink="http://schemas.microsoft.com/ink/2010/main" type="inkWord" rotatedBoundingBox="21595,1948 22017,1859 22098,2250 21677,2338">
                  <msink:destinationLink direction="from" ref="{C5733EF5-A91D-45F2-AE24-5D23997992CE}"/>
                </msink:context>
              </emma:interpretation>
            </emma:emma>
          </inkml:annotationXML>
          <inkml:trace contextRef="#ctx0" brushRef="#br0" timeOffset="3374.0167">2371-481 6513 0,'0'0'1376'15,"0"0"273"1,0 0-481-16,150 0-248 16,-68 0 104-16,17 0-1024 0,-42-9-480 31,-10-5-1944-31</inkml:trace>
          <inkml:trace contextRef="#ctx0" brushRef="#br0" timeOffset="2927.4174">2702-613 8025 0,'0'0'2841'0,"0"0"-841"0,0 0-1032 31,0 0-551-31,-6 8-297 16,-6 20-64-16,-11 8 368 15,-5 7 32-15,4-3-8 16,-11 12-136-16,7-12-152 0,3-7-144 31,9-10-16-31,4-9-408 0,12-14-576 16,0-23-721-1,0-5-5832-15</inkml:trace>
          <inkml:trace contextRef="#ctx0" brushRef="#br0" timeOffset="3147.3879">2505-605 5737 0,'0'0'2376'15,"0"0"-1039"-15,12 4-937 32,5 15-24-32,17 35-64 0,1 12-72 15,-5 2 432 1,4 3-608-16,-23-34-64 0,-5-10-232 31,6-9-976-31,-12-14-4234 0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5:27.62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24E990E-9202-431E-9EE8-1ABBD93BDB2C}" emma:medium="tactile" emma:mode="ink">
          <msink:context xmlns:msink="http://schemas.microsoft.com/ink/2010/main" type="writingRegion" rotatedBoundingBox="31149,2650 31606,2650 31606,3112 31149,3112"/>
        </emma:interpretation>
      </emma:emma>
    </inkml:annotationXML>
    <inkml:traceGroup>
      <inkml:annotationXML>
        <emma:emma xmlns:emma="http://www.w3.org/2003/04/emma" version="1.0">
          <emma:interpretation id="{59D22155-6417-41A6-AEF7-A3A381AB8C1F}" emma:medium="tactile" emma:mode="ink">
            <msink:context xmlns:msink="http://schemas.microsoft.com/ink/2010/main" type="paragraph" rotatedBoundingBox="31149,2650 31606,2650 31606,3112 31149,31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848BFB2-37B0-4916-84E0-70F2BB31F088}" emma:medium="tactile" emma:mode="ink">
              <msink:context xmlns:msink="http://schemas.microsoft.com/ink/2010/main" type="line" rotatedBoundingBox="31149,2650 31606,2650 31606,3112 31149,3112"/>
            </emma:interpretation>
          </emma:emma>
        </inkml:annotationXML>
        <inkml:traceGroup>
          <inkml:annotationXML>
            <emma:emma xmlns:emma="http://www.w3.org/2003/04/emma" version="1.0">
              <emma:interpretation id="{875BF81C-F84A-481F-8E5A-31D314AA20FA}" emma:medium="tactile" emma:mode="ink">
                <msink:context xmlns:msink="http://schemas.microsoft.com/ink/2010/main" type="inkWord" rotatedBoundingBox="31149,2650 31606,2650 31606,3112 31149,3112"/>
              </emma:interpretation>
            </emma:emma>
          </inkml:annotationXML>
          <inkml:trace contextRef="#ctx0" brushRef="#br0">366 2 8009 0,'0'9'2529'15,"0"-9"-473"-15,-22 15-752 16,-13 8-447-16,-11 5 1335 15,-13 17-1920-15,8-8-88 16,4 5-56-16,1-5-64 0,17-9-64 16,5-10-336-16,13-18-776 31,11-8-560-31,0-20-3233 0</inkml:trace>
          <inkml:trace contextRef="#ctx0" brushRef="#br0" timeOffset="449.5143">1 241 1840 0,'0'0'6969'0,"0"0"-4664"0,116 16-353 15,-52-7 201-15,6-6-1913 16,-18 4-176-16,11-7-64 31,-16 0-584-31,-7 0-2265 0</inkml:trace>
          <inkml:trace contextRef="#ctx0" brushRef="#br0" timeOffset="238.1857">60-53 10418 0,'0'0'2760'15,"0"0"-1071"-15,0 0-1033 16,0 0-592-16,0 0 40 16,0 0-96-16,0 0 8 15,109 130-8 1,-85-81 64-16,-1 7-72 0,-5 0 16 0,-1-5 0 31,-5-5-16-31,4-9-480 16,-10-10-336-16,6-17-457 0,0-10-807 15,-12 0-2361-15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2:36.05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29F8C70-1335-4647-A3A0-0E90DC3F469E}" emma:medium="tactile" emma:mode="ink">
          <msink:context xmlns:msink="http://schemas.microsoft.com/ink/2010/main" type="inkDrawing" rotatedBoundingBox="22385,6214 23914,9002 23390,9290 21861,6501" semanticType="10" shapeName="Other">
            <msink:sourceLink direction="with" ref="{13925B8D-3B73-43DB-A17C-F4EAEE10723F}"/>
          </msink:context>
        </emma:interpretation>
      </emma:emma>
    </inkml:annotationXML>
    <inkml:trace contextRef="#ctx0" brushRef="#br0">-1 0 5145 0,'0'0'1496'0,"0"0"8"0,0 0-600 31,0 0-199-31,0 0-81 0,0 0 72 16,0 0 224-16,0 0 128 16,0 0-64-16,0 0-247 0,0 0-81 15,0 0 160-15,0 5-808 16,0-1-8-16,0 10 16 31,6 9-8-31,0 0 72 0,6 5-80 0,-6 5 8 16,4 5 0-1,2-2 48-15,0 5-48 16,5 2 56 0,-5-3-56-16,6 5 0 0,-7 2 0 15,7 0 8-15,-6-1-8 0,4 0-8 16,2-5 8-1,-7 2 0-15,1 2 56 32,6-7-16-32,-8-2 0 15,2 0 16-15,6 2-64 0,-7-1 72 16,1 0-64-16,6-1 0 31,-1 11 0-31,1-6-8 16,4 19 0-16,2-4 0 0,5-1 16 15,-7-3-8-15,-4-25 0 0,0 10 0 32,-1-5-8-32,1 5 8 15,4 1 40-15,-3 3-48 0,9 14-8 16,7-4 8-16,-7-6 8 0,2 3-8 16,-13-21 0-16,7 5 8 15,-8 4 8-15,8 2-8 16,-7 4 64-16,7-10-64 15,-1 4 48-15,-11 2-8 16,10-10-48 0,-10 0 8-16,-1-10-8 15,7 5 0-15,-6 0 8 16,-2-3-8-16,8 1 0 16,0 3 0-16,-1 4 16 0,1-1-8 15,-1 1 0-15,7-1 0 16,-8 1 8-16,2-4-16 0,-1 4 0 31,1-10 0-31,-6 5 0 16,4-5 0-16,-4 0 0 0,6 1 0 15,-1 0 0-15,-5-1 8 16,4-3-8 0,-3-2 0-16,5 5 0 15,-2-4 8-15,2 0-16 31,-1 0 16-31,1 4-16 16,-6-8 8-16,4 4 0 0,-4-6 0 16,5 12 0-16,1-7 8 0,0 5-8 15,-2 7 0-15,2 1 0 0,5-3 0 16,-11 0 16-16,0-10-24 16,-7-3 16-16,1-10-8 31,-6 5 0-31,6 5 0 0,-6-7 0 15,6 4 0-15,-6-4 0 32,6 2 0-32,-6-1 0 15,0-4 0-15,0 0 8 0,0 0 112 16,0 0 32-16,-18-4-16 0,1-4-56 0,-7-2-8 16,1-5-72-16,-1 12 8 15,-10-7 24-15,-1 5-32 0,-5 0 0 16,11 1 16-1,1 0-16-15,10-1 0 16,-5 0 0-16,5 0 0 0,6 5 0 16,7 0 0-16,-1 0 16 15,6 0-16-15,0 0 48 16,0 0-48-16,0 0 0 16,0-5 0-1,0 5-16-15,0 0-128 16,0 0 40-16,0-4 8 15,11 4 88-15,1-4-8 0,6 4-32 32,-2 0 40-32,3 0 0 0,-3 0-56 15,2 0-32-15,-6 0 80 16,5 0 8-16,-5 0-40 0,0 0 40 16,-2 0 8-1,2 0-8-15,0 0 8 0,-6 0 0 31,-1 0-8-31,1 0-48 16,-6 0 56-16,0 0 0 0,6 0 8 16,0 0 48-16,-6 0 40 15,6-5 144-15,6-9 168 16,-8 0 96-16,8-14-7 0,-6 1-49 16,6-15-80-16,-5-4-104 0,-3-10-192 15,8-3-72-15,-6-2-152 0,17-26-752 16,-5 13-929-16,-6 14-2848 15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6:56.73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C8B63B6-C798-4308-B0AC-96FB34A0B808}" emma:medium="tactile" emma:mode="ink">
          <msink:context xmlns:msink="http://schemas.microsoft.com/ink/2010/main" type="inkDrawing" rotatedBoundingBox="24666,8242 27258,8503 27104,10040 24512,9780" hotPoints="27080,8425 27042,9776 24605,9707 24644,8356" semanticType="enclosure" shapeName="Rectangle">
            <msink:sourceLink direction="with" ref="{6D16185C-637E-4286-95A6-C3E93411D7F3}"/>
            <msink:destinationLink direction="with" ref="{6A3921E2-C4B9-4970-8017-B51C2DF457E3}"/>
            <msink:destinationLink direction="to" ref="{DE2465FE-BC49-4555-831E-1619210DBF97}"/>
          </msink:context>
        </emma:interpretation>
      </emma:emma>
    </inkml:annotationXML>
    <inkml:trace contextRef="#ctx0" brushRef="#br0">-2355 6915 6345 0,'-6'5'2184'16,"6"-5"-631"-16,0 0-329 0,0 0-432 16,0 0-112-1,0 0-160-15,0 0-96 16,0 0-103-16,0 5 23 0,0 0-112 16,0 4-24-16,0 5 64 31,0 9 48-31,0 5 32 15,0 3-24-15,0 2-120 0,-7-1 40 16,7 11-24-16,-4-7-112 31,-8 6 0-31,6 4 16 0,-6-5-48 32,6 10-8-32,-5 0-64 15,-1 1 40-15,0 2-40 0,-4 2 0 16,4-1 40-16,0 1-40 15,6-5 48-15,-5 27-40 32,5-3-16-32,6-11 160 15,0-15-96-15,0-29 120 0,0-5 56 16,0-7 8 0,0-8-40-1,0 5-88-15,0-5 49 31,0 0 71-15,0 0-56-16,0 0 0 0,0 0-176 0,0 0 8 16,0 0-8-1,0 4-8-15,0 0-80 0,0 1 80 16,0 5-64-16,0-6 64 0,0 1 120 16,0-5-120-16,0 0-24 0,0 6 24 31,0 2 8-31,0 1 168 15,0 5-56-15,0-5-112 16,0 0 32-16,0 6-40 0,0-7 0 31,0 2 8-31,-6 0 8 32,6-7-8-32,0 2 8 0,0-5-8 15,0 4 112-15,0-4 48 16,0 0 136-16,0 0 208 15,0 0 72 1,0 0 16-16,6-4-112 16,6-4-392-16,-1-2-96 15,7-4 0 1,-2 10 0-16,8-1-72 16,5 0 72-16,6 5 128 15,5-5-56 1,1 5-8-16,5-5 16 0,1 5 64 0,10 0-136 15,-4-4 56 1,5 4-48-16,29 0-8 16,-1 0-8-16,7 0-128 15,1 0-16-15,-31 0 136 16,1 4 0 0,0 1-64-16,5-5-8 31,-5 5-80-31,-1 0-56 15,-4-5 24 1,-2 5-40-16,2-5 112 31,-8 0 8-31,20 0 64 16,-8 0 48-16,-5 0 0 31,0 4 0-31,-18-4 0 0,23 0 8 16,8 0-8-16,-2 0-80 15,-6 0-40-15,-33 0 104 0,5 0-96 16,-7 4 16-16,1 1 104 16,1 0 0-16,-13-5-8 15,1 0 0 1,4 0 0-16,2 0 0 31,-7 0-8-31,7 0-88 16,-14 0 88-16,2 0-64 15,6 0 72 1,-13 0 8 0,19 0 0-16,-1 0-8 0,1 0 64 15,10 0-64 1,-17 0 0-16,19 0 0 31,-14 0-8-31,1 0 0 47,-11 0-48-47,0 0 56 0,-6-5 88 16,-2 0-32-16,8 1 64 0,-6 4-64 15,-6 0-56-15,0 0 0 16,0 0 40-16,0 0 64 16,0 0 48-16,0-4 152 0,0-11 64 46,0-3-24-46,0-10-80 0,0 0-264 47,0 2 0-47,0-17 0 16,-6-8 8-16,-6 5 8 0,8-5-16 31,-2 19 16-31,-6-1-16 16,6-3 0-16,-5-1 0 0,5-5 0 15,0 5 8 1,6-32-8-16,0 5 0 16,0 4-48 15,0 4 56-15,6 32 0-16,0-12-8 0,-6 4 8 15,5-5-208 1,-5 1 64-16,0 11-32 15,0 3 120-15,0 3 40 0,0-1 8 16,0 3 8-16,0-2-8 16,0-9 0-16,0 0 16 0,0-3-8 15,0 3-16-15,0 10-88 0,0 3-32 32,-5 7 56-32,5 8-128 0,0 0 32 31,0 0 0-31,-6 0 24 15,0 0 64-15,6 0 72 16,-6 0 0-16,0 0 0 0,-6 0 0 31,8 0 0-31,-8 0 8 16,-6 0 8 0,7 0 0-16,-19 0-8 15,-4 0 8-15,-7-5 0 31,0-5 0-15,7 5 48-16,-1-3-56 0,1-2 8 16,-1-3 0-16,0 8-8 0,-1-10 8 15,-33 7 0-15,0-6-8 0,-6 5 16 32,-6-5-16-32,28 10 8 0,-28-6-8 15,0 5 8-15,6 1 0 16,5 0-16-16,30 4 0 0,-1 0 0 15,7 0 8-15,-1 0 0 32,5 0 0-32,-5 0 8 0,1 0-8 31,5 0 0-31,-35 0-8 31,7 0-96-31,4 0-64 16,6 0 176-16,31 0-16 15,-8 0 8-15,7 0-16 0,-7 0 8 32,2 0-64-32,-2 0 64 15,-5-4-64-15,6 4 24 0,-7 0 40 16,2 0 0-16,-1 0-96 16,1 0 88-16,4 0-184 15,1 0 104-15,11 0 96 0,-23 0-64 31,-5-6 64-31,5 6-72 16,-5 0 32-16,16 0 32 31,1 0 8-31,5 0-96 16,-5 0-200-16,11 6 56 0,-4-6 24 31,4 0 16-31,6 4 80 16,0-4 112-16,1 0 8 0,-7 0 0 31,6 0 40-31,0 0-40 16,0 4 0-16,0-4 0 0,2 0 0 15,-2 4 0-15,-6 1-16 16,0-5 16-16,6 4 8 0,-5-4 0 31,5 6-8-31,-6-6 16 16,6 4-8-1,0-4 0-15,2 0 0 16,-2 5 0-16,0-5 0 31,0 4 0-31,0-4 0 0,0 5 0 16,6-5 56 0,0 4-56-1,0-4 120 1,-7 0-24-16,7 0-40 0,-4 0-8 15,4 0-40 1,-6 0-80 0,6 0-264-16,0 0-601 0,6 0-1111 0,11 0-2897 15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35:51.43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B454914-539B-4140-AA70-40AFC8A2C2C0}" emma:medium="tactile" emma:mode="ink">
          <msink:context xmlns:msink="http://schemas.microsoft.com/ink/2010/main" type="writingRegion" rotatedBoundingBox="29344,10001 33012,10284 32790,13153 29122,12870"/>
        </emma:interpretation>
      </emma:emma>
    </inkml:annotationXML>
    <inkml:traceGroup>
      <inkml:annotationXML>
        <emma:emma xmlns:emma="http://www.w3.org/2003/04/emma" version="1.0">
          <emma:interpretation id="{68551AD7-4F83-416D-9E89-7931C5E20703}" emma:medium="tactile" emma:mode="ink">
            <msink:context xmlns:msink="http://schemas.microsoft.com/ink/2010/main" type="paragraph" rotatedBoundingBox="29971,10024 32050,10432 31949,10946 29870,1053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D8D52BA-9A57-45B3-8837-1967F802957F}" emma:medium="tactile" emma:mode="ink">
              <msink:context xmlns:msink="http://schemas.microsoft.com/ink/2010/main" type="line" rotatedBoundingBox="29971,10024 32050,10432 31949,10946 29870,10538"/>
            </emma:interpretation>
          </emma:emma>
        </inkml:annotationXML>
        <inkml:traceGroup>
          <inkml:annotationXML>
            <emma:emma xmlns:emma="http://www.w3.org/2003/04/emma" version="1.0">
              <emma:interpretation id="{7B417CD6-836E-42A2-8C7D-72861B1B0745}" emma:medium="tactile" emma:mode="ink">
                <msink:context xmlns:msink="http://schemas.microsoft.com/ink/2010/main" type="inkWord" rotatedBoundingBox="29971,10024 32050,10432 31949,10946 29870,10538"/>
              </emma:interpretation>
            </emma:emma>
          </inkml:annotationXML>
          <inkml:trace contextRef="#ctx0" brushRef="#br0">-93 153 960 0,'0'0'8241'32,"0"0"-6688"-32,0 0-625 15,0 0-264-15,0 0 72 0,93 9-224 0,-46-9-264 16,-1 0-160 0,-1 0-88-1,2 0-112-15,18 0-624 16,-20-5-888-1,-9-4-4841-15</inkml:trace>
          <inkml:trace contextRef="#ctx0" brushRef="#br0" timeOffset="-234.2431">-35-37 8105 0,'0'0'2249'15,"0"0"-305"-15,0-4-1008 0,0 4-520 16,0 0-400-16,0 0-16 31,6 8-16-31,11 12 16 16,7 3 8-16,5 0 120 0,5 5-56 16,1 3-64-16,-7 2 48 31,2-1-56-31,-7-4-184 0,-5 4-672 15,-8-4-528-15,-4-15-264 16,-6 2-2337-16</inkml:trace>
          <inkml:trace contextRef="#ctx0" brushRef="#br0" timeOffset="-902.2014">116 0 9826 0,'-18'28'672'0,"1"0"-152"0,-7 23-32 15,8-10 16-15,-9 1 112 0,9-5-608 16,10-27-8-16,6-10-736 16,0 0-1368-1,0-10-5874-15</inkml:trace>
          <inkml:trace contextRef="#ctx0" brushRef="#br0" timeOffset="-724.0609">162-22 3240 0,'0'0'136'0,"0"0"-136"16,0-15-2600-16</inkml:trace>
          <inkml:trace contextRef="#ctx0" brushRef="#br0" timeOffset="1147.7403">609 227 7089 0,'4'-10'2104'0,"-4"5"-543"0,0 2-697 31,0 3-248-31,0 0-208 16,0 0 40 0,0 0 24-16,0 0-56 15,0 0-111-15,0 3-153 16,0 22-48-16,0 1 24 0,-4 16-40 16,-8 9-8-16,0 0-72 31,6 3 8-31,0-7-16 15,1-10-328-15,5-14-152 0,0-15-1 32,0-8 321-32,11-40 160 15,19-35 384-15,-8-7-224 16,7 3-88 0,-17 52-72-1,0 9 0-15,-12 8 81 0,0 5-17 31,0 5-64-31,6 0-265 0,-6 9-127 16,11 10 160-16,-5 4 0 16,6 0 136-16,4 19-24 15,8-10-32-15,-7 5-552 16,7-14 560-16,-18-15 80 16,4-8 64-16,2 0 48 15,-6 0 512-15,6-22-64 0,-1-1 16 16,7 0-16-16,-6 4-231 0,-2 2-145 15,-4 6-64-15,0 6-56 16,7 5-297-16,-7 0-1271 0</inkml:trace>
          <inkml:trace contextRef="#ctx0" brushRef="#br0" timeOffset="2067.935">1130 341 6873 0,'0'0'4881'0,"0"0"-2785"15,-18-5-799-15,12 5-817 16,6 0-480-16,-6 5-80 31,6 23 72-31,-6 0 8 0,6 9 8 0,0-5-8 16,0 1 8 0,6-5-8-16,18-10 0 31,-1-5 0-31,12-13-16 0,-1 0 8 0,1-10-80 15,1-18 72 1,-14 1-184-16,-10-5 16 0,-6-1 112 16,-6 6 64-16,-18 5 8 15,-22-1 40-15,-7 14-40 16,-10 3 8-16,-2 6-8 16,7 11 0-16,11 10 48 15,13 13 32-15,11-13-32 0,17 3-48 0,5-10-8 31,35-9-128-31,13-5-16 16,22-15-104-16,6-13-184 16,0-3-249-16,-5-2-79 15,-12 5 168 1,-13 6 344-16,-15 4 104 31,-13 8 56-31,-11 6 96 0,-6-1-8 16,-2 5 8-16,-4 0 8 15,6 0 0-15,0 0 72 32,1 5-64-32,-1-1-8 0,6 6-8 0,-12-6 200 15,0 24 16 1,0 0 32-16,0 8 552 31,0 0-736-31,-12 2 48 0,-1-5-40 16,1-1 8-16,8 1-72 15,4-11 8 1,0-2 40 0,0-17-56-16,0-3 176 0,0-3 505 15,10-27-193-15,3-1-248 16,5-11-112 0,10-13 80-16,-5 8-32 0,1 15-40 15,-8 10-136-15,-16 22-8 16,6 0-144-1,0 5-40 1,0 7 136 0,0 12 48-16,23 22 8 15,-7 4-88-15,2 2-496 32,5-7 352-32,-11-20 88 15,-1-8 136-15,-5-3 0 0,0-14 8 16,-2 0 224-16,8-19 640 31,-1-13 48-31,7-9 240 0,-8-5-16 16,2 3 41-16,-6 12-321 15,-1 13-352-15,-11 3-504 0,0 15-88 0,0 0-1904 16</inkml:trace>
        </inkml:traceGroup>
      </inkml:traceGroup>
    </inkml:traceGroup>
    <inkml:traceGroup>
      <inkml:annotationXML>
        <emma:emma xmlns:emma="http://www.w3.org/2003/04/emma" version="1.0">
          <emma:interpretation id="{F1CB6847-6C9B-42B1-9246-48AA9B53401C}" emma:medium="tactile" emma:mode="ink">
            <msink:context xmlns:msink="http://schemas.microsoft.com/ink/2010/main" type="paragraph" rotatedBoundingBox="29229,11203 32930,11294 32884,13141 29183,130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5C9669-EE68-4ECD-8AD5-5251CD567558}" emma:medium="tactile" emma:mode="ink">
              <msink:context xmlns:msink="http://schemas.microsoft.com/ink/2010/main" type="line" rotatedBoundingBox="29229,11203 32930,11294 32914,11914 29214,11823"/>
            </emma:interpretation>
          </emma:emma>
        </inkml:annotationXML>
        <inkml:traceGroup>
          <inkml:annotationXML>
            <emma:emma xmlns:emma="http://www.w3.org/2003/04/emma" version="1.0">
              <emma:interpretation id="{F7A7B29B-04BB-4858-895A-2D0499D63B83}" emma:medium="tactile" emma:mode="ink">
                <msink:context xmlns:msink="http://schemas.microsoft.com/ink/2010/main" type="inkWord" rotatedBoundingBox="29229,11203 32930,11294 32914,11914 29214,11823"/>
              </emma:interpretation>
            </emma:emma>
          </inkml:annotationXML>
          <inkml:trace contextRef="#ctx0" brushRef="#br0" timeOffset="5167.6069">-406 1323 5113 0,'0'0'1608'0,"0"5"-488"16,0-5-552-16,0 38-336 15,0 7 521-15,0 11 1951 32,-12 8-2336-32,12-26-240 15,12-17-64-15,29-14-64 0,11-7-992 31,5-34 496-31,-16-7-128 0,0-6-192 16,-13 15 135-16,-10 0 417 16,0 9 264-16,-18 10 8 0,0 9 464 31,0 4 249-31,-12 0-361 16,-6 17-200-16,-4 38 136 31,4-3 192-31,1 3 1104 15,11-5-1528-15,6-27-64 0,0-9-184 32,12-14-744-32,-1 0-584 15,1-22-7618-15</inkml:trace>
          <inkml:trace contextRef="#ctx0" brushRef="#br0" timeOffset="5875.768">0 1328 7513 0,'0'0'1800'0,"-18"23"361"15,7 9-1689-15,-1-4 64 16,0 4-136-16,6-4-120 0,-4 4-200 31,4-4 24-31,0-5-96 16,6-8 0-16,-6-7 0 0,6-8 8 15,-6 0 136-15,-6-14 152 32,7-13-152-32,-1-6-63 31,6-3 79-31,0-5-120 0,0 7-48 0,6 8 0 16,11 3-88-1,1 8-40-15,4 6-57 16,7 0-199-16,1 9-104 0,-1 0-152 15,-7 0-40 1,-4 0 216 0,-12 9 184-16,-6 10 280 0,0 3 176 15,0 1 312-15,-12 1-232 16,-4-5 72 0,4-6-48-1,6-9-24 1,0 0 24-16,6-4-48 0,0 0-48 15,0 0-184 1,6 0-88-16,6-4 8 16,10 4-48-16,-4-4-128 0,-7 4-792 15,-5 0 880-15,-6 8 168 16,0 8 96 0,0 1 24-16,0 2-16 15,-6 4-24-15,1-4 136 0,-7 9 32 31,0 0-144-31,0-7 120 16,2 3 56-16,4-15 80 0,-13 5 120 16,9-10 89-16,-8 6 7 15,0-7-104 1,7-3 40-16,-7 0-80 16,6 0-336-16,8 0-96 31,4-17-728-31,10-15-792 15,20-4-3025-15</inkml:trace>
          <inkml:trace contextRef="#ctx0" brushRef="#br0" timeOffset="6336.1005">406 1360 4000 0,'10'-13'681'0,"-4"9"351"16,0-6-296-1,-6 5 560-15,0 5 473 16,0-5 87-16,0 1-272 15,0 0-311-15,-16 4-465 0,4 0-296 32,-6-5-184-32,7 5-184 0,-1 0-104 15,0 0-40-15,12 0-72 16,-12 9 64-16,12 19-88 31,0 0-64-31,0 4-384 0,12 0 336 0,0-8 112 16,-6 8-16-1,0-9 0-15,-6 9 96 0,0-10 8 0,-6 3 8 16,-12-7 88 0,2-5 40-16,4-4 144 15,-6-4 144 1,7-5-152-16,-1 0-176 0,6 0-88 16,6-9-616-16,0-6-560 0,0 2-1841 0</inkml:trace>
          <inkml:trace contextRef="#ctx0" brushRef="#br0" timeOffset="6947.6324">544 1587 7961 0,'0'0'2609'0,"0"0"-1113"32,0 0-344-32,0 0-496 15,0 0-111-15,169-56-217 0,-106 33-328 16,24-10-400-16,-18 11-1441 0,-16 4-4536 0</inkml:trace>
          <inkml:trace contextRef="#ctx0" brushRef="#br0" timeOffset="6616.2098">619 1388 5521 0,'0'0'2200'0,"0"0"1385"0,0 0-2569 16,0 0-88-16,0 107-95 0,0-71-153 15,-6 2-96-15,2-2 0 16,4 5-248-16,0-5-120 16,0-1-32-16,4-14-136 31,26-6 24-31,-1-11-16 0,18-4-48 16,10-14-8-16,7-19-24 0,5-8-840 15,13-23-856-15,-19 18-1241 16,-23 5-3737-1</inkml:trace>
          <inkml:trace contextRef="#ctx0" brushRef="#br0" timeOffset="6801.7365">690 1392 8281 0,'0'0'2305'0,"0"0"-569"16,75-26-544-16,-24 3-912 16,20-5-1344-16,-36 19-792 15,-19 3-3553-15</inkml:trace>
          <inkml:trace contextRef="#ctx0" brushRef="#br0" timeOffset="4660.2786">-499 1139 3568 0,'0'-3'1625'16,"0"3"39"-16,6-10-32 0,-6 10-231 31,0-5-65-31,0 0 24 0,0 0-280 16,0 5-191-16,0-3-233 16,0 3-280-16,-12 0-200 0,-5 0-176 15,-11 0-56 1,-2 0-24-16,-5 0-88 0,0 0-8 15,1 13-32-15,-7 15 16 16,19 4 80 0,-2-4-641-16,18-1 521 0,6-12-72 31,0-7 72-31,12 12 80 16,6-8 72-16,4 3 16 15,7 2 56 1,-5 7-64-16,-2 0 72 0,-3 3 0 15,-3 1-8-15,-10-1 8 32,0-5 0-32,-6 2 0 15,0-5 0-15,0-6 48 0,-18-3 184 16,2-1 56-16,-13-5-64 47,-7-4 257-47,1 0-89 0,1 0-144 31,11 0-104-31,17-13-408 16,6 3-1081-16,0-3-3232 0</inkml:trace>
          <inkml:trace contextRef="#ctx0" brushRef="#br0" timeOffset="7578.9983">887 1490 7361 0,'0'0'2505'0,"0"0"-625"0,0 0-1184 16,98-64-256-16,-29 45-64 31,-5 0-376-31,-17 14-96 0,0-3-240 0,-13 4-352 15,1-1-192 1,-7 5-168-16,-10 0-321 0,-7 0 273 16,-5 0 344-16,-6 9 1264 15,0-1-72 1,0-3-24-16,0-1 112 0,0 2-7 0,0 3 127 31,0 0-16-31,0 5-40 16,-6 3-48-16,-5 7 48 0,-1 8-288 31,-6 6 88-31,12 3-136 16,-4-5-128-16,10 2-56 15,0-5-72 1,6-20-816-16,10-5-1016 16,2-8-6402-16</inkml:trace>
          <inkml:trace contextRef="#ctx0" brushRef="#br0" timeOffset="7145.9829">1135 1430 5329 0,'0'0'5977'0,"0"0"-4857"16,0 0-216-16,0 0-584 0,-35 69-184 0,25-37-16 31,-2 9-72-31,0 2-40 15,6 3-8-15,6 0-272 0,6-10-696 16,6-13-1160-16</inkml:trace>
          <inkml:trace contextRef="#ctx0" brushRef="#br0" timeOffset="8197.7999">1100 1402 11850 0,'30'-14'720'0,"5"1"-304"16,40-11 120-1,6 1-240-15,1 5-544 16,-1-1-712-16,-53 15-456 16,-5-1 456-1,-5 5-169-15,-6 0 561 0,-6 0 488 16,-6 5 80-16,4-1 488 16,-4 5 161-16,0 6 47 0,0-2-16 0,0 6-88 31,0 5-184-31,-10 3-112 15,-2 10-136-15,-6 3-32 0,7 3 24 47,-7 2-80-47,6-3-8 16,2-5-16-16,-2-10-40 0,6-14-8 16,6-6 0-16,0-7 0 15,0-15 64-15,0-22-64 16,12-3-64-16,0-7 56 0,10-4-40 31,-4 10 48-31,23-6 8 16,-12 19 152-16,-1 11 248 15,-5 17-408-15,-11 0 8 32,0 17 88-32,-6 11 40 0,-6 4 32 0,6 5-32 15,-6 1-15 1,0-2-73-16,0 0-48 0,0-8 0 15,4-9-481-15,8-10-751 16,-6-9-1520-16</inkml:trace>
          <inkml:trace contextRef="#ctx0" brushRef="#br0" timeOffset="8333.8684">1431 1485 10698 0,'0'5'1544'16,"0"0"-472"-16,12-1-303 0,11 0-233 16,17-4-128-16,7 0-184 31,0 0-224-31,4-4-472 0,19-24-585 16,-7 0-503-16</inkml:trace>
          <inkml:trace contextRef="#ctx0" brushRef="#br0" timeOffset="9140.2274">1941 1293 7705 0,'0'0'2633'0,"0"0"-489"0,0 0-928 16,0 0-519-16,0 0-177 0,0 0-32 0,0 0-40 16,-51-22-456-1,33 40 0 1,0 5-16-1,13-5 24-15,-7 5 80 0,12 5-80 16,0-8-128-16,0 1 48 16,0-2 64-1,12-5-296-15,-1 5-144 0,7 0-152 16,-12-6 79 0,0 1 169-16,-6 0 88 15,0-4 32 1,0-2-32-16,0-4 192 15,0-4 80-15,-12 0 344 16,6 0 432-16,0-4 233 31,-6-9-153-31,12-6-96 16,-5-4-224-16,5-5-176 0,0-4-248 16,0-1 72-16,0 2-184 0,5-2-96 15,13 10 24-15,16-5-104 31,7 10 128-31,5 4-472 0,7 10-72 16,-24 4-128-16,-1 0-8 31,-4 8 79-31,-13 12 153 0,-5-2 152 16,-6 4 152-16,-6 6 192 16,-17-4 0-16,-5 4 56 0,-2-7 40 15,-5-2-88-15,6-5 200 16,7-4-112-16,10-10 40 15,0 0 88-15,12 0 112 16,6 0-7-16,22-10-329 16,7 1-56-1,6-5-8-15,-11 14-225 0,-2 0-367 16,-11 0-56-16,-5 9 200 0,-6 10 224 0,-6 9 264 16,0-2 24-16,-18 4 312 15,-5-2-56 1,1 0 272-1,-8-2 120-15,13-3 137 0,-7-8 103 0,7-7-184 16,-1 2-96-16,12-7-136 31,-4-3-224-31,4 0-168 0,-12 0-40 16,7 0-40-16,-13 0-200 31,8 0-264-31,-8 0-232 16,1 0-200-16,-1-3-241 0,18-15-511 15,1 3-40-15,5 2-1185 0</inkml:trace>
          <inkml:trace contextRef="#ctx0" brushRef="#br0" timeOffset="9808.3215">2335 1243 4689 0,'0'0'2360'0,"0"0"-47"16,0 0-401 0,0 0-472-16,0 0-304 0,0 5-375 0,0 8-41 15,0 10 120 1,-11 23-128-16,-1 5-184 0,0 9 264 16,2 0-744-1,4-17-40-15,0-3 0 16,0 2 16-16,-7-4-16 0,13-10 8 15,0-7-16-15,0-11-176 32,25-10-240-32,9 0-128 15,41-31-400-15,-12-2-1449 16,2 0-3512-16</inkml:trace>
          <inkml:trace contextRef="#ctx0" brushRef="#br0" timeOffset="10427.6346">2503 1539 24 0,'0'0'9049'15,"0"0"-6496"-15,0 0-625 16,12 0-583 0,11 0-697-16,11-10-288 15,13 1-232-15,34-5-128 0,-6 1-728 16</inkml:trace>
          <inkml:trace contextRef="#ctx0" brushRef="#br0" timeOffset="10046.5374">2694 1422 9570 0,'0'0'2592'0,"0"0"-760"0,0 0-1055 16,0 0-569-16,0 0 152 31,0 0 232-31,0 0 0 16,-41 102-24-16,31-70-216 0,-2 1-136 15,6-1-112-15,6-4-96 16,0-9 0-16,0-5-8 0,6-11-8 31,12 4-96-31,4-7-104 16,13-7-304-16,24-34-504 15,-14 0-1057-15,1 4-2239 0</inkml:trace>
          <inkml:trace contextRef="#ctx0" brushRef="#br0" timeOffset="10238.0402">2689 1377 856 0,'0'0'9666'0,"0"0"-7114"15,0 0-575-15,0 0-849 16,41-37-792-16,-2 18-288 0,-3 0-48 16,-1 6-432-16,-1 5-648 15,-17 1-681-15,-5 7-455 0,-6 0-4298 16</inkml:trace>
        </inkml:traceGroup>
      </inkml:traceGroup>
      <inkml:traceGroup>
        <inkml:annotationXML>
          <emma:emma xmlns:emma="http://www.w3.org/2003/04/emma" version="1.0">
            <emma:interpretation id="{361DC1F5-24E0-4885-ABF3-BBA349D693FD}" emma:medium="tactile" emma:mode="ink">
              <msink:context xmlns:msink="http://schemas.microsoft.com/ink/2010/main" type="line" rotatedBoundingBox="30059,12165 32841,12380 32781,13152 29999,12937"/>
            </emma:interpretation>
          </emma:emma>
        </inkml:annotationXML>
        <inkml:traceGroup>
          <inkml:annotationXML>
            <emma:emma xmlns:emma="http://www.w3.org/2003/04/emma" version="1.0">
              <emma:interpretation id="{9775BC99-4161-4F01-9E85-632108A31AA1}" emma:medium="tactile" emma:mode="ink">
                <msink:context xmlns:msink="http://schemas.microsoft.com/ink/2010/main" type="inkWord" rotatedBoundingBox="30059,12165 32593,12360 32541,13038 30007,12843"/>
              </emma:interpretation>
            </emma:emma>
          </inkml:annotationXML>
          <inkml:trace contextRef="#ctx0" brushRef="#br0" timeOffset="13726.9698">1391 2472 5089 0,'0'0'2496'0,"0"0"-728"16,-6 13-783-16,0 2-369 16,6 2 72-16,-6 3-16 0,6 12-64 31,-5 0-184-31,-7 0-104 0,6 9-144 16,-6-9-40-16,12-8-63 15,0-10-73-15,0-14-6546 0</inkml:trace>
          <inkml:trace contextRef="#ctx0" brushRef="#br0" timeOffset="13923.8206">1425 2194 10802 0,'0'0'2640'0,"0"0"-135"0,0 0-1273 0,0 0-1232 16,0 0-128-16,0 0-1680 31,24-23-3561-31</inkml:trace>
          <inkml:trace contextRef="#ctx0" brushRef="#br0" timeOffset="14355.2079">1965 2434 1800 0,'0'0'5593'16,"0"0"-3961"-16,0 0-695 0,0 0-457 31,0 0-272-31,0 0-80 0,0 0 8 16,0 0 256-16,-116 87 144 0,104-63 96 15,-12 0 16 1,13-1-136-16,-1 5-136 16,0-7-71-16,6 12 71 15,6-5-24 1,0-5-224-16,0 0 80 15,0 1 16-15,0-2-72 32,12-4 48-32,6 2-24 15,5-7-24-15,1-3-144 0,11-10 64 16,-1 0-72-16,7 0-280 16,16-23-624-1,-16-5-1257-15,-7 5-4424 16</inkml:trace>
          <inkml:trace contextRef="#ctx0" brushRef="#br0" timeOffset="15071.6048">2109 2592 8993 0,'0'0'2241'0,"0"0"-593"16,0 0-944 0,0 0-360-16,0 0-127 15,0 0-137-15,144 41-80 0,-79-37-441 16,-12-4-1551-16,-2 0-8026 16</inkml:trace>
          <inkml:trace contextRef="#ctx0" brushRef="#br0" timeOffset="14910.7634">2190 2462 10490 0,'0'0'2744'0,"0"0"-487"31,0 0-1009-31,0 0-816 0,47-23-288 15,-18 9-136-15,-1 0 0 16,2 9-8-16,-7 1-360 16,1 4-632-16,-8 0-720 0,-10 0-1481 0</inkml:trace>
          <inkml:trace contextRef="#ctx0" brushRef="#br0" timeOffset="14676.3528">2219 2493 8809 0,'0'0'2433'0,"0"0"319"0,0 0-2695 31,0 16 351-31,0 1 280 16,0 6-88-1,-6 5-160-15,1 0-32 0,-1 4 16 0,6 0-112 16,-6 1-120 0,0-5-48-16,6-1-88 0,0 0 0 15,0-7-48-15,0-2 0 16,12-4 40-16,5-10 64 0,13 1 136 15,11-5-248 1,-7 0-88-16,7-13-256 16,-1-2-488-16,11-18-496 0,-4 6-705 15,-12 5-2320-15</inkml:trace>
          <inkml:trace contextRef="#ctx0" brushRef="#br0" timeOffset="11756.6895">81 2370 3288 0,'0'0'2937'16,"0"0"5409"-16,0 0-8042 0,0 19-216 0,0 7 56 31,0 16 64-31,-12 10-64 0,-4 3 8 32,-2 1-56-32,-1-7-16 15,3-6-64-15,4-15-16 16,12-28-632-16,0 0-1097 0,18-15-1031 0</inkml:trace>
          <inkml:trace contextRef="#ctx0" brushRef="#br0" timeOffset="11954.495">122 2134 6977 0,'0'0'2905'16,"0"0"-737"-1,0 0-736-15,0 0-775 0,0 0-425 16,0 0-232-16,0 0-465 0,6 0-1607 0,4-10-5634 16</inkml:trace>
          <inkml:trace contextRef="#ctx0" brushRef="#br0" timeOffset="12517.8347">428 2366 5577 0,'0'0'2104'15,"0"0"-880"-15,0 0-527 16,-12 127-249-16,2-79-224 31,-8 7-168-31,6-5-56 0,1-3-80 0,-1-15-104 16,6-9 128-16,0-8 48 15,6-25 8 17,0-31 360-32,6-14 336 0,12-10-584 15,-7 27 224-15,1 1-64 16,6 10-8 0,-12 18 168-16,-2 9-576 0,2 0-200 0,0 23 224 31,0 10 64-31,0 7 48 15,0 3-48-15,5-2-40 0,1-9-104 16,0-4 136-16,5-14 16 31,-5-9 40-31,6-15 8 16,-2-31 352-16,2-11 2273 31,-7-3-2009-31,-5 18-8 0,-6 5 8 16,0 9-248-16,0 14-216 15,0 4-152-15,12 5-992 16,0 0-1409-16,-2 9-1984 0</inkml:trace>
          <inkml:trace contextRef="#ctx0" brushRef="#br0" timeOffset="13077.5829">816 2411 5537 0,'0'0'2464'31,"0"0"-439"-31,0 0-897 16,12-14-552-16,0 10-200 0,17 4-16 16,5 0-72-16,7 0-80 0,0 4-200 0,-13 10-8 15,2 5 0 1,-7 8-128-16,1 1-56 16,-14 4 48-16,-4 0-8 0,-6 20 16 15,-6-7 16 1,-22 2 40-16,-13 0 80 0,1-30 224 15,-1 2 24 17,6-4 456-32,7-6-72 0,4-9-231 15,13 0-121-15,11-9-288 0,5-15-1377 0,25 1-6768 16</inkml:trace>
          <inkml:trace contextRef="#ctx0" brushRef="#br0" timeOffset="12810.4628">875 2415 6281 0,'0'0'2088'0,"0"0"-879"32,0 6-449-32,0 12 56 15,0 5 136 1,-6 8-312-16,0 2-120 0,0 5-192 0,-5 3-72 31,-1-5-136-15,6 2-39-16,-6-5-81 0,8-15 0 15,4-4-289-15,0-10-711 0,0-4-360 32,0-18-136-32,0-15-3489 15,0-3 128-15</inkml:trace>
        </inkml:traceGroup>
        <inkml:traceGroup>
          <inkml:annotationXML>
            <emma:emma xmlns:emma="http://www.w3.org/2003/04/emma" version="1.0">
              <emma:interpretation id="{03E51065-DE1A-43E6-BBD7-C4E7042D0999}" emma:medium="tactile" emma:mode="ink">
                <msink:context xmlns:msink="http://schemas.microsoft.com/ink/2010/main" type="inkWord" rotatedBoundingBox="32545,12585 32824,12607 32781,13152 32503,13131"/>
              </emma:interpretation>
            </emma:emma>
          </inkml:annotationXML>
          <inkml:trace contextRef="#ctx0" brushRef="#br0" timeOffset="15539.6681">2805 2504 5153 0,'0'0'3008'0,"0"0"-1063"15,0 0-697-15,0 0-304 0,-64 0-176 16,47 0-112-16,-7 5-247 16,7 3-177-16,-1 6-184 15,6-4-48-15,8 3 0 16,4 2 8-16,0-2 56 16,0 6 16-1,0 0 32-15,0 2-16 16,10 3 8-16,2 0-104 0,0 3 0 15,5 1 0-15,1 0-48 32,-6 4-152-32,-1-4 104 0,1 0 88 15,-12-5 8-15,0-2 0 32,0 4 408-32,-12-2 544 0,-5-5 176 15,-7-4 72-15,-11-1 25 16,1 2-17-16,-1-6-168 31,1-6-512-31,4 3-528 0,7-6-24 16,5-6-2152-16,13-11-4018 0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6:02.95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946E631-6815-4187-8AE7-2ECA4FE203B5}" emma:medium="tactile" emma:mode="ink">
          <msink:context xmlns:msink="http://schemas.microsoft.com/ink/2010/main" type="inkDrawing" rotatedBoundingBox="24947,10584 25192,1485 29187,1593 28942,10691" hotPoints="0,0 29075,1972 25284,16690" semanticType="enclosure" shapeName="RightTriangle">
            <msink:destinationLink direction="with" ref="{6A3921E2-C4B9-4970-8017-B51C2DF457E3}"/>
            <msink:destinationLink direction="from" ref="{DE2465FE-BC49-4555-831E-1619210DBF97}"/>
          </msink:context>
        </emma:interpretation>
      </emma:emma>
    </inkml:annotationXML>
    <inkml:trace contextRef="#ctx0" brushRef="#br0">-1678 454 4672 0,'0'0'2361'0,"0"0"-257"0,0 0-727 15,0 0-193-15,0 0-504 16,0 0-144-16,0 0-224 0,0 5-232 31,0 3 16-31,0 7 336 16,-4 8 305-16,-2 5-33 16,-6-2-272-16,6 12 0 0,0 4-72 15,0-2-8-15,1 11-80 0,-1 2-24 16,0 1 0-16,0 7 72 0,6 4-56 15,-6 0-40 17,6 3 48-32,0 2-71 31,0-1 167-31,-6-1-176 0,0 3-16 16,1-3-24-1,-1 6 16 1,-6-4 0-16,0-6 32 15,6 0-56 1,2 1 32-16,-2-4-40 16,6-1-40-1,0 0 8-15,0-5 0 16,0 6 56-16,-6 31-16 0,-6 0-24 0,0 8 112 0,1 3-184 16,-1-35-48-16,-4 68 48 31,10-12-40-31,-6-9 32 15,6-3 56-15,0-71-80 0,6 0-8 32,-11 7-8-32,5-3 0 15,-6 2 72-15,6 2-64 16,0-2 0-16,6-2-8 0,0-3 8 16,0 0 56-1,0-4 40 1,12-2-8-16,0 1 0 0,-6-5 0 15,-1 4-48-15,1 2 0 32,-6-1-48-32,0 10 48 31,0-6-40-31,0 5-16 0,6 0 16 16,-6-3 16-1,6-3-24 1,0 2 0-16,0-5 0 31,0-1 0-15,-6-3 48-16,10 14-40 0,-10-1 160 15,12 0 40-15,-6 5-200 0,-6-23 8 0,6 4-8 16,5-4 48 0,-11-5-40-16,6-10-8 0,0-13 72 0,-6 0-15 15,0 0 223-15,0 0 0 16,6 0 112-1,-6 0-40-15,0 0-152 32,0 0 32-32,6 0-32 0,-6 0-152 15,10 0-48-15,-4 0-8 32,12 0 72-32,-1 0-64 0,7 0 32 46,-1 0-32-46,7 0-8 16,-8 0 0-16,41 0 8 16,8 0 0-1,4-4 72-15,6 4-72 0,-30-5 0 16,8 1 0 0,4 4-8-16,-10-6-8 15,5 6 8 1,64 0-8-16,-6-4 0 15,6 4 0-15,0 0-40 0,-59 0 40 0,0 0-40 16,1 0-16 0,0 0 64-1,5 0-8 1,-5-5 0-16,30 5 0 0,-3-4 16 0,-4 0-16 16,7 0 8-16,-37-2 0 0,1 1-56 31,-5 5 56-31,4-5-16 15,2 5 16-15,-8 0 0 16,8 0-8-16,-7 0 8 0,-7 0 0 31,8-4 8-31,-6 4-16 0,-1 0-24 16,-5 0 24-16,5 0-32 31,-5 0-8-31,-7 0 40 16,7 0-32-16,-6 0 24 0,-7 0 16 15,1 0-8 1,23 0 8 0,1 0-8-16,-6 0-192 15,-2 0 192-15,-21 0-72 32,-2 0 72-32,8 0 8 0,5 0 0 15,6 0 0-15,-1 0-8 16,1 0 0-16,-13 0-64 0,1 0 0 15,-11 0-48 1,-12 0 112-16,-2 0-72 16,2 0 80-16,-6 0-64 15,6 0 64-15,6 0 16 16,0 0-8 0,-1 0 48-16,7 0-48 0,-18 0 8 15,6 0-8 1,-6 0 56-16,0 0-64 15,0 0 64-15,0 0 40 16,0-8-88 0,0 3-8-16,6-10 8 15,-1-2-8-15,1-7 48 16,6 1-56-16,-6-5 8 0,0 0 64 31,0 1-64-31,-2-38 128 16,-4-9 88-16,12 1 304 31,-12-6-520-31,12 28-8 0,-6 6 8 31,0-3 0-31,-1 7-8 0,1 0 16 16,6-33-16 0,-6 0 64-16,0-5-128 15,0-5 0 1,-2 30 64-16,-4-2-16 0,0 1-56 15,0 5 64-15,0-2 0 16,0-26 8-16,0 4-8 0,-4-5 32 16,4 1-32-16,0 22 0 0,-6 1-40 15,6-9-16 1,0 8-8-16,0-4 72 0,0 14-48 16,-6-1 48-16,0 11 0 15,6-1 8 1,0 5 56-16,0 4-56 31,0-4-8-31,0-1 0 31,0 1-8-31,0-4-64 16,0-6 64-16,0-1-88 0,6 2 88 31,0 0-64-31,-6-1 64 0,0 1 0 16,0 7-40-16,0-3-56 15,0 1 96-15,0 4 8 32,0 0-8-32,0 0 8 0,0-24-112 0,0 4-40 0,0 2-296 15,0 1 368 17,0 14 64-32,-6 9 16 15,6 3 0 1,-6-1 0-1,0-4 0-15,0 0 0 16,6-12 0 0,0-7 16-16,0 0-152 15,0 1 128 1,0 15-80-16,0-2 88 31,0-5-8-31,-6 7 0 16,6-7 0-16,-5 6 8 15,5-18 0-15,-6 2-8 0,6 3 0 32,0 5-48-32,0 2-80 15,0 5-40-15,-6 6-217 16,6-1 385-16,0 24-40 0,-6-1 40 16,6 0-56-16,-6 0-296 15,6-4 352-15,-6 0-104 0,0-6-16 16,6-3 80-1,-4 5-16 1,-2-5 8-16,0 3 48 0,6 6-32 0,-6 0 32 0,6 4 8 31,-6 0-8-31,6 5-40 32,-6-4 32-32,6 0 16 0,-6-6-8 15,6 7-80 1,-5-12 88-16,-1 2-8 0,6 3 8 15,-6 0 0-15,6 2 0 16,-6-2-8 0,0 10 8-16,6 0-144 15,0 0 72-15,0 0 0 0,0 0-32 32,-6 0 16-32,6 0 16 15,0 0-8-15,-6 0 72 0,6 0-8 31,-5 0 8-31,-1 0 8 16,-6 0-16-16,0 0 16 0,2 5 0 16,-2-5 0-16,-6 5 56 15,-11-5-56-15,7 4 0 0,-31 0 0 16,0-4 0-16,7 10 8 16,-5-7-8-16,16 4-8 0,-5-7 8 31,4 3 0-31,-5 2 8 15,2 0 0-15,-2-5-8 0,-5 5-8 16,5-5 0-16,0 0-72 16,-5 0-16-16,5 0 88 31,-5 0-88-31,-1 3 96 0,0-3-8 31,7 0-88-31,-5 0 96 0,-2 0-64 0,1 0-32 16,-1 0 48-16,6 0-152 15,-5-3 56 1,5-2-104 0,-5 5 120-1,0-5 64 1,0 0-8-16,-7 5 24 0,1 0-32 16,-24 0-40-16,7-3 64 0,11 3-208 15,13 0 256-15,33 0 0 16,0 0-96-16,-5 0 16 15,-1 0-32-15,0 0-16 0,-23 0 120 32,7 0-56-32,5 3-385 31,1 2 377-31,10-5-40 31,12 0 112-31,-5 0 8 0,-7 0-8 16,1 0 8-16,-7 0 0 0,-4 0 0 15,-7 0 0-15,-5 0-48 16,-1 0 40-16,-6 0-376 16,1-5 280-16,-1 2-88 31,1-7 112-31,5 5 8 0,0-4 72 16,13 5 0-1,5-1 16-15,-1 0-16 16,8 5-8-1,-2 0 8-15,-17 0-8 0,1 0-56 16,-7 0 56-16,-12 0 8 16,7 0-8-1,5 0 0-15,-4-5 0 32,9 5 8-17,13-4-8-15,5 4 8 0,18 0 0 0,-10 0 0 16,4 0-8-16,-6 0 8 15,-5 0 8 1,11 0-8-16,-12 0 8 16,2 0-8-16,-2 0 8 15,0 0-16-15,1 0 0 32,-1 0 16-32,18 0 0 0,-6 0 40 15,2 0-40-15,-2-5 0 16,-7 5 0-16,-21-4 0 15,-1-1-8 1,-5 5-24 0,5 0 16-16,17 0-8 0,6 0 16 31,12 0-56-31,0 0 56 0,0 0 8 16,0 0 8-1,-4 0 64-15,4 0-72 0,0 0 0 0,-6 0 0 0,0 0 8 16,0 0-16-1,6 0 0 1,0 0-16-16,0 0 16 0,0 0 16 16,0 0 136-16,0 0 80 15,0 0-8 1,0 0 0-16,0 0-88 16,0 0-128-16,0 0 0 15,0 0-8-15,0 0 0 0,-6 0 40 31,0 0-40-31,0 0-8 16,6 0 0-16,-5 0 8 16,5 0 0-16,0 0 0 0,0 0 0 31,0 0 0-31,0 0 0 0,0 0 0 16,0 0 16-16,0 0-16 15,0 0 48-15,0 0 393 0,0 0-433 16,0 0-8-16,0 0-168 31,5-9-601-31,7-1-1159 0,0-2-8154 16</inkml:trace>
    <inkml:trace contextRef="#ctx0" brushRef="#br1" timeOffset="389156.2708">2125 0 4689 0,'6'19'1392'0,"-6"-15"104"0,0 12-496 15,0-4-167-15,0 12 831 16,0 4-1208 0,0-1-72-16,0-5 24 0,0 7-16 0,0 3 32 15,0-4-168 1,-6 5-56-16,0 3-72 0,0-4 32 0,0 4 41 31,6 3-73-31,-5-3-56 16,5 24 32-16,0 0 8 0,-6 5 232 15,6 4-288-15,-6-18 24 16,0 0-16-16,0 0 40 0,0 9-8 31,0-10-48-31,2 6-48 16,4-5 16-16,0 0-8 0,0-5 0 15,0 3 0-15,0 3 0 16,0 4 48-16,-6 4-56 0,0-1 0 31,-6 5 40-31,0-3-40 0,1-5 8 16,-1-1-8-16,0 0 8 16,2-4 0-16,4 0 8 31,6-5-16-31,-12 0 0 15,6 2 16-15,0 7-16 0,-1-5-40 0,-3 5 40 16,-2 1 0-16,0-1 0 16,1-4 8-16,5-5-8 0,0-3 0 0,0-3 0 47,6-8 0-47,0 6 0 0,0-7 0 15,0 7-8-15,0 2 8 0,0 8 0 0,-6-3 0 31,-6 6 0-31,8 1 56 16,-8 3-56-16,0-4 8 16,6-6-8-16,-5 2 0 0,5-5 0 15,0-11 0-15,0-3 0 0,6-4 0 16,0-1 0-16,-6 5 0 31,0 4 0-31,0 4 8 16,2 28-8-16,-8 2 0 0,0 4 8 15,1-7-16-15,5-20 0 0,6-6 0 16,-6-9 0-16,6 8-48 31,-6-8 48-31,0 9 8 0,0-6-48 16,-5 7 40 0,5 3 8-1,-6 6 8-15,6-2-8 31,0 2 8-31,-4-2-8 0,4 7 0 0,-6-6 0 16,6 1 0 0,-6-1 0-16,-5 37 40 15,5-5-40 1,-10 1 0-16,4 4 16 16,6-32-16-16,-5-6 0 15,-1 7 0-15,8 3 8 16,-9 0 8-16,7 1-16 31,-4 4 64-31,-2 0-56 16,1 4 0-16,5-8 0 0,0 3-8 15,0-7 8-15,2-1-8 16,4-4 48 0,-6 7-48-16,-5 33 0 15,-7 6-8-15,2 0 64 0,-3 4-8 16,15-33 24-16,-8 0-64 31,1-3-8-31,-1 4 56 0,0-10-8 31,2 1-40-31,-8 22 120 16,1 5-80-16,5-4-32 0,-4-2-8 16,4-25 8-16,7-1-8 15,-7 0 0-15,6-9 8 0,1 4-8 31,-7 0 0-31,2 28-8 16,-14 5 8-16,1-2 136 0,1-3-96 16,4-23 0-16,1-5-40 15,0 5 80-15,-1 5-88 0,-4 4 8 16,-1 4 0-16,-1 2 0 16,2-1 40-1,5-1-40-15,-13-5 48 16,7-3-48-16,1-5 72 0,-1-6-32 15,-5-2-40 1,10 2 0 0,1 3 8-16,-7-3-16 0,8 2 0 15,4-2 8-15,7 1-8 0,-7-3 0 16,6-2 0-16,-5-5 0 16,5-3 0-16,0-5 0 0,-4-1 0 46,4 5 0-46,-5-4 0 0,-1 10 0 16,2 3 0-16,-8 5-80 16,7 0 80-16,-7 0 0 0,12-4 0 15,-5-5 0-15,5-4 0 16,0-5 0-16,2-7 0 31,4 3 0-31,0-1 0 0,-6 5 0 31,6-1-8-31,-5 24 0 0,-1 5 8 16,-6-5-80-16,8-5-72 16,4-18 144-16,0-15 8 31,0-8 0-31,6 0 104 0,0-5 40 0,0 0 112 16,0 0 48-16,0 0-112 0,0-28-64 31,0-3-32-31,0-12-328 15,0 2 160 1,12 8 0-16,0 0-56 16,-2 2 64-16,2-2-16 31,-6 5 72-31,0 0 0 16,0 0 8-16,-1 7-8 15,1 2 0-15,-6 0 8 0,6 5-16 16,0 0-56-16,-6 5-24 0,0-1-64 31,6 6 32-31,-6 4 64 16,0 0-40-16,0 0-1032 15,0 4 1128 1,0 6 8-16,0 4 0 16,0 0 8-16,0 0 0 31,0 4 0-31,0 0 0 0,-6 0 0 15,6 2-8-15,-6-7 0 16,0 6 0-16,6 0 0 16,0-6 0-16,-6 2 16 15,6 3-16-15,0-8 0 16,0-2 0-16,0 1 40 16,0-5 56-16,0-4 56 0,0 5-64 15,0-5-72-15,0 5-8 0,0 0 0 16,0 0-8-1,0-1 0-15,0-4 0 16,0 6 0-16,0-6 0 16,0 0 0-16,0 0 72 15,0 0 0 1,0 0-72-16,6 0 8 16,12 0 48-16,-2-10-8 15,20 5 48-15,-1-5 64 0,0 1 112 16,5-5 56-16,7 1-8 15,-2-2-40-15,8-3-136 0,5-10-24 32,29-13-120-32,-7-2-1040 0,-21 3-5057 15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7:12.26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2760D6C-19B7-4FF1-8C6F-1165152F9D38}" emma:medium="tactile" emma:mode="ink">
          <msink:context xmlns:msink="http://schemas.microsoft.com/ink/2010/main" type="inkDrawing" rotatedBoundingBox="25773,14406 28230,14475 28194,15741 25737,15672" hotPoints="28206,14525 28207,15658 25794,15661 25793,14528" semanticType="enclosure" shapeName="Rectangle">
            <msink:sourceLink direction="with" ref="{9855D130-2075-4BE6-B2AA-8131687D15E5}"/>
            <msink:destinationLink direction="with" ref="{6A3921E2-C4B9-4970-8017-B51C2DF457E3}"/>
          </msink:context>
        </emma:interpretation>
      </emma:emma>
    </inkml:annotationXML>
    <inkml:trace contextRef="#ctx0" brushRef="#br0">128 115 6313 0,'0'4'2272'0,"-6"-4"-807"0,6 5-513 15,-6 14-464 1,-5 13-208-16,5 5 1944 16,-12 10-1687-1,7-6-81-15,-1 5-16 0,0 1-176 16,6 3-120-16,-4 1 24 15,10 5-80 1,-6-1-24 0,0 5 56-16,6-9 8 0,0-2-8 0,0-1-24 15,0-2-48-15,0 0 176 32,0-8-40-32,0-2 40 15,0-8 24-15,0-5-160 0,0-5-40 31,0-8-48-31,0-1 0 16,0-9 48 0,0 0 80-16,0 0-32 31,0 0 424-31,0 0-95 16,-6 0-209-16,6 5-216 0,0-1-16 15,0 10 16-15,-6 0 8 16,0 4-8-16,6-8 56 15,0 0-8-15,0-10 96 32,0 0 56-32,0 3 64 15,6 2-256-15,0-5 0 0,12 4 88 16,-2 2 160-16,8-3 80 31,-1-3-112-31,12 7-88 16,5-4-48-16,13-3-16 0,4 0 40 15,2 0-112 1,10 5 8-16,0-5 0 16,1 4 8-16,0 5-16 0,5-4 64 15,0 0-64 1,0 0 0 0,0-1 16-16,2 1-16 0,-2-1 8 15,29 1-8 1,-11 5-48-16,-6-7-96 15,-6 2 80 1,-40-5 8-16,0 5 32 31,-2-5 24-31,1 0-8 16,-4 0 0-16,5 0-88 0,-6 0-48 16,5 0 0-1,-11 0 8 16,5 0 88-31,1 0 40 0,24-13-16 16,-2 3-32-16,-11 1 96 0,7 0-40 16,-37 4 0-1,2 5 0 1,5 0-8-16,-11 0-56 0,12 0-8 0,-7 0 16 0,11 0 48 31,2 0 8-31,-1 0 0 16,-1 0 0-16,-16 0 8 15,5 0-8-15,-5 0-8 16,6 0 8-16,-7 5 8 16,-11-5 48-16,6 0-40 0,0 0-8 15,-6 0 40-15,0 0-48 0,6 0 8 32,-6 4-8-32,0-4 8 0,0 0 136 15,0 0 32-15,0 0 120 31,0 0 120-31,0 0 0 16,0-4 80-16,6-11-312 0,0-3-96 16,4-1 40-16,2 1-40 31,-6-6-32-31,0 2 40 0,6-5 0 31,-12-6 0-31,5-8-96 16,1-10 0-16,-6 0-8 15,6-10-224-15,-6 0 16 0,0 12 144 16,0 3 72 0,0 0 0-1,0 3 0-15,0 7 72 0,0-1-72 16,0 4 8-16,0 11-8 16,0-5 0-16,0-6-72 15,0 5-88-15,0-4-120 16,0-6 96-1,0 6 88-15,0 4 16 16,0 5 80-16,0 5 0 16,0-1 0-1,0 1-8 1,0-4 0-16,0-2-112 16,0 5-128-16,0 1 96 31,0 8 80-31,0 1 64 31,0 1-64-31,0-2 24 16,0 0 48-16,0 6-8 0,0 0-8 15,0 0 16-15,0 4-8 0,0 0-64 32,0 0 24-32,-12 0-144 0,-5 0 208 31,5-6-8-31,-22 1-8 31,-7 5 0-31,-6 0 0 16,1 0-8-16,11 0 8 31,1 0 0-31,-1 0 0 0,6 0 8 0,-11 0 0 0,-25 0 0 31,-4 0 0-15,0 0 72-16,0 11-64 0,-8-7-8 15,2 0 0-15,6 0 96 32,0-4-104-32,22 0 8 15,6 0-8-15,1 0-56 0,-7 0 56 32,7 0 0-32,-36 10 0 15,13-5-8-15,-1 0 16 16,7-1-16-16,22-4 0 15,-1 0 8-15,7 0-16 0,-5 0 8 32,-1 0 0-32,-29 4 0 15,0-4-8-15,1 9-256 16,-1-3 80-16,35-2 88 0,0-4 16 16,-1 5-112-16,8-1 32 15,-1 1 24-15,-7-1 88 31,8 2 56-31,-1-2 0 0,-1 1 0 16,2-5 8-16,-3 4-16 31,9 0 8-31,-2 0-8 0,1 1 8 16,-1-5-112-16,0 6 104 16,2-6 8-1,4 5 0 1,0-1-64-16,-5-4 64 0,5 4 8 15,-4-4 0 1,-2 0 8-16,-5 4-16 16,-1-4 8-16,7 5-8 0,-7 0 0 0,12 1-8 15,-4-3 0-15,10-3-64 32,0 5 64-32,6-5 104 15,0 0 64-15,0 0-80 0,0 0-24 31,0 0-40-31,0 0-16 16,0 0 8-16,0 0-8 31,0 0 0-31,0 0 0 16,0 0 8-16,0 0-8 0,6-5-40 16,16-14-929-16,2-4-4576 0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6:22.05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B9608E3-0529-4ABF-BB07-EF4320675219}" emma:medium="tactile" emma:mode="ink">
          <msink:context xmlns:msink="http://schemas.microsoft.com/ink/2010/main" type="inkDrawing" rotatedBoundingBox="5202,8360 7994,8404 7971,9831 5179,9786" hotPoints="7804,8297 7913,9532 5298,9763 5189,8528" semanticType="9" shapeName="Rectangle">
            <msink:sourceLink direction="with" ref="{B1BAB262-26D5-4BF6-B70F-1AAFB5B1E4DE}"/>
            <msink:destinationLink direction="to" ref="{4CD85DD3-73FD-4126-A8BD-C4AB55640476}"/>
          </msink:context>
        </emma:interpretation>
      </emma:emma>
    </inkml:annotationXML>
    <inkml:trace contextRef="#ctx0" brushRef="#br0">-1638 6411 4608 0,'0'0'3049'31,"-6"0"-648"-31,6 0-777 0,0 0-520 16,0 0-368-16,0 0-191 15,0 0-145-15,0 4 968 0,0 5-720 16,0 6 80-1,0-3 32 1,0 7-280-16,0-2-135 0,0 7 23 16,0 3-48-16,0 15-128 15,0 8-48 1,0 3 224-16,0-2-296 16,0-11 112-16,0 2-40 0,0 0-128 0,6-6 136 15,-6 4 8 1,6-4-48-1,-6-4-48-15,6 6-64 0,-6-7 0 16,4 1 0-16,2-4 0 16,-6 3 0-1,0-4-40-15,0 0 40 32,0 1 8-17,0-1 0-15,0 1 72 0,0-1-8 0,0 9-64 31,0-4 0-31,0-9 8 0,0 0-16 16,0-14 0-16,0 4 0 31,0 1 8-31,0 5 0 16,0-2 32-16,0 6-40 0,0 0 0 31,-6-4 16-31,6-10 0 0,0-1-8 16,0-8 0-16,0 0 0 15,0 0-16-15,0 4 8 32,0 1 0-32,0 5 0 0,0 8 8 0,-4-5 40 0,4-4-32 15,0-1-8 1,0-8 16-16,0 7-24 31,0-7-48-31,0 3 48 0,0 2 0 16,0 5 8-16,0 8-8 0,0-5 8 15,0 10-8-15,0-5 0 0,0-9 40 16,0-4-40-16,0-5-72 31,0 0 64-31,0 0 8 16,0 0 0-16,0 0 80 0,0 0-72 31,0 0 40-31,0 0 56 16,0 0-24-16,0 0 64 0,0 0-24 15,4 0-8-15,8 0-16 16,0 0-96-16,5-5 120 0,1 0-120 16,5 1 8-16,1-2 72 15,4 3-80-15,1 0-8 0,5 3 8 16,2-6 0-16,5-3-8 16,4 0 8-16,2 4 0 15,-1-4 56-15,7 0-56 0,-2-4 0 31,2 3 40-31,-1 2-40 16,-5 1 0-16,-1 4-16 0,0-2 16 16,-6 5 8-1,1 0-8 1,5-4 8-16,1 4-8 16,0-8 0-16,5 3-8 0,-11-5 0 0,4 1-120 15,-9 5 0 1,4-6 56-16,-11 10 24 15,6-5 40 1,-1 5 0 0,-5 0 0-16,1 0 0 15,4 0 0-15,7 0-40 16,-6 0 48-16,-1-4-192 16,1 0 32-1,17-5 0-15,-5-1 64 0,-6 1 24 16,-7 5 72-16,-5-1-8 31,-7 2 8-31,2 3-8 16,11-7 0-1,-7 4-184-15,19 3 32 32,6 0 48-32,-13 0-408 31,1 0 512-31,-25 3 8 15,8 4 0-15,-1-4 40 0,1 2-32 16,5-5 56-16,-1 0-64 31,7 0 8-31,-1 0-8 0,-4 0 0 16,-7 0-8-16,12 0-40 16,-11 0 40-16,-2 0 8 31,-4 4 0-31,-7-4 8 0,-5 0 0 0,6 0 8 15,-6 0 24 1,4 0-32 0,2 0-8-1,0 0 56 1,-6 0-56-16,5 0 8 16,7 0 0-16,16-9-8 31,13-4 8-31,0 4 8 15,-7 0 24-15,-17 4-32 16,-5 5 0-16,-12 0-8 0,4-5 0 31,-10 5 0-31,0 0 8 16,0 0 104-16,0 0 336 16,0 0-328-16,0-5 48 15,0 1 80-15,0-9 224 16,6 3-464-16,-6-3 0 0,0-5-8 0,0-5-48 15,0-1-16 1,0-3 8-16,0-4 56 16,0 3 0-16,0-7 8 0,-6-2 0 15,2 5 0-15,-8-4-8 16,6-1 8 0,0-4 56-16,-6 4-64 15,7 1 8-15,-13 0-8 16,6-4 0-16,-4-3-72 15,-2 8-8 1,1-2-40-16,-1 4 32 0,6 3 88 16,2 2 0-16,4 1 8 0,-7 4 0 15,1 1 0-15,6-2-8 16,2 2 8 0,-2-1 0-16,0 1 0 15,0-2-8-15,0 2 16 16,6-1 24-16,0 6-40 0,-6-2-8 31,6 0-40-31,0 10 48 16,0 1 16-16,0-2-16 15,0 10 0-15,-6-5 8 0,6 5-8 32,0 0-8-32,0 0-112 0,0 0 32 15,0-4 40-15,-5-5-80 16,-1 4-24-16,0-8-320 0,-6 8 416 15,6 1-88 1,-4 4 56 0,-2 0-48-16,-6 0 128 15,-5 0-8 1,-5 0-24 0,4 0 32-1,-5 0-32-15,6 0-8 0,-7 0 0 0,-4 0-8 16,-7 0 56-1,1 0 8 1,-1 0-8-16,-12 0 48 0,2 0-40 16,-36 0 8-16,6 4 64 0,-6 1 8 31,6 5 0-15,29-10-16-16,0 3-24 0,-1-3 16 0,7 0 32 15,-6 0-88-15,6 0 152 16,-29 0-72-1,4 0 8-15,-4 0 144 16,12 0-120-16,22 0-104 0,7 0 72 16,-1 0-24-16,11 0-56 31,-5 0 40-31,1 0-48 0,-2 0 0 31,1 0 0-31,-5 0-8 0,-1 0 8 16,0 0 0-1,5 0 0-15,-4 0 0 0,5 0-8 16,1-3 0 0,-7 3 8-1,-1-7-8-15,1 4-208 16,1 3 80-16,11 0 80 16,-1 0-32-1,-4 0-8-15,5 0 40 16,-7 0-40-16,-11 0 0 15,1 0 88 1,5 0-40-16,7 0 40 16,10 0 8-16,7 0 0 15,-7 0 0-15,2 0 0 0,-2 0 0 0,1 0 0 16,-1 0-8-16,0 0 8 0,7 0-8 31,5 0 8-31,0 0-8 16,0 0 16-16,0 0 0 0,6 3 40 31,-10-3-48-31,4 0 0 16,0 0-8-16,-6 7 8 0,0-7 0 15,7 0 0-15,-1 0 8 32,6 0-8-32,0 0-104 15,0-7-496-15,0-5-785 0,0-7-3368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4:49.376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E2196D5-0A6F-4C4D-8D5B-AED3CC9ACD62}" emma:medium="tactile" emma:mode="ink">
          <msink:context xmlns:msink="http://schemas.microsoft.com/ink/2010/main" type="writingRegion" rotatedBoundingBox="20678,2204 24211,2421 24019,5543 20487,5326">
            <msink:destinationLink direction="with" ref="{13925B8D-3B73-43DB-A17C-F4EAEE10723F}"/>
          </msink:context>
        </emma:interpretation>
      </emma:emma>
    </inkml:annotationXML>
    <inkml:traceGroup>
      <inkml:annotationXML>
        <emma:emma xmlns:emma="http://www.w3.org/2003/04/emma" version="1.0">
          <emma:interpretation id="{E3926B5C-0534-43D4-8269-B5D64385DD64}" emma:medium="tactile" emma:mode="ink">
            <msink:context xmlns:msink="http://schemas.microsoft.com/ink/2010/main" type="paragraph" rotatedBoundingBox="20678,2204 24211,2421 24172,3048 20640,28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A04DEA-3D16-46D0-8710-557E7C01AC54}" emma:medium="tactile" emma:mode="ink">
              <msink:context xmlns:msink="http://schemas.microsoft.com/ink/2010/main" type="line" rotatedBoundingBox="20678,2204 24211,2421 24172,3048 20640,2831"/>
            </emma:interpretation>
          </emma:emma>
        </inkml:annotationXML>
        <inkml:traceGroup>
          <inkml:annotationXML>
            <emma:emma xmlns:emma="http://www.w3.org/2003/04/emma" version="1.0">
              <emma:interpretation id="{9463DA52-8684-41D6-A933-30E84D6E6B81}" emma:medium="tactile" emma:mode="ink">
                <msink:context xmlns:msink="http://schemas.microsoft.com/ink/2010/main" type="inkWord" rotatedBoundingBox="20678,2204 24211,2421 24172,3048 20640,2831"/>
              </emma:interpretation>
            </emma:emma>
          </inkml:annotationXML>
          <inkml:trace contextRef="#ctx0" brushRef="#br0">533 112 8881 0,'0'0'689'0,"0"0"-393"0,0 0-88 31,0 0 208-31,0 10 64 31,0 3-16-31,0 5-136 16,0 1-8-16,0 4 8 0,-6-1-176 15,6 12-40-15,0 2-64 32,0-3 32-32,0 4-72 0,0 1 0 0,0-17-8 0,0-2-224 31,0-13 0-31,6-6 2521 16,0-6-2081-16,0-6-168 0,5-16-48 15,1 4-8 1,6-8-56-1,-2-1 16 1,2 5-32-16,-7 1 72 16,1-1 8-16,-6 10 0 0,0-1 8 15,-6 10 72-15,0 0 96 0,0 9-128 16,0 0-48-16,0 0-232 16,0 4-40-1,0 29 8-15,0 4 344 0,6 8-72 16,0-12 64-16,5 4-64 15,-5-9 0-15,6-5 8 32,-6-5-16-32,4-9-56 0,-4-3-80 15,18-6-417-15,-1 0-615 16,-5-10-3097-16</inkml:trace>
          <inkml:trace contextRef="#ctx0" brushRef="#br0" timeOffset="1312.9035">1593 71 4761 0,'0'26'1416'0,"-4"12"216"16,4 8-1024-16,0-4 80 31,0 0 89-31,0-4-305 0,0-2-192 16,0-4-176 0,0-13-104-1,4-11-976-15,2-3-3385 16</inkml:trace>
          <inkml:trace contextRef="#ctx0" brushRef="#br0" timeOffset="2089.9436">1431 66 4424 0,'0'0'1305'0,"0"0"-705"16,0 0 280-1,-5 0-560-15,-1 0 176 16,0 0 224-16,6-5 1889 0,0 5-1969 0,0 0-72 16,0 0 40-1,0 0-408-15,17 0-192 0,1 0 136 16,10 0 72-16,31 0-24 0,4 0-120 15,2 0-840 1,10 0-424-16,-28 0-936 16,-19-9-4514-16</inkml:trace>
          <inkml:trace contextRef="#ctx0" brushRef="#br0" timeOffset="5096.0529">1808 278 6281 0,'53'0'2896'15,"22"0"-1615"-15,18 0 2039 0,23-8-3728 0,-59-7-1256 16,-10 2-1337-16</inkml:trace>
          <inkml:trace contextRef="#ctx0" brushRef="#br0" timeOffset="4904.3244">1988 117 4745 0,'-6'0'2288'15,"0"8"-984"1,0 2-816-16,-6 8-184 0,-4 34-71 16,-2-2 343-16,-11 10 464 15,5-4-640-15,8-19-208 16,-2-14-48 0,7-10-40-1,5-6-96 1,6-7 168-1,0 0 384-15,-6-10-232 0,6-15-224 16,0-11 8-16,0-1-64 0,6-10-40 31,5 2-8-15,13-1 0-16,4 4 8 16,1 4 0-1,-5 10 168 1,-2 7 0-16,-4 6-176 0,-1 15 0 15,-11 5 0-15,6 23-256 16,-6 13 408-16,0-4 8 16,0 5 24-16,-1-1-16 0,1-3-15 15,6-7-113-15,0-3-32 16,4-9-16 0,2-19-32-16,-1 0-2129 15,-11 0-1832-15</inkml:trace>
          <inkml:trace contextRef="#ctx0" brushRef="#br0" timeOffset="5519.8233">2452 107 7089 0,'0'0'2080'0,"0"0"-735"15,0 0-361-15,0 0-552 0,0 0-272 16,-134-31-160-16,105 31 0 31,7 0 0-31,4 0-80 0,6 13 72 31,6 2-80-31,6-2 88 16,0 5 16-16,18 19 40 16,22 1 0-16,7-1 288 15,10 3-344-15,-27-12-72 0,5-9-200 32,-19 9-64-32,2-5 40 31,-18-5 128-31,-6 5 168 15,-28-5 248-15,-7 1 1264 16,0-10-896-16,19-9-127 16,4 0-193-1,0 0-216 1,13 0-80-16,5-13-481 0,0 5-799 16,0-8-1160-16</inkml:trace>
          <inkml:trace contextRef="#ctx0" brushRef="#br0" timeOffset="5862.6555">2742 177 12458 0,'0'0'536'0,"0"0"-408"0,0 4-16 31,0 15 216-31,0 4 185 32,0 9-137-32,0 6 24 15,0 3-40 1,0 5-88-16,0 5-152 0,0-10-16 0,0-3-104 31,10-2-192-15,2-8-696-16,12-15-617 0,-1-3-647 15,-1-10-4698-15</inkml:trace>
          <inkml:trace contextRef="#ctx0" brushRef="#br0" timeOffset="6258.2598">3042 214 13138 0,'0'0'616'0,"0"0"-616"0,0 0-128 31,0 0-136-31,-12 13 264 16,2 7 184-16,-8-2 24 0,1 0 40 31,-7 2 81-31,-16 16-25 15,5 0-56-15,6-8 392 32,-1-5-544-32,30-18 80 0,-4-5-96 15,4 0 88-15,0 0-48 32,0 0 96-32,0 0 16 15,0 0-232-15,0 4 0 0,4 5 8 0,8-2 104 16,12 5 296-16,-1 2-192 0,0-4-40 15,1 4 96-15,10-5-40 16,1-1-16 0,5 2-64-16,1-5-80 15,28-5-24-15,-4 0-48 0,-8-10-4569 16,-11-8-7961-16</inkml:trace>
          <inkml:trace contextRef="#ctx0" brushRef="#br0" timeOffset="16319.9253">968 168 384 0,'0'0'1096'31,"0"0"-208"-31,0 0-392 63,0 0-496-63,0-5-200 0,0 0 56 15,0 5 144-15,0 0 1752 0,0 0-711 32,0-5 159-32,0 1-88 15,0-1-640-15,0 1-216 0,0-1 184 16,0-5 377-16,0 7-129 31,0-3-88-31,0 2 2168 16,0-1-2536-16,0-5-79 0,6-3 151 0,-6 5 88 15,0-7 728-15,0 6-624 16,0 5-96-16,0 4-96 16,0 0-200-1,0 0-104-15,0 0 0 16,0 0-16-16,0 0-56 16,0 0 72-16,0 0 8 0,0 0 64 15,0 0 8 1,0 0-24-16,0 0-56 15,0 0-8-15,0 0-72 0,0 8 80 16,0 7 0-16,0 3 0 31,0 5 8-31,0 0-8 16,-6 5 8 0,6 4 0-16,0 4 0 15,-6 2 40-15,6-1-48 0,0 0-352 16,0-5-8-16,0-9-64 31,6-5-176-31,0-3-56 16,0-11 0-16,-6 5-1857 31,6-9 1777-15,-6 0 168-16,0 0-32 15,0 0-49-15,0 0-207 31,0 0-3369-15</inkml:trace>
          <inkml:trace contextRef="#ctx0" brushRef="#br0" timeOffset="17147.198">939 94 4729 0,'0'0'3280'0,"-6"-5"-1159"0,6-4-569 31,0 0-312-31,0-10 121 16,0 0-1313-16,6 6-32 0,11-5 184 31,-5 3 40-31,6 2 72 16,-2 3-56-16,2-3-176 0,5 8-80 15,-5 0-8-15,-2 5 0 16,8 0-160 0,-7 0-192-16,1 0-88 15,-6 15-57-15,-1-2 41 32,-5 5 24-32,0 0 88 0,-6 6 104 0,0 3 80 15,0-3 120 1,0 3 48-16,-12-2-8 15,1-4 8-15,-1-2-8 0,0-10 8 16,0 1 8-16,1-6 120 31,-1 1 208-31,6-1 168 16,6-4-96-16,0 0 433 16,0 0-841-1,0 0 0-15,0 0-160 0,0 0-193 0,0 6 1 16,0-2 200-16,18 5-80 31,-7-1 96-31,7 8 0 31,0-8 128-31,-13 1-40 0,1-4 40 32,-6 1-64-32,6 2 24 15,-6-4 40-15,0 5-88 16,6 1-8-16,-6-1 8 0,0 0 40 15,0 1 0 1,0-1 48-16,6 4-16 16,-6-7 16-16,6 3 8 0,0-5 0 15,-6 10 0 1,0 0 8-16,0-1 24 0,0 11 40 0,0-1-72 16,-12-4-104-1,-6 3 104-15,7-3-136 0,-7 0 136 0,0-11 0 0,-5 2 352 31,1-10 464-15,-8 0 137-16,-5 0-25 0,7 0-216 16,-1-10 88-16,11 2-224 15,6-2-256 1,8 5-320 0,4 1-560-16,0 4-1128 0,0-5-3921 0</inkml:trace>
          <inkml:trace contextRef="#ctx0" brushRef="#br1" timeOffset="63898.5163">-157 251 568 0,'6'-19'816'0,"0"-3"-616"0,6-7 8 16,-1-2-72-16,-5-2 328 0,-6 5-416 16,0 10-32-16,0-5-32 15,0-1-160-15,-12 5 96 32,-5-2-208-32,-7-7 152 0,2 8-808 0</inkml:trace>
          <inkml:trace contextRef="#ctx0" brushRef="#br0" timeOffset="-580.2475">255-4 5873 0,'-18'0'1160'0,"2"0"-232"0,3 0-224 16,-5 0-16-1,2 0-167 1,-2 6 343-16,1-3-608 0,11 7 56 0,-6-1-40 16,-4 0-32-16,-2 6-16 15,6-2-72 1,1 2-56-16,-1-7-88 31,6 5-8-31,0-3 0 16,6 0-64-16,0-5 64 0,0 13 72 15,24 0-64-15,11 10 256 0,-1 0-160 16,-5-5-56 0,-5 5-48-1,-2 0 8-15,-9-1-8 31,-3 1-8-31,-10-5-120 0,0 1 128 16,-16-3 56-16,-19-6 536 0,0-5-304 16,1-10 96-1,4 0-79-15,1 0-129 0,1 0-128 32,16-10-40-32,0 5-8 0,12-5-416 15,12 2-665 1,0-5-1695-16</inkml:trace>
        </inkml:traceGroup>
      </inkml:traceGroup>
    </inkml:traceGroup>
    <inkml:traceGroup>
      <inkml:annotationXML>
        <emma:emma xmlns:emma="http://www.w3.org/2003/04/emma" version="1.0">
          <emma:interpretation id="{047A69BC-DFA0-4E2F-BCE0-1BFF82145B3E}" emma:medium="tactile" emma:mode="ink">
            <msink:context xmlns:msink="http://schemas.microsoft.com/ink/2010/main" type="paragraph" rotatedBoundingBox="21109,3240 23396,3339 23373,3866 21086,37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AA1C2C3-9B39-4B71-BAEC-CA24E75C4D68}" emma:medium="tactile" emma:mode="ink">
              <msink:context xmlns:msink="http://schemas.microsoft.com/ink/2010/main" type="line" rotatedBoundingBox="21109,3240 23396,3339 23373,3866 21086,3767"/>
            </emma:interpretation>
          </emma:emma>
        </inkml:annotationXML>
        <inkml:traceGroup>
          <inkml:annotationXML>
            <emma:emma xmlns:emma="http://www.w3.org/2003/04/emma" version="1.0">
              <emma:interpretation id="{06DB9122-B2A6-49CA-9948-5BCCABCB9876}" emma:medium="tactile" emma:mode="ink">
                <msink:context xmlns:msink="http://schemas.microsoft.com/ink/2010/main" type="inkWord" rotatedBoundingBox="21109,3240 23396,3339 23373,3866 21086,3767"/>
              </emma:interpretation>
            </emma:emma>
          </inkml:annotationXML>
          <inkml:trace contextRef="#ctx0" brushRef="#br0" timeOffset="7288.0425">434 1033 5873 0,'0'0'2288'0,"0"0"-847"31,0 3-601-31,0 6-392 16,0 10 8-16,-5 4 64 0,-1 5-8 16,0 5-104-1,0 7-72 1,0 2-128-16,0 0-96 0,0-1-48 16,2-9-64-16,4-9-80 15,0-18-880-15,0-5-736 0,0 0-1137 0</inkml:trace>
          <inkml:trace contextRef="#ctx0" brushRef="#br0" timeOffset="8297.5325">237 1059 7281 0,'0'0'1352'16,"0"0"-303"-1,0 0-65-15,0 0-208 16,0 0 24-16,0 0-160 0,0 0-360 16,140-69-128-16,-112 69-72 0,7 0-32 31,0 5-32-31,-5 5-16 16,4-2 80-16,1 2-80 15,-7 0-184-15,1-7-168 0,-11 2-64 16,-6-1 64-16,-1-4 16 15,-11 5 184-15,6-5 152 0,-6 0 72 16,0 0 88 0,0 0-32-1,0 0-128-15,0 4 0 16,0 6-96-16,0-1 96 0,0 0 136 16,-6 10 16-1,6-2-56-15,0 3 64 16,0 7-88-16,0 5-64 15,0 6 8 1,0-1 48-16,6 4-64 16,0-4-56-16,-6 1-272 0,6-17-8 0,0 4 120 31,-6-16 40-31,0-9-64 16,0-28 240-1,0-9 448 1,0-14-448-16,0 5 0 15,-6 9-72-15,6-3 72 16,0 5 128-16,0 14 48 0,34-9 24 31,1 13-192-31,11 8-96 16,-5 9-104-16,-17 0-80 16,-7 0 80-16,1 13-104 0,-8 0 104 15,-10 7 112-15,0-2 72 16,-4 2 0-16,-20-3-56 15,-5 2 0 1,0-6-8-16,5-3 16 16,2-5 56-16,-2-1 160 15,18-4 232-15,6 0-8 0,0 0 104 16,0 0-40 0,0 0-280-1,0 0-160 1,12 0-8-16,0 0-120 0,4 0 40 15,8 4 80-15,-1 6 56 0,7 0 16 16,-1 3-64-16,-1-5 72 16,7 2-72-16,-1-5-8 15,13-5 0-15,-1-8-160 0,1-16-2336 0,-6-8 567 32,-25-1-2016-32,-4 2 209 15,0 3 3736 1,-12-2 920-16,0 13 768 15,0-2 185-15,0 14 575 32,0 5-936-32,-6 0-895 15,-6 10-385-15,2 8 160 16,-2 5-136-16,6 5 104 0,-6 4 88 16,12 5-320-16,0-4 40 0,0-2-160 15,0-3-8-15,24-18-288 16,4-10-1184-16</inkml:trace>
          <inkml:trace contextRef="#ctx0" brushRef="#br0" timeOffset="8520.925">1240 953 10402 0,'0'-4'2256'0,"0"4"401"31,0 0-2657-31,0-5-560 16,6 5-593-16,0-5-1111 0</inkml:trace>
          <inkml:trace contextRef="#ctx0" brushRef="#br0" timeOffset="8999.7536">1495 1036 8425 0,'0'0'1817'0,"0"0"-1201"0,0 0-152 15,0 56 288-15,-6-10-40 16,-6 9-104-16,2 0 233 0,-2-4-833 16,12-26-8-1,0-8 0 1,0-13-265-16,0-4-15 31,0 0 280-31,0-13 128 0,0-15-128 0,0-8 0 16,0-11 0-16,16 2 8 0,2 1-8 15,0 4 0-15,-1 7 152 0,1 10 81 16,-8 10-161-16,3 13-545 0,-1 0 321 31,-6 18 152-31,0 10 152 16,-6 8-24 0,4 7 33-16,-4-3-17 15,0 12-88 1,6-11 24-16,-6 2-80 0,0-12 8 31,6-3-8-31,0-9-96 16,0-12-545-16,0-7-503 0,5 0-216 31,1-3-312-31,0-15-6914 0</inkml:trace>
          <inkml:trace contextRef="#ctx0" brushRef="#br0" timeOffset="9351.9635">1548 1193 8105 0,'0'0'1769'15,"0"0"-377"-15,0 0-104 16,0 0-792-16,132-14-496 31,-97 11-168-31,11-4-816 16,-11-6-624-16,-5 5-4746 0</inkml:trace>
          <inkml:trace contextRef="#ctx0" brushRef="#br0" timeOffset="9632.7672">1877 1101 7193 0,'0'0'2289'16,"0"0"-1025"-16,-10 9-416 16,4-1-312-16,-6 30 8 0,0 3 72 15,1 6 1337 1,5-2-1609 0,6-21-64-1,0-1-160-15,0 1 128 0,11-11 24 0,7 2-48 16,0-11-56-16,4 6-32 0,1-10-24 15,7 0-72-15,4 0-40 16,1-14-304 0,24-10-704-16,-14 1-913 31,-5-5-3112-15</inkml:trace>
          <inkml:trace contextRef="#ctx0" brushRef="#br0" timeOffset="10100.8028">2324 1253 3264 0,'0'0'5145'15,"0"0"-3024"1,0-9 2720-16,18-14-4113 0,-2-5-216 16,8 0-336-16,-1-5-56 0,1 2-72 31,5 3-40-31,-13 5 0 15,2 6 0-15,-1 7-8 16,-17 10-568-16,0 0 408 16,0 0 80-16,0 36 80 15,0 6 104-15,-11 5 0 16,5 2-48-16,6-11 88 0,0-5-64 47,0 3-24-47,0-4-8 0,0-4 8 31,0-9 32-31,0-19-440 16,17 0-808-16,-11-15-2753 0</inkml:trace>
        </inkml:traceGroup>
      </inkml:traceGroup>
    </inkml:traceGroup>
    <inkml:traceGroup>
      <inkml:annotationXML>
        <emma:emma xmlns:emma="http://www.w3.org/2003/04/emma" version="1.0">
          <emma:interpretation id="{6D49EF02-4839-4B89-BF77-E63CEB3A67D5}" emma:medium="tactile" emma:mode="ink">
            <msink:context xmlns:msink="http://schemas.microsoft.com/ink/2010/main" type="paragraph" rotatedBoundingBox="21084,3963 23653,4142 23611,4744 21042,456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7AB6419-2F74-44ED-BD56-316D03811E5C}" emma:medium="tactile" emma:mode="ink">
              <msink:context xmlns:msink="http://schemas.microsoft.com/ink/2010/main" type="line" rotatedBoundingBox="21084,3963 23653,4142 23611,4744 21042,4566"/>
            </emma:interpretation>
          </emma:emma>
        </inkml:annotationXML>
        <inkml:traceGroup>
          <inkml:annotationXML>
            <emma:emma xmlns:emma="http://www.w3.org/2003/04/emma" version="1.0">
              <emma:interpretation id="{A21CFE79-1C07-4956-AF59-BC7462CC6DF7}" emma:medium="tactile" emma:mode="ink">
                <msink:context xmlns:msink="http://schemas.microsoft.com/ink/2010/main" type="inkWord" rotatedBoundingBox="21084,3963 23653,4142 23611,4744 21042,4566"/>
              </emma:interpretation>
            </emma:emma>
          </inkml:annotationXML>
          <inkml:trace contextRef="#ctx0" brushRef="#br0" timeOffset="11689.7">202 1873 11802 0,'0'0'1280'15,"0"0"-464"-15,0 0-287 16,41-33 79-16,-12 23-144 16,7 6-168-16,4 0-144 0,5 4-32 31,2 0-112-31,12 0-8 15,-2 0-216-15,-5-9-280 0,1 3-336 16,-2-3-369-16,-15 5-615 16,-13-1-633-1,-1 1-2168-15,-16 4 2369 16,-6 0 2248-16,0 0 264 0,0 9 1696 16,0 0 129-16,0 1-377 15,-6-1-271-15,-4 4-497 0,-2 6-96 0,0 22-320 31,6 10-192-31,6 0 328 0,0 9-616 32,0-23 16-32,0 5-64 15,0-9-104-15,0-5-104 16,0-16 32 15,6 3 0-31,-6-15-120 16,0 0 296-16,0 0 304 0,0 0-168 15,0-19 56-15,0-5 104 16,0-4-104-16,0-4-32 16,0-4-8-16,0-6-48 0,0-13-88 15,18 1-16 1,-2 6 88-16,2 12-40 16,0 21-40-16,-1 2-8 0,-5 13 0 0,4 0-64 31,3 0-64-31,-1 0 0 0,-2 8-32 0,-4 12 40 15,5-8 32-15,-11 12-136 0,-6-4 16 16,0 1 192-16,-6-2 8 16,-11 0 0-1,-7-1 0-15,-4-4-80 32,-1-10 88-17,5 1 56-15,1-5 0 16,11 0 16-16,12 0 208 15,0 0 152-15,0 0-128 32,0 0-47-32,0 0-153 0,12 0 168 15,6 0 88-15,23 0-216 16,0 4-144-16,-2 11 0 16,1 3 56-16,-10-8-48 15,-1-2-8-15,-1-8-128 0,19 0-352 16,-6 0-465-16,-7 0-1087 0</inkml:trace>
          <inkml:trace contextRef="#ctx0" brushRef="#br0" timeOffset="10893.2966">464 1934 2712 0,'0'0'1960'0,"0"-7"513"16,0 7-633-16,0 0-535 0,0 0-361 31,0 7-72-31,0 14 1385 15,0 17-1993-15,0-6-80 0,0 32 24 32,0-8 8-32,0-1-8 31,0-14-768-31,0-41-673 16,0 0-719-16,0-13-609 0</inkml:trace>
          <inkml:trace contextRef="#ctx0" brushRef="#br0" timeOffset="11892.4718">1223 1906 9602 0,'0'0'1856'31,"0"0"-1192"-31,-6 8-568 0,6 20-8 16,-6 0 264-16,6 8 56 0,-6 7-104 16,6-3-96-16,0-3-16 0,0-10-192 31,6-16-408-15,6-6-1056-16,5-5-2769 0</inkml:trace>
          <inkml:trace contextRef="#ctx0" brushRef="#br0" timeOffset="12077.744">1274 1697 11466 0,'0'0'2577'31,"0"0"-737"-31,0 0-1048 0,0 0-792 16,0-5-104-16,0 5-408 15,0 0-544-15,0 8-1105 16,12 2-3376-16</inkml:trace>
          <inkml:trace contextRef="#ctx0" brushRef="#br0" timeOffset="12601.0854">1599 1866 6345 0,'0'0'2520'0,"0"0"-1455"0,0 0-417 0,0 0 208 0,0 0-176 31,-47 151-64-15,31-93 745-16,-2-9-1105 0,12-22-104 0,6-7-64 16,-5-12-80-16,5-3-8 15,0-5 240 1,0 0 208-16,0-5 176 31,0-12-392-31,0-2-112 16,0-5-120-16,5 1-8 15,1 5 0-15,0-1 8 0,-6 7 0 32,6-4 16-32,0 2-16 0,6-4-16 15,-8 0-96-15,9 0 32 16,-1 4-136-16,10 0 152 31,-10 11 64-31,6 3-288 16,-7 0 112-1,1 0 48-15,-6 3 128 16,6 11 64-16,-8 5-16 0,2 4 16 16,0 3-64-1,-6 8 56 1,6-7-40-16,-6 6-8 15,0-1 104-15,0 4-112 0,6-17 8 0,0-5-3105 32,-1-4 33-17</inkml:trace>
          <inkml:trace contextRef="#ctx0" brushRef="#br0" timeOffset="12801.0808">1524 2092 8409 0,'0'-5'2633'0,"0"5"-977"16,18-4-768-16,5-1-103 0,5 2-409 15,2-4-96-15,5-2-96 32,-1 5-184-32,1-9-104 31,18-2-680-31,-19 5-913 0,1-3-2152 0</inkml:trace>
          <inkml:trace contextRef="#ctx0" brushRef="#br0" timeOffset="13101.2615">1912 1925 4064 0,'0'0'5009'0,"0"0"-3224"16,0 0-633-1,0 0-296-15,0 0-376 16,0 0-152-16,0 0 281 0,0 38-73 15,-11-15 16-15,5 8-120 16,-6-1-56-16,6 1-112 16,6-3 32-16,0-5-24 0,0-1-120 0,0-2 0 31,0-3-16-31,0-2-56 16,6 4 40-16,6-6 8 15,0 1-24 1,-1-4-40-16,1 2 112 15,10-6 48-15,-4-1-80 0,5-5-144 16,7 0-24-16,-1-5-488 16,17-23-608-16,1 1-912 0,-19 3-2249 15</inkml:trace>
          <inkml:trace contextRef="#ctx0" brushRef="#br0" timeOffset="13735.8215">2376 1876 384 0,'0'0'7617'16,"0"-5"-5456"-1,0 0-257-15,17-9-656 0,7 5-720 0,4-5 1329 16,1 5-1505-16,-5 4 24 16,-1 5-296-1,-11 0-80-15,0 0-208 16,-8 5 96-16,2 8 112 0,-6 6 88 15,0 5 16 1,-6 7 0 0,-16 2-32-16,4-1-72 31,-11 5 8-31,7-4-8 0,-3 3 8 16,3-3 8-16,10-10 264 0,1-6-104 15,11-6 48-15,0-2 32 16,0-1-32-16,0 1-64 31,0-2 0-31,0-4 24 0,23 2 64 31,5-5 49-31,7 0 415 0,12 0-496 0,-13 0-208 0,7-8-8 47,-1-3 16-47,-5 2 40 16,-11 1-56-16,5 3-8 15,-11 0-88 1,-8 5-32 0,-4-6 56-16,0 2-48 0,-6-4-6322 0</inkml:trace>
        </inkml:traceGroup>
      </inkml:traceGroup>
    </inkml:traceGroup>
    <inkml:traceGroup>
      <inkml:annotationXML>
        <emma:emma xmlns:emma="http://www.w3.org/2003/04/emma" version="1.0">
          <emma:interpretation id="{1A041421-D4A3-4A5E-8B30-B1FA67B7B947}" emma:medium="tactile" emma:mode="ink">
            <msink:context xmlns:msink="http://schemas.microsoft.com/ink/2010/main" type="paragraph" rotatedBoundingBox="21156,4774 23623,5103 23553,5632 21085,530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B87F01F-65D3-435E-AE19-87359CF6D70B}" emma:medium="tactile" emma:mode="ink">
              <msink:context xmlns:msink="http://schemas.microsoft.com/ink/2010/main" type="line" rotatedBoundingBox="21156,4774 23623,5103 23553,5632 21085,5303"/>
            </emma:interpretation>
          </emma:emma>
        </inkml:annotationXML>
        <inkml:traceGroup>
          <inkml:annotationXML>
            <emma:emma xmlns:emma="http://www.w3.org/2003/04/emma" version="1.0">
              <emma:interpretation id="{89B7AFA1-DA4B-4FB9-B9FD-DE84919312D2}" emma:medium="tactile" emma:mode="ink">
                <msink:context xmlns:msink="http://schemas.microsoft.com/ink/2010/main" type="inkWord" rotatedBoundingBox="21156,4774 23623,5103 23553,5632 21085,5303"/>
              </emma:interpretation>
            </emma:emma>
          </inkml:annotationXML>
          <inkml:trace contextRef="#ctx0" brushRef="#br0" timeOffset="19726.7688">533 2503 2776 0,'0'0'2409'0,"0"-5"2208"0,0 5-3825 31,0 0-64-31,0 0-104 16,0 0 32-16,0 0-88 0,0 0-8 15,0 0-79 1,0 15-145-16,0 22-80 16,-6 3 496-16,0 16-648 0,6-18-104 15,-6 2 64 1,6-3-56-16,0-4-8 0,0-15-328 31,0-5-712-15,0-13-953-16,0 0-2760 15</inkml:trace>
          <inkml:trace contextRef="#ctx0" brushRef="#br0" timeOffset="20641.0587">284 2558 8841 0,'-6'-14'1201'0,"6"9"151"0,0 0-504 32,0 5-352-32,0-4-320 31,12 4-120-31,6 0-8 15,4 0 56-15,7 0 72 0,5 0-48 16,7 0 40-16,36 0-64 16,-8 4 8-1,0 1-1504 1,-6 6 336-16,-51-3 248 31,-6 1-264-31,0 1 567 0,-6-1 1466 16,0-9-281-16,0 4-280 15,0 10 16 1,-12 0-136-16,0 5-152 0,2 3-80 16,-2 11 144-16,6-1-88 0,0 10-32 31,0-1 0-15,1 5-64-1,5-4 0-15,0-5 0 16,0-5 0-1,0-9-8-15,5-18-56 32,-5-5-72-32,0-17 1072 15,0-26-560-15,0 0-288 16,0 3-80-16,0-5-8 0,0 2 8 0,12 2-16 16,6 5 0-1,-2 8 0-15,2 9-224 31,5 5 208-31,-5 23-112 16,4 15-8-16,-10 12-248 16,6 1 192-16,-18-9-24 0,0-6-160 15,0-4 216-15,-24-3-96 32,8 3 152-32,-14-8 104 0,1 3 128 0,1-8 136 15,4 0 88-15,7 0 272 16,11-5-16-16,6 0-72 0,0 0-79 15,0 0-137-15,0 0-64 16,0 0-48 0,6-5-88-16,11 0-120 15,1 0-8-15,-2 1 0 16,8 4-56 0,-1 0-8-1,7 0 56 1,-8 14-40-16,7 4 48 0,-5-4 8 31,-1 0 8-31,5 0 48 16,-4-10-56-16,-7 6-64 15,1-10-160-15,4 0-328 0,-4-10-521 32,-6-8-1031-32</inkml:trace>
          <inkml:trace contextRef="#ctx0" brushRef="#br0" timeOffset="20831.728">1043 2804 5449 0,'0'-10'2816'31,"0"10"-879"-31,0 0-689 31,0 0-592-31,0 0-464 0,0 18 64 16,0 14 144-16,-6 1-72 0,0 7-40 16,6 2-56-1,0 2-104-15,0-8-128 16,6-8 0-1,19-25-912-15,-2-6-880 0,2-35-2649 16</inkml:trace>
          <inkml:trace contextRef="#ctx0" brushRef="#br0" timeOffset="21002.0033">1101 2646 12026 0,'-6'-20'2137'0,"0"20"-1041"31,6-3-440-31,0 3-304 16,0 0-224-16,0 0-120 0,0 0-8 16,0 0-488-16,0 0-800 15,19 0-1513 1,-9 0-4377-16</inkml:trace>
          <inkml:trace contextRef="#ctx0" brushRef="#br0" timeOffset="21739.8518">1280 2919 7881 0,'0'0'2481'0,"0"0"-489"0,0 0-672 16,0 0-663 0,0-3-313-16,12 3 96 15,11-5 64-15,1 5 144 16,17-10-72-16,5 6-264 0,-1-2-152 15,2 3-160-15,0-2 0 16,-1 0-584-16,-5 5-464 16,5-8-825-1,-11-2-927-15,-7 5-6578 0</inkml:trace>
          <inkml:trace contextRef="#ctx0" brushRef="#br0" timeOffset="21484.6231">1431 2715 4721 0,'0'0'2456'0,"0"-13"-672"16,0 13-175-16,0 0 887 0,0 0-2352 15,-5 13 288-15,-7 15 177 16,0-2-121-16,-4 12-168 31,4-5-120-31,-6 4-72 16,7 0-80-16,-1-9-40 0,6-11-136 16,6-8 128-1,0-9 120-15,0-18 48 16,0-9-40-16,0-7 72 15,0-2-72-15,18-5 40 16,5-5-56-16,-1 9-104 0,-4 10 160 16,-6 9-168-1,-6 18-104-15,-1 0-104 32,1 0 112-32,0 18 96 15,6 0 0-15,0 14 24 0,-2 0-24 16,8 6 0-16,-6-2 8 15,5 1 8-15,-11 0-8 16,12-5-8-16,-14 0-48 0,3-4-240 16,-1 0-176-16,-6-13-2873 0,0-7 993 15,0-8-6114-15</inkml:trace>
          <inkml:trace contextRef="#ctx0" brushRef="#br0" timeOffset="22071.062">1831 2799 2600 0,'0'0'5225'0,"0"0"-3304"16,0 0-401-16,0 0-424 16,0 0-352-16,0 0-336 0,0 0-168 15,0 24 257 1,0 8-33-16,-11 4 992 0,5-2-1128 16,6-7 0-1,0-2-120 1,0-4-64-16,0-2-80 0,12-5-8 15,5 0-8 1,-5 0 72-16,4-1 32 16,-4-4 8-16,12 0-24 0,-7 1 0 15,7-5 80-15,-2-5 128 0,13 0-79 32,-6 0-113-32,11-8-152 15,7-8-24 1,-7 4-865-16,30-16-767 15,-18 4-801-15,-5 1-4048 0</inkml:trace>
          <inkml:trace contextRef="#ctx0" brushRef="#br0" timeOffset="32668.2335">2492 2791 3120 0,'0'0'2825'16,"0"0"-521"-16,0 0-719 0,0 0-193 0,0 0-184 31,0 0-280-15,0 0-199-16,0 0-161 15,0 0-128-15,17-5 1032 0,7-3-1464 16,4-2-8-16,7 0-216 16,-5 6-264-16,-2 0-80 0,1 4-144 15,-17 0-105-15,-12 4-7 32,0 20 176-32,-18-3 104 0,-11 12 536 15,1-10 0-15,4-4 0 31,7-2 48-31,-1-7 40 0,12 0-24 16,6-10-8 0,0 0 184-1,0 0 88-15,6 0-48 0,18 0-32 0,-7 0-80 16,7 0-112 0,-2 0-56-16,1 0-48 15,-5 0-64 1,-6 0-72-16,-1 8 16 0,1 12 96 15,-12 2-136-15,0 2 208 0,0-11 0 0,0-3 0 16,0 3 8-16,-12 2 0 16,-5-2 8-1,-1 2-16-15,1-2 16 32,5 0-8-32,-6 2 16 31,2-6-24-31,4 2 64 15,0-8-64-15,7-3 0 0,-7 0 120 16,0 0 192-16,-4 0 72 16,-2 0 129-1,-5-10-57-15,-7 1 16 32,14-3-72-32,-3 5-120 15,9-2-272-15,10-3-8 0,0-12-1032 16,0 0-1993-16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6:33.41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DC8E34A-7838-4619-A52E-362C4E3C3ABB}" emma:medium="tactile" emma:mode="ink">
          <msink:context xmlns:msink="http://schemas.microsoft.com/ink/2010/main" type="inkDrawing" rotatedBoundingBox="14204,7885 16670,8251 16424,9905 13958,9539" hotPoints="16419,8253 16447,9608 14156,9655 14128,8300" semanticType="9" shapeName="Rectangle">
            <msink:sourceLink direction="with" ref="{8D2FFCA0-74D5-4F26-9C6A-37FE1482DEAB}"/>
            <msink:destinationLink direction="with" ref="{8A263E7C-741B-40A9-B649-0D786EE3F7B3}"/>
          </msink:context>
        </emma:interpretation>
      </emma:emma>
    </inkml:annotationXML>
    <inkml:trace contextRef="#ctx0" brushRef="#br0">5256-1795 6433 0,'0'0'2432'16,"0"0"-303"-16,0 0-921 0,6 5 729 0,-6-1-1633 31,0 4 80-31,6 3-32 16,-1-2-56-16,1 9 136 15,0 5-8-15,0 5-88 0,-6 0-40 16,6 8-96-16,-6 6-56 16,0 5-16-16,0 2-48 0,0 3-8 15,0 3 24-15,0-4-24 32,0 0 0-32,0 0 32 15,0-5 40-15,0 0 136 0,0 0 32 31,0 0-55-31,0-4-41 16,0 0-48-16,0-9-96 0,0-2-72 16,0-13 8-1,0 1 40 17,0-8-48-32,0-8 0 15,0-3 48 1,0 0 144-16,0 0 24 0,0 0 64 15,0 0-136-15,0 0-32 0,0 0-112 16,6 5-8 0,-6-5-16-16,6 4 16 15,-2 1 16 1,2-5-48-16,-6 5 40 16,6-5 0-16,23 0 8 31,7 0 48-31,9 0 1112 15,14 0-944-15,-13 0-64 32,1 0-64-32,4 0-48 0,8 0 48 31,-2 0-8-31,71 0 8 0,-1 0-48 16,13 4 136 15,5 1-184-31,-64 4 56 31,6-5-56-31,-12 6 8 0,-6 4-8 16,-4-5-8-16,39 14-40 15,-11-10 8-15,-12 2 40 16,-6-6 0-16,-58-9-8 0,1 0 8 16,-8 0 0-16,-4 0 0 31,6 0 0-31,-6 0 0 15,6 0 0-15,-7 0 8 16,13 0 8-16,0 0 0 16,-2 0-16-16,9 0-8 15,-3 0 8-15,7 0-8 16,-5 0 16-16,4 0 16 16,-5 0-24-1,1 0-40-15,-8 0 40 16,2 0 0-16,0 0 0 15,-1 0 0-15,7 0 0 0,11 0 8 16,-1 0-8-16,1 0 80 16,-13 0-120-16,-4 0 40 0,-12 0 8 31,0 0 40-31,-1 0-32 16,-5 0-8-16,0 0 64 0,0 0-64 31,0 0 32-31,0 0 8 31,0 0-40-31,0 0 96 31,0 0-56-31,0-5 200 0,0-4-151 32,0-10-25-32,0 0-64 15,0-7-8 1,0-2 16-16,0-9 40 15,0 0-56-15,0-37 0 32,0 5-72-32,0 0-249 15,0-5 281-15,0 26 40 0,-5-47 16 16,-1 2-16-16,0 1-32 16,-6 4 24-16,12 61-40 15,-6-10 40-15,6-6 0 0,-6 2-48 16,6 3 40-1,0 7-16-15,0-6-64 32,0 5 88-32,0 4-344 0,0 8 248 31,0 20 40-31,0-3-16 62,0 3-24-62,0 0 104 0,0-5-64 32,0 1 56-32,0-5-80 15,0-6-232 1,0 2 56 0,0-2-24-16,0 2 40 0,0-2 80 0,0-3 48 0,0 5 160 15,0-7-48-15,0 3-104 16,0-15 8-1,0 5-120-15,0 7 160 16,0 1 64-16,0 19-152 0,0 0 152 31,-10 0 16-31,4 0 136 16,-12 0-152-16,12 0 48 0,-5 0-32 16,-7 0-16-16,2 0 0 15,-8 0 104-15,7 0-96 0,-13 0-8 16,-5 0 0-16,1 0-8 15,-7 0 56-15,-5 0-48 0,-1-5 0 32,2 5 0-32,-8 0 0 15,7-4 8-15,-1 4 32 0,-4-4-40 32,-2 4 0-32,-5-4 40 15,1-1-32-15,-2 1-8 16,-4-3 8-16,4-1-8 0,2-1-8 15,-8 5 0-15,14-2-128 16,-7 2 64-16,5 4-96 0,2 0 16 16,-8 0-16-16,-10 0-40 31,5 10 96-31,0-1-408 0,6-5 327 0,29 1 65 0,7-5 56 31,-2 0 8-31,1 3 56 16,0 4 8-16,5-3 0 15,0-4 0 1,8 9-48-16,-8-5 48 16,6 0 0-16,1 1-80 15,-7 6-16 1,6-7-48 0,2 0-48-16,-8 0 16 0,1 6 24 15,-1 0 8-15,6-2 16 0,-4-3 72 31,4 5 48-31,-1-6 8 16,-3 5-8-16,-2 0 8 16,-5 6 0-16,-5-7 0 0,-2 2-88 31,1-5 80-31,7-1-48 16,-2 1 56-16,7-1 16 31,5-4-8-31,0 0 56 0,12 0 8 15,-6 0 24-15,0 0-16 32,-5 0 40-32,5 0-64 0,-12 0 16 31,2 0-72-31,4 0 0 16,0 0 8-16,12 0 40 0,0 0-40 0,0 0 88 15,0 0-48 1,0 0-48-1,0 0 8-15,0 0-16 0,0 6-48 16,0-6-16-16,0 0 72 0,0 0-104 16,0 0 96-1,0 0 8 1,0 3 8-16,0-3 0 0,0 18 0 16,-11 6-8-16,5 4 16 31,0 0 32-31,0-5-48 0,6-6 0 15,-6 3 0-15,6-7-8 32,0 2-8-32,0 2-104 15,0-2 16-15,0-3 104 0,0 4-8 32,0-4 0-32,0-1-40 31,0-6 48-31,0-1-8 0,0 6 0 31,0-7-56-31,0-3 64 16,0 5 0-16,0 0 48 0,0-5-40 31,0 0 56-31,0 0-56 0,0 0-8 0,0 0-288 16,0-5-1296-1,0 0-4810 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6:37.27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A511865-C529-41CF-B033-C2710F83EB7D}" emma:medium="tactile" emma:mode="ink">
          <msink:context xmlns:msink="http://schemas.microsoft.com/ink/2010/main" type="inkDrawing" rotatedBoundingBox="16878,8139 19312,8206 19263,9997 16829,9931" hotPoints="19206,8237 19235,9807 16935,9849 16907,8279" semanticType="9" shapeName="Rectangle">
            <msink:sourceLink direction="with" ref="{F009FF53-397F-4C88-B401-9D4EB35D9F04}"/>
            <msink:sourceLink direction="with" ref="{0F9C4436-4DF3-4F0B-A2BF-A24DBC57680E}"/>
          </msink:context>
        </emma:interpretation>
      </emma:emma>
    </inkml:annotationXML>
    <inkml:trace contextRef="#ctx0" brushRef="#br0">8084-2217 10394 0,'-12'0'1104'0,"12"0"-32"15,0 0-120-15,0 0 2161 32,0 0-2697-32,0 0-168 0,0 24-168 31,0 13 48-31,-5 5 688 31,-1 9-432-15,6-14-111-16,0 4-73 0,-6 6-32 15,6-2-64-15,-6 2 64 16,0 4-40-16,0 18 40 0,-10 5 8 0,10-5 400 16,-12-1-480-16,12-20-40 15,6 44 32 16,0 0-80-31,0-5 312 16,0 2-272-16,0-56 0 16,0-2 32-16,6 6-72 0,0-4 144 31,0-1-112-31,6-4-40 16,-6 0 0-16,4-1 0 0,-4-8 8 31,6-1-8-31,-12 0 0 15,0 2 8-15,6-7 16 32,-6 5-8-32,0 0 16 0,0 1-24 0,0-5 40 0,0 9 0 47,0-4-48-47,0-2 56 15,0 3-80 1,0-5 24-1,0-3 0-15,-6-3 0 16,6 1 56 0,0-5-56-1,0 4 8-15,0-4-8 0,0 8 80 16,0 6-16 0,0 4-64-1,0-5 0-15,0-8 88 16,6 0-32-16,-6-10 0 15,6 0 88-15,-6 0 240 0,5 0 769 32,7-5-865-32,-6 0-160 0,0-1 112 15,6 6-120-15,-1-8 72 32,13 4-88-32,-2-6-8 0,19 5-32 15,11 0-64-15,0-3 16 31,0 3-16-31,-5-5-8 0,5 6-40 32,-1-5 48-32,14 4 0 15,-8 1-8-15,8-1-64 16,27 0-48 0,1 5-24-1,-6 0-224 1,6-4 248-16,-42 4-24 0,2 0-8 0,0 0 56 0,-7 0 32 31,-1-5-16-15,2 5-104-16,12 0 88 0,-2 0-49 0,7 0-663 15,-7 0 576-15,-16-5 176 16,24 0-40 0,-2 2 96-16,-5 3-248 15,-6-6 240-15,-22 6 0 0,10 0 0 16,-5 0 0-16,-1 0 0 15,-5 0 8 1,-7 0 0-16,3 0 0 16,-9 0 0-16,8 0 0 15,-7 0-168-15,1 0 72 0,0 0 96 32,-8 0-8-32,8 0-48 15,-1 6 56-15,7-6 0 0,-8 0-8 31,8 0 0-31,-1 0-48 32,1 0-240-32,-13 0 176 0,1 0 16 15,-6 3 104-15,0-3 40 16,0 5-32-16,-6-5 40 16,6 0 88-16,-2 0-16 0,2 0 72 31,0 0-184-31,-6 0 136 0,0-18-88 15,0-10 744 1,0-4-664 0,0 0-80-16,-6-4-56 0,6-7 48 0,0 2-48 31,0-1 0-31,0-3 0 16,0 2-72-16,0-3 72 0,0 5-8 15,0 3 8-15,0 2 8 16,0-6 88-16,0 0-24 15,0 1-8-15,0-5-64 0,0-18 0 32,0 3 0-32,0 5-328 0,0 6 272 31,0 18 56-31,-6 9-8 31,2-10 8-31,-2 6 8 0,6-6-8 16,0 1 0-16,0-4-80 31,-6 8-40-31,6-2-24 16,0 9 64-16,-6 2 16 0,6 10-56 31,-6 3-24-31,0 2 16 16,0 4 16-16,1-5 112 15,-7-8 64 1,0-2-56-1,0 3-384-15,1-7 64 16,5 10 168-16,6 4 144 0,-6 1 48 16,6 4 72-16,-6-7-120 15,0 7 0-15,0-8 0 32,6-1 64-32,0 5 72 0,0-11-144 15,0 11 8-15,0 4 0 16,0 0 88-16,0-4 56 15,0 4-64-15,0-10 16 32,0 0-96-32,0-3-72 0,0-2-24 15,12 3 96-15,-12 3 8 32,6-1 64-32,-6 5 8 0,0 1 96 15,0-1-8-15,0-1-48 16,0 2-32-1,0 4-8 1,0-4-80-16,0 4-144 16,0 0 144-16,0 0-48 0,0 0 32 31,0 0-160-31,0 0 8 31,0 0 16-31,-6 0 8 0,-6 0 80 0,2 0-72 31,-2 0 136-15,-6 0-8-16,1 0 16 0,-7 0 24 16,-10 0-16-16,5 0 32 0,-5 0-48 15,-7 0 0-15,0 0 0 0,-5 0 0 16,-1 0 0-16,-34-14 48 16,-6 5-48-16,1 0 56 15,-1 4-8-15,34 1-48 16,-4-2 72-16,-2 2-64 15,7 4-8-15,1-5 56 0,4 1-48 32,7 0-8-32,5 0 0 15,5-2 0-15,1 1 8 0,7 0 0 16,-8 5 72-16,-5 0-8 31,1 0-64-31,-1 0 96 0,-6 0-56 16,7 0-48-16,-7 0 48 15,7 0-40-15,5 0-8 0,-7 0 0 32,13 0 8-32,-5-4-8 15,4 0 8-15,-5 4-8 0,1 0-8 16,-2-4 8-16,1 4-8 16,1 0 8-16,5-5-8 0,-7 5 0 0,13 0-40 15,-7-6-16 1,2 6 16-1,-2-5-56 1,1 5-144 0,1 0 184-16,-2-4 16 0,1 4-48 15,-7 0 96-15,13 0-112 0,-1 0 104 32,2 0 8-17,10 0-64-15,0 0 56 16,0 0 8-16,0 0 0 31,0 0 8-31,1 0-8 16,-1 0 24-16,6 0-24 0,0 0-16 15,0 0 16-15,0 0-72 0,0 0 16 32,0 0 56-32,0 0 8 15,0 0 64-15,0 0 0 0,0 0-72 16,-6 0 8-1,6 0-16 1,-6 0-32-16,6 0 40 0,-6 4-8 16,6-4 8-16,-6 0 0 31,2 0-8-31,-2 0-56 0,0 0 64 0,0 0-8 0,6 0 16 31,0 0-8-31,0 0 0 16,-6 0 0-1,6 0 0-15,-6 0-8 16,0 0-56-16,1 5 56 16,-1-5-184-16,0 0-8 15,6 0 80 1,23-13-16 0,17-15-3185-16,7 0-5921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18T08:27:09.31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06307E-3CF2-4ED7-8532-1207C12E0E90}" emma:medium="tactile" emma:mode="ink">
          <msink:context xmlns:msink="http://schemas.microsoft.com/ink/2010/main" type="inkDrawing" rotatedBoundingBox="21668,14399 24330,14578 24240,15917 21578,15738" hotPoints="24256,14594 24246,15785 21726,15763 21736,14572" semanticType="9" shapeName="Rectangle">
            <msink:sourceLink direction="with" ref="{7CB34A3C-4844-4D3F-A14C-CF6F05C2CEA8}"/>
          </msink:context>
        </emma:interpretation>
      </emma:emma>
    </inkml:annotationXML>
    <inkml:trace contextRef="#ctx0" brushRef="#br0">52 10 8673 0,'0'0'1609'15,"6"0"1359"-15,-6 0-2432 0,0 0 105 16,0 0-169-16,6 27-168 15,-6 6 944-15,4 14-952 0,-4-5-104 0,0 3-80 16,0 7-24 0,0 3-40-16,0 10 56 15,0-1-56-15,6 5-40 16,-6 1 40 0,6-6-48-16,-6 4 8 0,6-2-8 15,-6-1 8-15,0-5 40 0,0 0-40 31,0-10-8-31,0-2 0 16,0-17 0-16,6-3 0 0,-6-10 0 16,0-3 8-16,6-7-8 31,-6-3 8-31,0-5-8 0,0 5 8 31,0-5-8-31,0 3 16 31,0-3-8-31,0 7 64 0,0-7-64 16,0 0 0-16,0 0 0 16,6 0-8-1,-6 0 8-15,0 0 104 0,5 0-88 16,13 8 104 0,10-3 24-16,7 3 416 0,12-1-423 15,-1-4-57 1,47-3-80-16,11 0 64 15,12 0-48-15,0 0-24 16,-35 0-8-16,-6 0 8 31,-4 0 8-31,-2 5 0 16,0 4-8 0,0 0 0-16,36 1 0 62,5-6 0-62,-11 1 80 0,-1-5-72 16,-39 0-8-16,-13 0 8 31,-1 4-8-31,-9 1 0 0,-7 0 0 16,-6-5 0-1,17 8 0 1,7-2 0-16,-7-6 8 0,7 0 0 15,-18 0-8-15,17 0 48 32,-5 0-48-32,-13 0 0 0,2 0 8 0,-25 0 48 0,1 0-48 31,-6 0 48-31,0 0 472 16,0 0-432-1,6 0 32-15,-6 0-24 16,12 0 8-16,-6-6-40 0,4 6-72 0,3-3 16 15,-1-2-8 1,4 5-8-16,2 0 16 47,-1-5-16-47,23-4 8 31,7 0 0-31,5-1 64 16,-5-4-72-16,-18 10-8 0,-5-4 8 15,-8 8 0-15,-4-7 0 16,0 7 16 0,-7 0-8-16,1 0-8 31,-6 0-8-31,6 0 8 16,-6 0 0-16,0 0 200 0,0 0 64 15,0 0-40-15,0 0 24 31,0 0 16-31,0 0-72 16,0-8 32-16,0 3-32 0,0-28-88 31,0-13-88-31,6 0-360 0,0-15 200 0,0 16 136 0,0 5 8 63,-2-13 0-63,2 3 40 31,0-1-40-15,-6-9 0-16,6-4 8 0,6-1-8 0,-1-5-8 15,-5 10-88 1,0 5 24-16,6-1 72 0,-6 11 0 0,-6 17 88 16,0 0-16-16,0 19-64 15,0-14-8 1,-6 4 0-16,0 1-320 15,-6-1 256-15,12 19 56 0,0-4 0 16,0 0 0-16,-6-2-56 16,6-3-56-16,-5-4-72 31,5-2-128-31,0 3 0 0,0-4 104 16,0 8 112-16,-6-1 88 31,6 9 16-31,0-6-8 0,0 6-72 15,0 0 72 1,0 0 8 0,-6 0-8-16,6 0 0 15,-6 0 8-15,6 0 0 0,-6 0 8 16,0-5 0-16,0 5 56 31,2-4 32-31,-14 4-40 16,-5-4-56-16,-7 0 8 15,2 4-24 1,-7-5 16 0,17 5 32-16,-5-4-16 0,5-2-16 15,2 6 0-15,-8-4 8 0,-5 4-8 16,-23-5 8-16,-17 5-8 16,-1 0 24-1,-5 0-24-15,17 0 0 16,-18 0 0-1,-5 5 0-15,6-1 24 16,-6-4-8-16,28 0-16 0,2 6 16 31,-8-6-16-31,7 4 8 32,-5 1-8-32,4-1 0 0,1 4 0 15,-6-3 0-15,12-5 0 16,-1 0 0-16,1 0 8 0,-12 0 0 31,6 0-8-31,-1 0 8 16,2 0-8-16,17 0 0 0,-19 0-8 15,6 0-8-15,1 0-136 0,5 0 144 16,13 0-40 0,-1 0 48 15,-1 0-48-31,7 0 40 0,1 0 0 0,-8 0-48 15,7 0 48 1,-5 0-72 0,-2 0-32-16,1 6 16 0,6 3-8 0,-7-1 40 15,2 2-72-15,5-4 48 32,5-3 32-32,-10 2 56 15,10-1 0-15,-11 1 8 16,7-5-8-16,-3 4 8 15,3-4-8-15,4 6 0 0,1-2 0 16,-1-4 0-16,0 0 0 31,2 0 8-31,4 0 80 16,6 0-88-16,-5 0-8 0,5 0 0 16,0 0 0-16,0 0-64 15,0 0-72-15,6-4-200 16,0-6-769-1,6-7-1679-15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9033-315B-48FE-B6B1-E7491B566DAD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7498-818F-4878-AD92-6A0CAC74E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47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9033-315B-48FE-B6B1-E7491B566DAD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7498-818F-4878-AD92-6A0CAC74E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400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9033-315B-48FE-B6B1-E7491B566DAD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7498-818F-4878-AD92-6A0CAC74E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140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9033-315B-48FE-B6B1-E7491B566DAD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7498-818F-4878-AD92-6A0CAC74E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953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9033-315B-48FE-B6B1-E7491B566DAD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7498-818F-4878-AD92-6A0CAC74E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243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9033-315B-48FE-B6B1-E7491B566DAD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7498-818F-4878-AD92-6A0CAC74E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63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9033-315B-48FE-B6B1-E7491B566DAD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7498-818F-4878-AD92-6A0CAC74E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922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9033-315B-48FE-B6B1-E7491B566DAD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7498-818F-4878-AD92-6A0CAC74E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647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9033-315B-48FE-B6B1-E7491B566DAD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7498-818F-4878-AD92-6A0CAC74E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49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9033-315B-48FE-B6B1-E7491B566DAD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7498-818F-4878-AD92-6A0CAC74E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80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9033-315B-48FE-B6B1-E7491B566DAD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7498-818F-4878-AD92-6A0CAC74E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504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49033-315B-48FE-B6B1-E7491B566DAD}" type="datetimeFigureOut">
              <a:rPr lang="hu-HU" smtClean="0"/>
              <a:t>2023. 01. 18.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7498-818F-4878-AD92-6A0CAC74EA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10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emf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63" Type="http://schemas.openxmlformats.org/officeDocument/2006/relationships/image" Target="../media/image31.emf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emf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emf"/><Relationship Id="rId11" Type="http://schemas.openxmlformats.org/officeDocument/2006/relationships/image" Target="../media/image5.emf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53" Type="http://schemas.openxmlformats.org/officeDocument/2006/relationships/image" Target="../media/image26.emf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emf"/><Relationship Id="rId102" Type="http://schemas.openxmlformats.org/officeDocument/2006/relationships/customXml" Target="../ink/ink51.xml"/><Relationship Id="rId5" Type="http://schemas.openxmlformats.org/officeDocument/2006/relationships/image" Target="../media/image2.emf"/><Relationship Id="rId90" Type="http://schemas.openxmlformats.org/officeDocument/2006/relationships/customXml" Target="../ink/ink45.xml"/><Relationship Id="rId95" Type="http://schemas.openxmlformats.org/officeDocument/2006/relationships/image" Target="../media/image47.emf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emf"/><Relationship Id="rId113" Type="http://schemas.openxmlformats.org/officeDocument/2006/relationships/image" Target="../media/image56.emf"/><Relationship Id="rId80" Type="http://schemas.openxmlformats.org/officeDocument/2006/relationships/customXml" Target="../ink/ink40.xml"/><Relationship Id="rId85" Type="http://schemas.openxmlformats.org/officeDocument/2006/relationships/image" Target="../media/image42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59" Type="http://schemas.openxmlformats.org/officeDocument/2006/relationships/image" Target="../media/image29.emf"/><Relationship Id="rId103" Type="http://schemas.openxmlformats.org/officeDocument/2006/relationships/image" Target="../media/image51.emf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emf"/><Relationship Id="rId91" Type="http://schemas.openxmlformats.org/officeDocument/2006/relationships/image" Target="../media/image45.emf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49" Type="http://schemas.openxmlformats.org/officeDocument/2006/relationships/image" Target="../media/image24.emf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emf"/><Relationship Id="rId73" Type="http://schemas.openxmlformats.org/officeDocument/2006/relationships/image" Target="../media/image36.emf"/><Relationship Id="rId78" Type="http://schemas.openxmlformats.org/officeDocument/2006/relationships/customXml" Target="../ink/ink39.xml"/><Relationship Id="rId81" Type="http://schemas.openxmlformats.org/officeDocument/2006/relationships/image" Target="../media/image40.emf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emf"/><Relationship Id="rId101" Type="http://schemas.openxmlformats.org/officeDocument/2006/relationships/image" Target="../media/image50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9" Type="http://schemas.openxmlformats.org/officeDocument/2006/relationships/image" Target="../media/image19.emf"/><Relationship Id="rId109" Type="http://schemas.openxmlformats.org/officeDocument/2006/relationships/image" Target="../media/image54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76" Type="http://schemas.openxmlformats.org/officeDocument/2006/relationships/customXml" Target="../ink/ink38.xml"/><Relationship Id="rId97" Type="http://schemas.openxmlformats.org/officeDocument/2006/relationships/image" Target="../media/image48.emf"/><Relationship Id="rId104" Type="http://schemas.openxmlformats.org/officeDocument/2006/relationships/customXml" Target="../ink/ink52.xml"/><Relationship Id="rId7" Type="http://schemas.openxmlformats.org/officeDocument/2006/relationships/image" Target="../media/image3.emf"/><Relationship Id="rId71" Type="http://schemas.openxmlformats.org/officeDocument/2006/relationships/image" Target="../media/image35.emf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emf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66" Type="http://schemas.openxmlformats.org/officeDocument/2006/relationships/customXml" Target="../ink/ink33.xml"/><Relationship Id="rId87" Type="http://schemas.openxmlformats.org/officeDocument/2006/relationships/image" Target="../media/image43.emf"/><Relationship Id="rId110" Type="http://schemas.openxmlformats.org/officeDocument/2006/relationships/customXml" Target="../ink/ink55.xml"/><Relationship Id="rId115" Type="http://schemas.openxmlformats.org/officeDocument/2006/relationships/image" Target="../media/image57.emf"/><Relationship Id="rId61" Type="http://schemas.openxmlformats.org/officeDocument/2006/relationships/image" Target="../media/image30.emf"/><Relationship Id="rId82" Type="http://schemas.openxmlformats.org/officeDocument/2006/relationships/customXml" Target="../ink/ink41.xml"/><Relationship Id="rId19" Type="http://schemas.openxmlformats.org/officeDocument/2006/relationships/image" Target="../media/image9.emf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56" Type="http://schemas.openxmlformats.org/officeDocument/2006/relationships/customXml" Target="../ink/ink28.xml"/><Relationship Id="rId77" Type="http://schemas.openxmlformats.org/officeDocument/2006/relationships/image" Target="../media/image38.emf"/><Relationship Id="rId100" Type="http://schemas.openxmlformats.org/officeDocument/2006/relationships/customXml" Target="../ink/ink50.xml"/><Relationship Id="rId105" Type="http://schemas.openxmlformats.org/officeDocument/2006/relationships/image" Target="../media/image52.emf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72" Type="http://schemas.openxmlformats.org/officeDocument/2006/relationships/customXml" Target="../ink/ink36.xml"/><Relationship Id="rId93" Type="http://schemas.openxmlformats.org/officeDocument/2006/relationships/image" Target="../media/image46.emf"/><Relationship Id="rId98" Type="http://schemas.openxmlformats.org/officeDocument/2006/relationships/customXml" Target="../ink/ink49.xml"/><Relationship Id="rId121" Type="http://schemas.openxmlformats.org/officeDocument/2006/relationships/image" Target="../media/image60.emf"/><Relationship Id="rId3" Type="http://schemas.openxmlformats.org/officeDocument/2006/relationships/image" Target="../media/image1.emf"/><Relationship Id="rId25" Type="http://schemas.openxmlformats.org/officeDocument/2006/relationships/image" Target="../media/image12.emf"/><Relationship Id="rId46" Type="http://schemas.openxmlformats.org/officeDocument/2006/relationships/customXml" Target="../ink/ink23.xml"/><Relationship Id="rId67" Type="http://schemas.openxmlformats.org/officeDocument/2006/relationships/image" Target="../media/image33.emf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62" Type="http://schemas.openxmlformats.org/officeDocument/2006/relationships/customXml" Target="../ink/ink31.xml"/><Relationship Id="rId83" Type="http://schemas.openxmlformats.org/officeDocument/2006/relationships/image" Target="../media/image41.emf"/><Relationship Id="rId88" Type="http://schemas.openxmlformats.org/officeDocument/2006/relationships/customXml" Target="../ink/ink44.xml"/><Relationship Id="rId111" Type="http://schemas.openxmlformats.org/officeDocument/2006/relationships/image" Target="../media/image55.emf"/><Relationship Id="rId15" Type="http://schemas.openxmlformats.org/officeDocument/2006/relationships/image" Target="../media/image7.emf"/><Relationship Id="rId36" Type="http://schemas.openxmlformats.org/officeDocument/2006/relationships/customXml" Target="../ink/ink18.xml"/><Relationship Id="rId57" Type="http://schemas.openxmlformats.org/officeDocument/2006/relationships/image" Target="../media/image28.emf"/><Relationship Id="rId106" Type="http://schemas.openxmlformats.org/officeDocument/2006/relationships/customXml" Target="../ink/ink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Szabadkéz 18"/>
              <p14:cNvContentPartPr/>
              <p14:nvPr/>
            </p14:nvContentPartPr>
            <p14:xfrm>
              <a:off x="1231105" y="747671"/>
              <a:ext cx="1178280" cy="1206720"/>
            </p14:xfrm>
          </p:contentPart>
        </mc:Choice>
        <mc:Fallback xmlns="">
          <p:pic>
            <p:nvPicPr>
              <p:cNvPr id="19" name="Szabadkéz 1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5625" y="730751"/>
                <a:ext cx="1206720" cy="12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Szabadkéz 54"/>
              <p14:cNvContentPartPr/>
              <p14:nvPr/>
            </p14:nvContentPartPr>
            <p14:xfrm>
              <a:off x="4926390" y="750090"/>
              <a:ext cx="933840" cy="1178640"/>
            </p14:xfrm>
          </p:contentPart>
        </mc:Choice>
        <mc:Fallback xmlns="">
          <p:pic>
            <p:nvPicPr>
              <p:cNvPr id="55" name="Szabadkéz 5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1270" y="733890"/>
                <a:ext cx="965880" cy="12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0" name="Szabadkéz 139"/>
              <p14:cNvContentPartPr/>
              <p14:nvPr/>
            </p14:nvContentPartPr>
            <p14:xfrm>
              <a:off x="9487403" y="846676"/>
              <a:ext cx="811440" cy="1000800"/>
            </p14:xfrm>
          </p:contentPart>
        </mc:Choice>
        <mc:Fallback xmlns="">
          <p:pic>
            <p:nvPicPr>
              <p:cNvPr id="140" name="Szabadkéz 1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72283" y="835876"/>
                <a:ext cx="838800" cy="10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7" name="Szabadkéz 146"/>
              <p14:cNvContentPartPr/>
              <p14:nvPr/>
            </p14:nvContentPartPr>
            <p14:xfrm>
              <a:off x="997465" y="620951"/>
              <a:ext cx="1536480" cy="1658160"/>
            </p14:xfrm>
          </p:contentPart>
        </mc:Choice>
        <mc:Fallback xmlns="">
          <p:pic>
            <p:nvPicPr>
              <p:cNvPr id="147" name="Szabadkéz 14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0185" y="602595"/>
                <a:ext cx="1571400" cy="1694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9" name="Szabadkéz 148"/>
              <p14:cNvContentPartPr/>
              <p14:nvPr/>
            </p14:nvContentPartPr>
            <p14:xfrm>
              <a:off x="4773390" y="622211"/>
              <a:ext cx="1307995" cy="1443240"/>
            </p14:xfrm>
          </p:contentPart>
        </mc:Choice>
        <mc:Fallback xmlns="">
          <p:pic>
            <p:nvPicPr>
              <p:cNvPr id="149" name="Szabadkéz 14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56113" y="604567"/>
                <a:ext cx="1343988" cy="1479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4" name="Szabadkéz 153"/>
              <p14:cNvContentPartPr/>
              <p14:nvPr/>
            </p14:nvContentPartPr>
            <p14:xfrm>
              <a:off x="7636643" y="821476"/>
              <a:ext cx="1264320" cy="1149480"/>
            </p14:xfrm>
          </p:contentPart>
        </mc:Choice>
        <mc:Fallback xmlns="">
          <p:pic>
            <p:nvPicPr>
              <p:cNvPr id="154" name="Szabadkéz 15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32323" y="808876"/>
                <a:ext cx="1273320" cy="11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7" name="Szabadkéz 176"/>
              <p14:cNvContentPartPr/>
              <p14:nvPr/>
            </p14:nvContentPartPr>
            <p14:xfrm>
              <a:off x="4654345" y="2739911"/>
              <a:ext cx="846000" cy="556560"/>
            </p14:xfrm>
          </p:contentPart>
        </mc:Choice>
        <mc:Fallback xmlns="">
          <p:pic>
            <p:nvPicPr>
              <p:cNvPr id="177" name="Szabadkéz 17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38505" y="2722271"/>
                <a:ext cx="88164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8" name="Szabadkéz 177"/>
              <p14:cNvContentPartPr/>
              <p14:nvPr/>
            </p14:nvContentPartPr>
            <p14:xfrm>
              <a:off x="5641105" y="2738471"/>
              <a:ext cx="870480" cy="643320"/>
            </p14:xfrm>
          </p:contentPart>
        </mc:Choice>
        <mc:Fallback xmlns="">
          <p:pic>
            <p:nvPicPr>
              <p:cNvPr id="178" name="Szabadkéz 17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22745" y="2729471"/>
                <a:ext cx="90828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2" name="Szabadkéz 191"/>
              <p14:cNvContentPartPr/>
              <p14:nvPr/>
            </p14:nvContentPartPr>
            <p14:xfrm>
              <a:off x="7989385" y="5238491"/>
              <a:ext cx="957960" cy="461520"/>
            </p14:xfrm>
          </p:contentPart>
        </mc:Choice>
        <mc:Fallback xmlns="">
          <p:pic>
            <p:nvPicPr>
              <p:cNvPr id="192" name="Szabadkéz 19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72465" y="5220851"/>
                <a:ext cx="99360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4" name="Szabadkéz 193"/>
              <p14:cNvContentPartPr/>
              <p14:nvPr/>
            </p14:nvContentPartPr>
            <p14:xfrm>
              <a:off x="8910985" y="3681311"/>
              <a:ext cx="1189800" cy="1550700"/>
            </p14:xfrm>
          </p:contentPart>
        </mc:Choice>
        <mc:Fallback xmlns="">
          <p:pic>
            <p:nvPicPr>
              <p:cNvPr id="194" name="Szabadkéz 19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91905" y="3661873"/>
                <a:ext cx="1221480" cy="1585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9" name="Szabadkéz 198"/>
              <p14:cNvContentPartPr/>
              <p14:nvPr/>
            </p14:nvContentPartPr>
            <p14:xfrm>
              <a:off x="4615825" y="5107811"/>
              <a:ext cx="1034280" cy="590760"/>
            </p14:xfrm>
          </p:contentPart>
        </mc:Choice>
        <mc:Fallback xmlns="">
          <p:pic>
            <p:nvPicPr>
              <p:cNvPr id="199" name="Szabadkéz 19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98545" y="5089091"/>
                <a:ext cx="107136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1" name="Szabadkéz 200"/>
              <p14:cNvContentPartPr/>
              <p14:nvPr/>
            </p14:nvContentPartPr>
            <p14:xfrm>
              <a:off x="1381585" y="3724511"/>
              <a:ext cx="1027800" cy="462960"/>
            </p14:xfrm>
          </p:contentPart>
        </mc:Choice>
        <mc:Fallback xmlns="">
          <p:pic>
            <p:nvPicPr>
              <p:cNvPr id="201" name="Szabadkéz 20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63585" y="3706151"/>
                <a:ext cx="106524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2" name="Szabadkéz 201"/>
              <p14:cNvContentPartPr/>
              <p14:nvPr/>
            </p14:nvContentPartPr>
            <p14:xfrm>
              <a:off x="2638705" y="3598511"/>
              <a:ext cx="845280" cy="507600"/>
            </p14:xfrm>
          </p:contentPart>
        </mc:Choice>
        <mc:Fallback xmlns="">
          <p:pic>
            <p:nvPicPr>
              <p:cNvPr id="202" name="Szabadkéz 20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20345" y="3579431"/>
                <a:ext cx="8845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3" name="Szabadkéz 202"/>
              <p14:cNvContentPartPr/>
              <p14:nvPr/>
            </p14:nvContentPartPr>
            <p14:xfrm>
              <a:off x="1124905" y="5220851"/>
              <a:ext cx="1070640" cy="570960"/>
            </p14:xfrm>
          </p:contentPart>
        </mc:Choice>
        <mc:Fallback xmlns="">
          <p:pic>
            <p:nvPicPr>
              <p:cNvPr id="203" name="Szabadkéz 20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08345" y="5202491"/>
                <a:ext cx="110628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4" name="Szabadkéz 203"/>
              <p14:cNvContentPartPr/>
              <p14:nvPr/>
            </p14:nvContentPartPr>
            <p14:xfrm>
              <a:off x="3003385" y="5152811"/>
              <a:ext cx="1019880" cy="570240"/>
            </p14:xfrm>
          </p:contentPart>
        </mc:Choice>
        <mc:Fallback xmlns="">
          <p:pic>
            <p:nvPicPr>
              <p:cNvPr id="204" name="Szabadkéz 20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88265" y="5134811"/>
                <a:ext cx="105480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2" name="Szabadkéz 241"/>
              <p14:cNvContentPartPr/>
              <p14:nvPr/>
            </p14:nvContentPartPr>
            <p14:xfrm>
              <a:off x="873625" y="3189551"/>
              <a:ext cx="1852920" cy="183600"/>
            </p14:xfrm>
          </p:contentPart>
        </mc:Choice>
        <mc:Fallback xmlns="">
          <p:pic>
            <p:nvPicPr>
              <p:cNvPr id="242" name="Szabadkéz 24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9225" y="3178031"/>
                <a:ext cx="18788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3" name="Szabadkéz 242"/>
              <p14:cNvContentPartPr/>
              <p14:nvPr/>
            </p14:nvContentPartPr>
            <p14:xfrm>
              <a:off x="5066905" y="3625871"/>
              <a:ext cx="960480" cy="563400"/>
            </p14:xfrm>
          </p:contentPart>
        </mc:Choice>
        <mc:Fallback xmlns="">
          <p:pic>
            <p:nvPicPr>
              <p:cNvPr id="243" name="Szabadkéz 24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47465" y="3609311"/>
                <a:ext cx="100008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2" name="Szabadkéz 251"/>
              <p14:cNvContentPartPr/>
              <p14:nvPr/>
            </p14:nvContentPartPr>
            <p14:xfrm>
              <a:off x="4781065" y="2984171"/>
              <a:ext cx="979920" cy="174780"/>
            </p14:xfrm>
          </p:contentPart>
        </mc:Choice>
        <mc:Fallback xmlns="">
          <p:pic>
            <p:nvPicPr>
              <p:cNvPr id="252" name="Szabadkéz 25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65585" y="2970505"/>
                <a:ext cx="1006920" cy="200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1" name="Szabadkéz 260"/>
              <p14:cNvContentPartPr/>
              <p14:nvPr/>
            </p14:nvContentPartPr>
            <p14:xfrm>
              <a:off x="6014065" y="3054191"/>
              <a:ext cx="0" cy="93240"/>
            </p14:xfrm>
          </p:contentPart>
        </mc:Choice>
        <mc:Fallback xmlns="">
          <p:pic>
            <p:nvPicPr>
              <p:cNvPr id="261" name="Szabadkéz 26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0" y="0"/>
                <a:ext cx="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0" name="Szabadkéz 269"/>
              <p14:cNvContentPartPr/>
              <p14:nvPr/>
            </p14:nvContentPartPr>
            <p14:xfrm>
              <a:off x="5108305" y="3636311"/>
              <a:ext cx="3960" cy="38880"/>
            </p14:xfrm>
          </p:contentPart>
        </mc:Choice>
        <mc:Fallback xmlns="">
          <p:pic>
            <p:nvPicPr>
              <p:cNvPr id="270" name="Szabadkéz 26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97865" y="3623711"/>
                <a:ext cx="27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1" name="Szabadkéz 270"/>
              <p14:cNvContentPartPr/>
              <p14:nvPr/>
            </p14:nvContentPartPr>
            <p14:xfrm>
              <a:off x="5151865" y="3808391"/>
              <a:ext cx="661680" cy="232200"/>
            </p14:xfrm>
          </p:contentPart>
        </mc:Choice>
        <mc:Fallback xmlns="">
          <p:pic>
            <p:nvPicPr>
              <p:cNvPr id="271" name="Szabadkéz 27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36745" y="3795071"/>
                <a:ext cx="6894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0" name="Szabadkéz 289"/>
              <p14:cNvContentPartPr/>
              <p14:nvPr/>
            </p14:nvContentPartPr>
            <p14:xfrm>
              <a:off x="8044105" y="3207911"/>
              <a:ext cx="2325960" cy="2453220"/>
            </p14:xfrm>
          </p:contentPart>
        </mc:Choice>
        <mc:Fallback xmlns="">
          <p:pic>
            <p:nvPicPr>
              <p:cNvPr id="290" name="Szabadkéz 28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28985" y="3197112"/>
                <a:ext cx="2353680" cy="2473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9" name="Szabadkéz 328"/>
              <p14:cNvContentPartPr/>
              <p14:nvPr/>
            </p14:nvContentPartPr>
            <p14:xfrm>
              <a:off x="1217065" y="5492291"/>
              <a:ext cx="915840" cy="194400"/>
            </p14:xfrm>
          </p:contentPart>
        </mc:Choice>
        <mc:Fallback xmlns="">
          <p:pic>
            <p:nvPicPr>
              <p:cNvPr id="329" name="Szabadkéz 32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04105" y="5478971"/>
                <a:ext cx="9403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0" name="Szabadkéz 339"/>
              <p14:cNvContentPartPr/>
              <p14:nvPr/>
            </p14:nvContentPartPr>
            <p14:xfrm>
              <a:off x="2468785" y="3478091"/>
              <a:ext cx="912240" cy="1666440"/>
            </p14:xfrm>
          </p:contentPart>
        </mc:Choice>
        <mc:Fallback xmlns="">
          <p:pic>
            <p:nvPicPr>
              <p:cNvPr id="340" name="Szabadkéz 33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56185" y="3465851"/>
                <a:ext cx="938160" cy="16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6" name="Szabadkéz 385"/>
              <p14:cNvContentPartPr/>
              <p14:nvPr/>
            </p14:nvContentPartPr>
            <p14:xfrm>
              <a:off x="1812145" y="758471"/>
              <a:ext cx="909000" cy="2971080"/>
            </p14:xfrm>
          </p:contentPart>
        </mc:Choice>
        <mc:Fallback xmlns="">
          <p:pic>
            <p:nvPicPr>
              <p:cNvPr id="386" name="Szabadkéz 38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95225" y="753791"/>
                <a:ext cx="941400" cy="29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1" name="Szabadkéz 390"/>
              <p14:cNvContentPartPr/>
              <p14:nvPr/>
            </p14:nvContentPartPr>
            <p14:xfrm>
              <a:off x="4981585" y="2068331"/>
              <a:ext cx="279000" cy="674460"/>
            </p14:xfrm>
          </p:contentPart>
        </mc:Choice>
        <mc:Fallback xmlns="">
          <p:pic>
            <p:nvPicPr>
              <p:cNvPr id="391" name="Szabadkéz 39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73665" y="2063652"/>
                <a:ext cx="302400" cy="694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3" name="Szabadkéz 392"/>
              <p14:cNvContentPartPr/>
              <p14:nvPr/>
            </p14:nvContentPartPr>
            <p14:xfrm>
              <a:off x="754465" y="2283251"/>
              <a:ext cx="951120" cy="1198620"/>
            </p14:xfrm>
          </p:contentPart>
        </mc:Choice>
        <mc:Fallback xmlns="">
          <p:pic>
            <p:nvPicPr>
              <p:cNvPr id="393" name="Szabadkéz 39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7905" y="2265614"/>
                <a:ext cx="986040" cy="1234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5" name="Szabadkéz 394"/>
              <p14:cNvContentPartPr/>
              <p14:nvPr/>
            </p14:nvContentPartPr>
            <p14:xfrm>
              <a:off x="2475265" y="716891"/>
              <a:ext cx="467280" cy="2317140"/>
            </p14:xfrm>
          </p:contentPart>
        </mc:Choice>
        <mc:Fallback xmlns="">
          <p:pic>
            <p:nvPicPr>
              <p:cNvPr id="395" name="Szabadkéz 39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61225" y="709692"/>
                <a:ext cx="497160" cy="2339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6" name="Szabadkéz 395"/>
              <p14:cNvContentPartPr/>
              <p14:nvPr/>
            </p14:nvContentPartPr>
            <p14:xfrm>
              <a:off x="3109585" y="716891"/>
              <a:ext cx="271440" cy="2886120"/>
            </p14:xfrm>
          </p:contentPart>
        </mc:Choice>
        <mc:Fallback xmlns="">
          <p:pic>
            <p:nvPicPr>
              <p:cNvPr id="396" name="Szabadkéz 395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03465" y="707531"/>
                <a:ext cx="291240" cy="29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8" name="Szabadkéz 397"/>
              <p14:cNvContentPartPr/>
              <p14:nvPr/>
            </p14:nvContentPartPr>
            <p14:xfrm>
              <a:off x="1563385" y="3811271"/>
              <a:ext cx="1789200" cy="275040"/>
            </p14:xfrm>
          </p:contentPart>
        </mc:Choice>
        <mc:Fallback xmlns="">
          <p:pic>
            <p:nvPicPr>
              <p:cNvPr id="398" name="Szabadkéz 397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46825" y="3795791"/>
                <a:ext cx="18144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00" name="Szabadkéz 399"/>
              <p14:cNvContentPartPr/>
              <p14:nvPr/>
            </p14:nvContentPartPr>
            <p14:xfrm>
              <a:off x="5831070" y="782490"/>
              <a:ext cx="132840" cy="163080"/>
            </p14:xfrm>
          </p:contentPart>
        </mc:Choice>
        <mc:Fallback xmlns="">
          <p:pic>
            <p:nvPicPr>
              <p:cNvPr id="400" name="Szabadkéz 399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15230" y="768090"/>
                <a:ext cx="1674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1" name="Szabadkéz 400"/>
              <p14:cNvContentPartPr/>
              <p14:nvPr/>
            </p14:nvContentPartPr>
            <p14:xfrm>
              <a:off x="5773830" y="1757370"/>
              <a:ext cx="118440" cy="179280"/>
            </p14:xfrm>
          </p:contentPart>
        </mc:Choice>
        <mc:Fallback xmlns="">
          <p:pic>
            <p:nvPicPr>
              <p:cNvPr id="401" name="Szabadkéz 400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56910" y="1741170"/>
                <a:ext cx="1497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02" name="Szabadkéz 401"/>
              <p14:cNvContentPartPr/>
              <p14:nvPr/>
            </p14:nvContentPartPr>
            <p14:xfrm>
              <a:off x="5840545" y="2998211"/>
              <a:ext cx="559440" cy="161280"/>
            </p14:xfrm>
          </p:contentPart>
        </mc:Choice>
        <mc:Fallback xmlns="">
          <p:pic>
            <p:nvPicPr>
              <p:cNvPr id="402" name="Szabadkéz 401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26145" y="2986331"/>
                <a:ext cx="5846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08" name="Szabadkéz 407"/>
              <p14:cNvContentPartPr/>
              <p14:nvPr/>
            </p14:nvContentPartPr>
            <p14:xfrm>
              <a:off x="7251745" y="497291"/>
              <a:ext cx="717120" cy="3265920"/>
            </p14:xfrm>
          </p:contentPart>
        </mc:Choice>
        <mc:Fallback xmlns="">
          <p:pic>
            <p:nvPicPr>
              <p:cNvPr id="408" name="Szabadkéz 407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35545" y="483611"/>
                <a:ext cx="749160" cy="32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9" name="Szabadkéz 408"/>
              <p14:cNvContentPartPr/>
              <p14:nvPr/>
            </p14:nvContentPartPr>
            <p14:xfrm>
              <a:off x="7607123" y="736876"/>
              <a:ext cx="360" cy="360"/>
            </p14:xfrm>
          </p:contentPart>
        </mc:Choice>
        <mc:Fallback xmlns="">
          <p:pic>
            <p:nvPicPr>
              <p:cNvPr id="409" name="Szabadkéz 408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01723" y="731476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1" name="Szabadkéz 410"/>
              <p14:cNvContentPartPr/>
              <p14:nvPr/>
            </p14:nvContentPartPr>
            <p14:xfrm>
              <a:off x="9699745" y="2199371"/>
              <a:ext cx="597960" cy="884880"/>
            </p14:xfrm>
          </p:contentPart>
        </mc:Choice>
        <mc:Fallback xmlns="">
          <p:pic>
            <p:nvPicPr>
              <p:cNvPr id="411" name="Szabadkéz 410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84265" y="2184611"/>
                <a:ext cx="622440" cy="9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3" name="Szabadkéz 412"/>
              <p14:cNvContentPartPr/>
              <p14:nvPr/>
            </p14:nvContentPartPr>
            <p14:xfrm>
              <a:off x="5514630" y="590531"/>
              <a:ext cx="961675" cy="3060720"/>
            </p14:xfrm>
          </p:contentPart>
        </mc:Choice>
        <mc:Fallback xmlns="">
          <p:pic>
            <p:nvPicPr>
              <p:cNvPr id="413" name="Szabadkéz 412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99154" y="577209"/>
                <a:ext cx="991547" cy="3088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4" name="Szabadkéz 413"/>
              <p14:cNvContentPartPr/>
              <p14:nvPr/>
            </p14:nvContentPartPr>
            <p14:xfrm>
              <a:off x="7502003" y="709156"/>
              <a:ext cx="1527480" cy="1356655"/>
            </p14:xfrm>
          </p:contentPart>
        </mc:Choice>
        <mc:Fallback xmlns="">
          <p:pic>
            <p:nvPicPr>
              <p:cNvPr id="414" name="Szabadkéz 413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85443" y="697274"/>
                <a:ext cx="1563840" cy="1386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4" name="Szabadkéz 423"/>
              <p14:cNvContentPartPr/>
              <p14:nvPr/>
            </p14:nvContentPartPr>
            <p14:xfrm>
              <a:off x="877585" y="3521651"/>
              <a:ext cx="680400" cy="1744200"/>
            </p14:xfrm>
          </p:contentPart>
        </mc:Choice>
        <mc:Fallback xmlns="">
          <p:pic>
            <p:nvPicPr>
              <p:cNvPr id="424" name="Szabadkéz 423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63185" y="3510851"/>
                <a:ext cx="709200" cy="17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3" name="Szabadkéz 432"/>
              <p14:cNvContentPartPr/>
              <p14:nvPr/>
            </p14:nvContentPartPr>
            <p14:xfrm>
              <a:off x="2323345" y="4167131"/>
              <a:ext cx="547920" cy="573120"/>
            </p14:xfrm>
          </p:contentPart>
        </mc:Choice>
        <mc:Fallback xmlns="">
          <p:pic>
            <p:nvPicPr>
              <p:cNvPr id="433" name="Szabadkéz 432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11825" y="4159571"/>
                <a:ext cx="57168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34" name="Szabadkéz 433"/>
              <p14:cNvContentPartPr/>
              <p14:nvPr/>
            </p14:nvContentPartPr>
            <p14:xfrm>
              <a:off x="5634625" y="3305291"/>
              <a:ext cx="62280" cy="14760"/>
            </p14:xfrm>
          </p:contentPart>
        </mc:Choice>
        <mc:Fallback xmlns="">
          <p:pic>
            <p:nvPicPr>
              <p:cNvPr id="434" name="Szabadkéz 433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22025" y="3297011"/>
                <a:ext cx="795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38" name="Szabadkéz 437"/>
              <p14:cNvContentPartPr/>
              <p14:nvPr/>
            </p14:nvContentPartPr>
            <p14:xfrm>
              <a:off x="2047585" y="3293051"/>
              <a:ext cx="3434400" cy="1946160"/>
            </p14:xfrm>
          </p:contentPart>
        </mc:Choice>
        <mc:Fallback xmlns="">
          <p:pic>
            <p:nvPicPr>
              <p:cNvPr id="438" name="Szabadkéz 437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34265" y="3282611"/>
                <a:ext cx="3460680" cy="19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43" name="Szabadkéz 442"/>
              <p14:cNvContentPartPr/>
              <p14:nvPr/>
            </p14:nvContentPartPr>
            <p14:xfrm>
              <a:off x="7978585" y="3030071"/>
              <a:ext cx="1573920" cy="2172060"/>
            </p14:xfrm>
          </p:contentPart>
        </mc:Choice>
        <mc:Fallback xmlns="">
          <p:pic>
            <p:nvPicPr>
              <p:cNvPr id="443" name="Szabadkéz 442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60945" y="3013512"/>
                <a:ext cx="1600200" cy="2204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45" name="Szabadkéz 444"/>
              <p14:cNvContentPartPr/>
              <p14:nvPr/>
            </p14:nvContentPartPr>
            <p14:xfrm>
              <a:off x="7951585" y="3761591"/>
              <a:ext cx="10080" cy="60480"/>
            </p14:xfrm>
          </p:contentPart>
        </mc:Choice>
        <mc:Fallback xmlns="">
          <p:pic>
            <p:nvPicPr>
              <p:cNvPr id="445" name="Szabadkéz 444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42585" y="3749711"/>
                <a:ext cx="313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52" name="Szabadkéz 451"/>
              <p14:cNvContentPartPr/>
              <p14:nvPr/>
            </p14:nvContentPartPr>
            <p14:xfrm>
              <a:off x="1648705" y="5701091"/>
              <a:ext cx="8428680" cy="707760"/>
            </p14:xfrm>
          </p:contentPart>
        </mc:Choice>
        <mc:Fallback xmlns="">
          <p:pic>
            <p:nvPicPr>
              <p:cNvPr id="452" name="Szabadkéz 451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636105" y="5687771"/>
                <a:ext cx="845964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54" name="Szabadkéz 453"/>
              <p14:cNvContentPartPr/>
              <p14:nvPr/>
            </p14:nvContentPartPr>
            <p14:xfrm>
              <a:off x="7937905" y="3724511"/>
              <a:ext cx="838800" cy="1553220"/>
            </p14:xfrm>
          </p:contentPart>
        </mc:Choice>
        <mc:Fallback xmlns="">
          <p:pic>
            <p:nvPicPr>
              <p:cNvPr id="454" name="Szabadkéz 453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19185" y="3706153"/>
                <a:ext cx="876960" cy="1585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61" name="Szabadkéz 460"/>
              <p14:cNvContentPartPr/>
              <p14:nvPr/>
            </p14:nvContentPartPr>
            <p14:xfrm>
              <a:off x="3115345" y="5366291"/>
              <a:ext cx="2505240" cy="183240"/>
            </p14:xfrm>
          </p:contentPart>
        </mc:Choice>
        <mc:Fallback xmlns="">
          <p:pic>
            <p:nvPicPr>
              <p:cNvPr id="461" name="Szabadkéz 46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103105" y="5353331"/>
                <a:ext cx="2522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74" name="Szabadkéz 473"/>
              <p14:cNvContentPartPr/>
              <p14:nvPr/>
            </p14:nvContentPartPr>
            <p14:xfrm>
              <a:off x="3380665" y="778451"/>
              <a:ext cx="26280" cy="133560"/>
            </p14:xfrm>
          </p:contentPart>
        </mc:Choice>
        <mc:Fallback xmlns="">
          <p:pic>
            <p:nvPicPr>
              <p:cNvPr id="474" name="Szabadkéz 473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69865" y="771971"/>
                <a:ext cx="464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75" name="Szabadkéz 474"/>
              <p14:cNvContentPartPr/>
              <p14:nvPr/>
            </p14:nvContentPartPr>
            <p14:xfrm>
              <a:off x="3325945" y="779891"/>
              <a:ext cx="132480" cy="126720"/>
            </p14:xfrm>
          </p:contentPart>
        </mc:Choice>
        <mc:Fallback xmlns="">
          <p:pic>
            <p:nvPicPr>
              <p:cNvPr id="475" name="Szabadkéz 474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16585" y="770531"/>
                <a:ext cx="1497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76" name="Szabadkéz 475"/>
              <p14:cNvContentPartPr/>
              <p14:nvPr/>
            </p14:nvContentPartPr>
            <p14:xfrm>
              <a:off x="3298945" y="826691"/>
              <a:ext cx="173520" cy="53280"/>
            </p14:xfrm>
          </p:contentPart>
        </mc:Choice>
        <mc:Fallback xmlns="">
          <p:pic>
            <p:nvPicPr>
              <p:cNvPr id="476" name="Szabadkéz 475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285985" y="813731"/>
                <a:ext cx="1940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83" name="Szabadkéz 482"/>
              <p14:cNvContentPartPr/>
              <p14:nvPr/>
            </p14:nvContentPartPr>
            <p14:xfrm>
              <a:off x="6503305" y="492971"/>
              <a:ext cx="1010520" cy="315000"/>
            </p14:xfrm>
          </p:contentPart>
        </mc:Choice>
        <mc:Fallback xmlns="">
          <p:pic>
            <p:nvPicPr>
              <p:cNvPr id="483" name="Szabadkéz 482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91065" y="479291"/>
                <a:ext cx="10332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87" name="Szabadkéz 486"/>
              <p14:cNvContentPartPr/>
              <p14:nvPr/>
            </p14:nvContentPartPr>
            <p14:xfrm>
              <a:off x="10790545" y="760091"/>
              <a:ext cx="163440" cy="166320"/>
            </p14:xfrm>
          </p:contentPart>
        </mc:Choice>
        <mc:Fallback xmlns="">
          <p:pic>
            <p:nvPicPr>
              <p:cNvPr id="487" name="Szabadkéz 486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775785" y="745691"/>
                <a:ext cx="1900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88" name="Szabadkéz 487"/>
              <p14:cNvContentPartPr/>
              <p14:nvPr/>
            </p14:nvContentPartPr>
            <p14:xfrm>
              <a:off x="7540883" y="2094796"/>
              <a:ext cx="542880" cy="1009615"/>
            </p14:xfrm>
          </p:contentPart>
        </mc:Choice>
        <mc:Fallback xmlns="">
          <p:pic>
            <p:nvPicPr>
              <p:cNvPr id="488" name="Szabadkéz 487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525763" y="2080033"/>
                <a:ext cx="571680" cy="1040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89" name="Szabadkéz 488"/>
              <p14:cNvContentPartPr/>
              <p14:nvPr/>
            </p14:nvContentPartPr>
            <p14:xfrm>
              <a:off x="9028345" y="3014771"/>
              <a:ext cx="938880" cy="507240"/>
            </p14:xfrm>
          </p:contentPart>
        </mc:Choice>
        <mc:Fallback xmlns="">
          <p:pic>
            <p:nvPicPr>
              <p:cNvPr id="489" name="Szabadkéz 488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009265" y="2996771"/>
                <a:ext cx="97776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95" name="Szabadkéz 494"/>
              <p14:cNvContentPartPr/>
              <p14:nvPr/>
            </p14:nvContentPartPr>
            <p14:xfrm>
              <a:off x="10551145" y="3392558"/>
              <a:ext cx="1333080" cy="1105200"/>
            </p14:xfrm>
          </p:contentPart>
        </mc:Choice>
        <mc:Fallback xmlns="">
          <p:pic>
            <p:nvPicPr>
              <p:cNvPr id="495" name="Szabadkéz 494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37465" y="3379598"/>
                <a:ext cx="1356120" cy="11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09" name="Szabadkéz 508"/>
              <p14:cNvContentPartPr/>
              <p14:nvPr/>
            </p14:nvContentPartPr>
            <p14:xfrm>
              <a:off x="9232465" y="573611"/>
              <a:ext cx="1463400" cy="3257280"/>
            </p14:xfrm>
          </p:contentPart>
        </mc:Choice>
        <mc:Fallback xmlns="">
          <p:pic>
            <p:nvPicPr>
              <p:cNvPr id="509" name="Szabadkéz 508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13385" y="566771"/>
                <a:ext cx="1495440" cy="32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30" name="Szabadkéz 529"/>
              <p14:cNvContentPartPr/>
              <p14:nvPr/>
            </p14:nvContentPartPr>
            <p14:xfrm>
              <a:off x="9468265" y="5209151"/>
              <a:ext cx="882360" cy="449820"/>
            </p14:xfrm>
          </p:contentPart>
        </mc:Choice>
        <mc:Fallback xmlns="">
          <p:pic>
            <p:nvPicPr>
              <p:cNvPr id="530" name="Szabadkéz 529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50985" y="5191158"/>
                <a:ext cx="919080" cy="485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39" name="Szabadkéz 538"/>
              <p14:cNvContentPartPr/>
              <p14:nvPr/>
            </p14:nvContentPartPr>
            <p14:xfrm>
              <a:off x="1873705" y="3007931"/>
              <a:ext cx="999720" cy="515700"/>
            </p14:xfrm>
          </p:contentPart>
        </mc:Choice>
        <mc:Fallback xmlns="">
          <p:pic>
            <p:nvPicPr>
              <p:cNvPr id="539" name="Szabadkéz 538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855705" y="2994616"/>
                <a:ext cx="1036800" cy="5480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7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914400" y="1382286"/>
            <a:ext cx="10363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arenR"/>
            </a:pPr>
            <a:r>
              <a:rPr lang="hu-HU" sz="2000" b="1" dirty="0" smtClean="0"/>
              <a:t>Indexek megfelelőségének vizsgálata</a:t>
            </a:r>
          </a:p>
          <a:p>
            <a:pPr marL="800100" lvl="1" indent="-342900">
              <a:spcAft>
                <a:spcPts val="600"/>
              </a:spcAft>
              <a:buAutoNum type="arabicParenR"/>
            </a:pPr>
            <a:r>
              <a:rPr lang="hu-HU" sz="2000" b="1" dirty="0" smtClean="0"/>
              <a:t>Feltáró faktoranalízis az </a:t>
            </a:r>
            <a:r>
              <a:rPr lang="hu-HU" sz="2000" b="1" dirty="0" err="1" smtClean="0"/>
              <a:t>itemek</a:t>
            </a:r>
            <a:r>
              <a:rPr lang="hu-HU" sz="2000" b="1" dirty="0" smtClean="0"/>
              <a:t> szintjén, hogy egy </a:t>
            </a:r>
            <a:r>
              <a:rPr lang="hu-HU" sz="2000" b="1" dirty="0" err="1" smtClean="0"/>
              <a:t>szubteszten</a:t>
            </a:r>
            <a:r>
              <a:rPr lang="hu-HU" sz="2000" b="1" dirty="0" smtClean="0"/>
              <a:t> belül ugyanazt mérik-e az </a:t>
            </a:r>
            <a:r>
              <a:rPr lang="hu-HU" sz="2000" b="1" dirty="0" err="1" smtClean="0"/>
              <a:t>itemek</a:t>
            </a:r>
            <a:endParaRPr lang="hu-HU" sz="2000" b="1" dirty="0" smtClean="0"/>
          </a:p>
          <a:p>
            <a:pPr marL="800100" lvl="1" indent="-342900">
              <a:spcAft>
                <a:spcPts val="600"/>
              </a:spcAft>
              <a:buFontTx/>
              <a:buAutoNum type="arabicParenR"/>
            </a:pPr>
            <a:r>
              <a:rPr lang="hu-HU" sz="2000" b="1" dirty="0" err="1" smtClean="0"/>
              <a:t>Reliabilitástesztelés</a:t>
            </a:r>
            <a:endParaRPr lang="hu-HU" sz="2000" b="1" dirty="0"/>
          </a:p>
          <a:p>
            <a:pPr marL="800100" lvl="1" indent="-342900">
              <a:spcAft>
                <a:spcPts val="600"/>
              </a:spcAft>
              <a:buAutoNum type="arabicParenR"/>
            </a:pPr>
            <a:r>
              <a:rPr lang="hu-HU" sz="2000" b="1" dirty="0" smtClean="0"/>
              <a:t>Opcionális </a:t>
            </a:r>
            <a:r>
              <a:rPr lang="hu-HU" sz="2000" b="1" dirty="0" err="1" smtClean="0"/>
              <a:t>Rasch</a:t>
            </a:r>
            <a:r>
              <a:rPr lang="hu-HU" sz="2000" b="1" dirty="0" smtClean="0"/>
              <a:t>-modellezés </a:t>
            </a:r>
            <a:r>
              <a:rPr lang="hu-HU" sz="2000" b="1" dirty="0" smtClean="0"/>
              <a:t>eltérő nehézségű </a:t>
            </a:r>
            <a:r>
              <a:rPr lang="hu-HU" sz="2000" b="1" dirty="0" err="1" smtClean="0"/>
              <a:t>itemek</a:t>
            </a:r>
            <a:r>
              <a:rPr lang="hu-HU" sz="2000" b="1" dirty="0" smtClean="0"/>
              <a:t> </a:t>
            </a:r>
            <a:r>
              <a:rPr lang="hu-HU" sz="2000" b="1" dirty="0" smtClean="0"/>
              <a:t>esetén</a:t>
            </a:r>
            <a:endParaRPr lang="hu-HU" sz="2000" b="1" dirty="0" smtClean="0"/>
          </a:p>
          <a:p>
            <a:pPr marL="800100" lvl="1" indent="-342900">
              <a:spcAft>
                <a:spcPts val="600"/>
              </a:spcAft>
              <a:buFont typeface="Calibri" panose="020F0502020204030204" pitchFamily="34" charset="0"/>
              <a:buChar char="→"/>
            </a:pPr>
            <a:r>
              <a:rPr lang="hu-HU" sz="2000" b="1" dirty="0" smtClean="0">
                <a:solidFill>
                  <a:srgbClr val="C00000"/>
                </a:solidFill>
              </a:rPr>
              <a:t>Output</a:t>
            </a:r>
            <a:r>
              <a:rPr lang="hu-HU" sz="2000" b="1" dirty="0" smtClean="0">
                <a:solidFill>
                  <a:srgbClr val="C00000"/>
                </a:solidFill>
              </a:rPr>
              <a:t>: </a:t>
            </a:r>
            <a:r>
              <a:rPr lang="hu-HU" sz="2000" b="1" dirty="0" err="1" smtClean="0">
                <a:solidFill>
                  <a:srgbClr val="C00000"/>
                </a:solidFill>
              </a:rPr>
              <a:t>szubteszt</a:t>
            </a:r>
            <a:r>
              <a:rPr lang="hu-HU" sz="2000" b="1" dirty="0" smtClean="0">
                <a:solidFill>
                  <a:srgbClr val="C00000"/>
                </a:solidFill>
              </a:rPr>
              <a:t> </a:t>
            </a:r>
            <a:r>
              <a:rPr lang="hu-HU" sz="2000" b="1" dirty="0" smtClean="0">
                <a:solidFill>
                  <a:srgbClr val="C00000"/>
                </a:solidFill>
              </a:rPr>
              <a:t>indexek</a:t>
            </a:r>
            <a:endParaRPr lang="hu-HU" sz="2000" b="1" dirty="0" smtClean="0">
              <a:solidFill>
                <a:srgbClr val="C00000"/>
              </a:solidFill>
            </a:endParaRPr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hu-HU" sz="2000" b="1" dirty="0" smtClean="0"/>
              <a:t>Képességstruktúrák feltárása</a:t>
            </a:r>
            <a:endParaRPr lang="hu-HU" sz="2000" b="1" dirty="0" smtClean="0"/>
          </a:p>
          <a:p>
            <a:pPr marL="800100" lvl="1" indent="-342900">
              <a:spcAft>
                <a:spcPts val="600"/>
              </a:spcAft>
              <a:buAutoNum type="arabicParenR"/>
            </a:pPr>
            <a:r>
              <a:rPr lang="hu-HU" sz="2000" b="1" dirty="0" smtClean="0"/>
              <a:t>Feltáró faktoranalízis </a:t>
            </a:r>
            <a:r>
              <a:rPr lang="hu-HU" sz="2000" b="1" dirty="0" smtClean="0"/>
              <a:t>az összes </a:t>
            </a:r>
            <a:r>
              <a:rPr lang="hu-HU" sz="2000" b="1" dirty="0" err="1" smtClean="0"/>
              <a:t>reliábilis</a:t>
            </a:r>
            <a:r>
              <a:rPr lang="hu-HU" sz="2000" b="1" dirty="0" smtClean="0"/>
              <a:t> indexre a SEM adat-, illetve </a:t>
            </a:r>
            <a:r>
              <a:rPr lang="hu-HU" sz="2000" b="1" dirty="0" err="1" smtClean="0"/>
              <a:t>hipotézisvezérelt</a:t>
            </a:r>
            <a:r>
              <a:rPr lang="hu-HU" sz="2000" b="1" dirty="0" smtClean="0"/>
              <a:t> építéséhez </a:t>
            </a:r>
          </a:p>
          <a:p>
            <a:pPr marL="800100" lvl="1" indent="-342900">
              <a:spcAft>
                <a:spcPts val="600"/>
              </a:spcAft>
              <a:buAutoNum type="arabicParenR"/>
            </a:pPr>
            <a:r>
              <a:rPr lang="hu-HU" sz="2000" b="1" dirty="0" smtClean="0"/>
              <a:t>SEM</a:t>
            </a:r>
            <a:endParaRPr lang="hu-HU" sz="2000" b="1" dirty="0" smtClean="0"/>
          </a:p>
          <a:p>
            <a:pPr marL="800100" lvl="1" indent="-342900">
              <a:spcAft>
                <a:spcPts val="600"/>
              </a:spcAft>
              <a:buFont typeface="Calibri" panose="020F0502020204030204" pitchFamily="34" charset="0"/>
              <a:buChar char="→"/>
            </a:pPr>
            <a:r>
              <a:rPr lang="hu-HU" sz="2000" b="1" dirty="0">
                <a:solidFill>
                  <a:srgbClr val="C00000"/>
                </a:solidFill>
              </a:rPr>
              <a:t>Output: látens faktorstruktúrája a képességeknek</a:t>
            </a:r>
          </a:p>
        </p:txBody>
      </p:sp>
    </p:spTree>
    <p:extLst>
      <p:ext uri="{BB962C8B-B14F-4D97-AF65-F5344CB8AC3E}">
        <p14:creationId xmlns:p14="http://schemas.microsoft.com/office/powerpoint/2010/main" val="36608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50</Words>
  <Application>Microsoft Office PowerPoint</Application>
  <PresentationFormat>Szélesvásznú</PresentationFormat>
  <Paragraphs>9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Kriszti</dc:creator>
  <cp:lastModifiedBy>Kriszti</cp:lastModifiedBy>
  <cp:revision>13</cp:revision>
  <dcterms:created xsi:type="dcterms:W3CDTF">2023-01-18T08:15:40Z</dcterms:created>
  <dcterms:modified xsi:type="dcterms:W3CDTF">2023-01-18T12:38:52Z</dcterms:modified>
</cp:coreProperties>
</file>