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FBE01B-8893-4453-9C8A-0A52D2980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Elágazások – 6.feladat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958ED1-2E48-4C67-B691-7236B99B4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Készítette: Krisztin Benedek</a:t>
            </a:r>
          </a:p>
        </p:txBody>
      </p:sp>
    </p:spTree>
    <p:extLst>
      <p:ext uri="{BB962C8B-B14F-4D97-AF65-F5344CB8AC3E}">
        <p14:creationId xmlns:p14="http://schemas.microsoft.com/office/powerpoint/2010/main" val="24736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3A814-1F8F-4814-92AD-2F200255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 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1E10A-EE80-4B64-A7BD-6E8AA05E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Rendezzünk sorba 3 egész számot!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9A5DEE1-B913-45F3-AF5F-4E0D9962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30" y="475979"/>
            <a:ext cx="3019796" cy="60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5040E-AABD-4CD2-8B1E-469DF28F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 feladat megoldása: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9DE612-7F85-4137-B44F-2BD7A9BF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880"/>
            <a:ext cx="6741959" cy="5078027"/>
          </a:xfrm>
        </p:spPr>
        <p:txBody>
          <a:bodyPr>
            <a:normAutofit fontScale="92500"/>
          </a:bodyPr>
          <a:lstStyle/>
          <a:p>
            <a:r>
              <a:rPr lang="hu-HU" dirty="0"/>
              <a:t>1: Az (</a:t>
            </a:r>
            <a:r>
              <a:rPr lang="hu-HU" dirty="0">
                <a:solidFill>
                  <a:schemeClr val="bg1"/>
                </a:solidFill>
              </a:rPr>
              <a:t>x</a:t>
            </a:r>
            <a:r>
              <a:rPr lang="hu-HU" dirty="0"/>
              <a:t>, </a:t>
            </a:r>
            <a:r>
              <a:rPr lang="hu-HU" dirty="0">
                <a:solidFill>
                  <a:schemeClr val="bg1"/>
                </a:solidFill>
              </a:rPr>
              <a:t>y</a:t>
            </a:r>
            <a:r>
              <a:rPr lang="hu-HU" dirty="0"/>
              <a:t>, </a:t>
            </a:r>
            <a:r>
              <a:rPr lang="hu-HU" dirty="0">
                <a:solidFill>
                  <a:schemeClr val="bg1"/>
                </a:solidFill>
              </a:rPr>
              <a:t>z</a:t>
            </a:r>
            <a:r>
              <a:rPr lang="hu-HU" dirty="0"/>
              <a:t>) egész számnak csináltam </a:t>
            </a:r>
            <a:r>
              <a:rPr lang="hu-HU" dirty="0">
                <a:solidFill>
                  <a:schemeClr val="bg1"/>
                </a:solidFill>
              </a:rPr>
              <a:t>bemeneti</a:t>
            </a:r>
            <a:r>
              <a:rPr lang="hu-HU" dirty="0"/>
              <a:t> részt.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2: Az </a:t>
            </a:r>
            <a:r>
              <a:rPr lang="hu-HU" dirty="0">
                <a:solidFill>
                  <a:schemeClr val="bg1"/>
                </a:solidFill>
              </a:rPr>
              <a:t>elágazások</a:t>
            </a:r>
            <a:r>
              <a:rPr lang="hu-HU" dirty="0"/>
              <a:t> és a</a:t>
            </a:r>
            <a:r>
              <a:rPr lang="hu-HU" dirty="0">
                <a:solidFill>
                  <a:schemeClr val="bg1"/>
                </a:solidFill>
              </a:rPr>
              <a:t> relációs operátorok </a:t>
            </a:r>
            <a:r>
              <a:rPr lang="hu-HU" dirty="0"/>
              <a:t>segítségével leírom a számokat a megfelelő sorrendben.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3: </a:t>
            </a:r>
            <a:r>
              <a:rPr lang="hu-HU" dirty="0">
                <a:solidFill>
                  <a:schemeClr val="bg1"/>
                </a:solidFill>
              </a:rPr>
              <a:t>Futtatom</a:t>
            </a:r>
            <a:r>
              <a:rPr lang="hu-HU" dirty="0"/>
              <a:t> a </a:t>
            </a:r>
            <a:r>
              <a:rPr lang="hu-HU" dirty="0" err="1">
                <a:solidFill>
                  <a:schemeClr val="bg1"/>
                </a:solidFill>
              </a:rPr>
              <a:t>pythont</a:t>
            </a:r>
            <a:r>
              <a:rPr lang="hu-HU" dirty="0"/>
              <a:t> és megadok az x-</a:t>
            </a:r>
            <a:r>
              <a:rPr lang="hu-HU" dirty="0" err="1"/>
              <a:t>nek</a:t>
            </a:r>
            <a:r>
              <a:rPr lang="hu-HU" dirty="0"/>
              <a:t>, y-</a:t>
            </a:r>
            <a:r>
              <a:rPr lang="hu-HU" dirty="0" err="1"/>
              <a:t>nak</a:t>
            </a:r>
            <a:r>
              <a:rPr lang="hu-HU" dirty="0"/>
              <a:t> és a z-</a:t>
            </a:r>
            <a:r>
              <a:rPr lang="hu-HU" dirty="0" err="1"/>
              <a:t>nek</a:t>
            </a:r>
            <a:r>
              <a:rPr lang="hu-HU" dirty="0"/>
              <a:t> egy egész számot.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4: Megjelenik a végeredmény.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2E08C4-0BB5-4CF4-8A79-B4740418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58" y="450845"/>
            <a:ext cx="2281598" cy="188183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0088F2-CB02-4A10-A236-D0AC0C8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71" y="2548228"/>
            <a:ext cx="2623607" cy="321070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E1EC7CF-6181-4D44-BC3B-FDA3E94B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328" y="4739770"/>
            <a:ext cx="1557292" cy="2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C7EBE-7808-47AB-8222-1079647C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 feladat Végeredménye: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64F330-E795-4451-889F-3760C8EB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797749" cy="3541714"/>
          </a:xfrm>
        </p:spPr>
        <p:txBody>
          <a:bodyPr/>
          <a:lstStyle/>
          <a:p>
            <a:r>
              <a:rPr lang="hu-HU" dirty="0"/>
              <a:t>A számokat a kódnak megfelelően jó sorrendbe rakja.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78B23C-B1C7-469C-8D5D-6BE40AFD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87" y="36962"/>
            <a:ext cx="2860185" cy="67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62</TotalTime>
  <Words>91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Tw Cen MT</vt:lpstr>
      <vt:lpstr>Áramkör</vt:lpstr>
      <vt:lpstr>Elágazások – 6.feladat</vt:lpstr>
      <vt:lpstr>A feladat:</vt:lpstr>
      <vt:lpstr>A feladat megoldása:</vt:lpstr>
      <vt:lpstr>A feladat Végeredménye: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Enikő Varga</dc:creator>
  <cp:lastModifiedBy>Enikő Varga</cp:lastModifiedBy>
  <cp:revision>18</cp:revision>
  <dcterms:created xsi:type="dcterms:W3CDTF">2021-10-18T14:02:46Z</dcterms:created>
  <dcterms:modified xsi:type="dcterms:W3CDTF">2021-10-18T15:04:46Z</dcterms:modified>
</cp:coreProperties>
</file>