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C"/>
    <a:srgbClr val="8EA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60331-E372-4992-AC0C-19D13F21B909}" v="2" dt="2025-09-11T18:31:23.4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agyay2005@gmail.com" userId="73378ee9773d6275" providerId="LiveId" clId="{EE64212E-2624-42C1-A964-AA3A006E7346}"/>
    <pc:docChg chg="modSld">
      <pc:chgData name="kritagyay2005@gmail.com" userId="73378ee9773d6275" providerId="LiveId" clId="{EE64212E-2624-42C1-A964-AA3A006E7346}" dt="2025-09-11T18:31:42.261" v="7" actId="403"/>
      <pc:docMkLst>
        <pc:docMk/>
      </pc:docMkLst>
      <pc:sldChg chg="modSp mod">
        <pc:chgData name="kritagyay2005@gmail.com" userId="73378ee9773d6275" providerId="LiveId" clId="{EE64212E-2624-42C1-A964-AA3A006E7346}" dt="2025-09-11T18:31:42.261" v="7" actId="403"/>
        <pc:sldMkLst>
          <pc:docMk/>
          <pc:sldMk cId="0" sldId="257"/>
        </pc:sldMkLst>
        <pc:spChg chg="mod">
          <ac:chgData name="kritagyay2005@gmail.com" userId="73378ee9773d6275" providerId="LiveId" clId="{EE64212E-2624-42C1-A964-AA3A006E7346}" dt="2025-09-11T18:31:23.472" v="6" actId="1036"/>
          <ac:spMkLst>
            <pc:docMk/>
            <pc:sldMk cId="0" sldId="257"/>
            <ac:spMk id="14" creationId="{62ED7BAE-8CAA-C936-15E0-63F433DD5808}"/>
          </ac:spMkLst>
        </pc:spChg>
        <pc:spChg chg="mod">
          <ac:chgData name="kritagyay2005@gmail.com" userId="73378ee9773d6275" providerId="LiveId" clId="{EE64212E-2624-42C1-A964-AA3A006E7346}" dt="2025-09-11T18:31:42.261" v="7" actId="403"/>
          <ac:spMkLst>
            <pc:docMk/>
            <pc:sldMk cId="0" sldId="257"/>
            <ac:spMk id="19" creationId="{71A21D39-F695-D84E-13E6-FBDC8AAF43E4}"/>
          </ac:spMkLst>
        </pc:spChg>
        <pc:spChg chg="mod">
          <ac:chgData name="kritagyay2005@gmail.com" userId="73378ee9773d6275" providerId="LiveId" clId="{EE64212E-2624-42C1-A964-AA3A006E7346}" dt="2025-09-11T18:31:17.528" v="5" actId="404"/>
          <ac:spMkLst>
            <pc:docMk/>
            <pc:sldMk cId="0" sldId="257"/>
            <ac:spMk id="20" creationId="{13308496-B4A7-954F-D94E-8FBDBC8A30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7817" y="1739010"/>
            <a:ext cx="526923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F80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7749"/>
            <a:ext cx="12191975" cy="480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37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1975" y="503248"/>
                </a:moveTo>
                <a:lnTo>
                  <a:pt x="0" y="503248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503248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0431" y="114177"/>
            <a:ext cx="8095856" cy="897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946" y="2544821"/>
            <a:ext cx="10066655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05600" y="851518"/>
            <a:ext cx="4638675" cy="5155565"/>
            <a:chOff x="5656763" y="851518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63" y="851518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3518143" y="5154969"/>
                  </a:moveTo>
                  <a:lnTo>
                    <a:pt x="1867296" y="5154969"/>
                  </a:lnTo>
                  <a:lnTo>
                    <a:pt x="1822198" y="5150411"/>
                  </a:lnTo>
                  <a:lnTo>
                    <a:pt x="1778972" y="5137070"/>
                  </a:lnTo>
                  <a:lnTo>
                    <a:pt x="1738180" y="5115441"/>
                  </a:lnTo>
                  <a:lnTo>
                    <a:pt x="1700382" y="5086025"/>
                  </a:lnTo>
                  <a:lnTo>
                    <a:pt x="1666140" y="5049317"/>
                  </a:lnTo>
                  <a:lnTo>
                    <a:pt x="1636016" y="5005816"/>
                  </a:lnTo>
                  <a:lnTo>
                    <a:pt x="1610571" y="4956020"/>
                  </a:lnTo>
                  <a:lnTo>
                    <a:pt x="786923" y="3056698"/>
                  </a:lnTo>
                  <a:lnTo>
                    <a:pt x="769376" y="3010866"/>
                  </a:lnTo>
                  <a:lnTo>
                    <a:pt x="756843" y="2962704"/>
                  </a:lnTo>
                  <a:lnTo>
                    <a:pt x="749323" y="2912990"/>
                  </a:lnTo>
                  <a:lnTo>
                    <a:pt x="746817" y="2862499"/>
                  </a:lnTo>
                  <a:lnTo>
                    <a:pt x="749323" y="2812008"/>
                  </a:lnTo>
                  <a:lnTo>
                    <a:pt x="756843" y="2762294"/>
                  </a:lnTo>
                  <a:lnTo>
                    <a:pt x="769376" y="2714132"/>
                  </a:lnTo>
                  <a:lnTo>
                    <a:pt x="786923" y="2668299"/>
                  </a:lnTo>
                  <a:lnTo>
                    <a:pt x="1118522" y="1903626"/>
                  </a:lnTo>
                  <a:lnTo>
                    <a:pt x="1117622" y="1903126"/>
                  </a:lnTo>
                  <a:lnTo>
                    <a:pt x="1081383" y="1860397"/>
                  </a:lnTo>
                  <a:lnTo>
                    <a:pt x="726248" y="1044305"/>
                  </a:lnTo>
                  <a:lnTo>
                    <a:pt x="713606" y="1004834"/>
                  </a:lnTo>
                  <a:lnTo>
                    <a:pt x="709392" y="962750"/>
                  </a:lnTo>
                  <a:lnTo>
                    <a:pt x="713606" y="920668"/>
                  </a:lnTo>
                  <a:lnTo>
                    <a:pt x="726283" y="881115"/>
                  </a:lnTo>
                  <a:lnTo>
                    <a:pt x="1072147" y="83547"/>
                  </a:lnTo>
                  <a:lnTo>
                    <a:pt x="1092145" y="48674"/>
                  </a:lnTo>
                  <a:lnTo>
                    <a:pt x="1147308" y="5781"/>
                  </a:lnTo>
                  <a:lnTo>
                    <a:pt x="1179947" y="0"/>
                  </a:lnTo>
                  <a:lnTo>
                    <a:pt x="1873246" y="0"/>
                  </a:lnTo>
                  <a:lnTo>
                    <a:pt x="1934827" y="22379"/>
                  </a:lnTo>
                  <a:lnTo>
                    <a:pt x="1979571" y="83547"/>
                  </a:lnTo>
                  <a:lnTo>
                    <a:pt x="1990762" y="109244"/>
                  </a:lnTo>
                  <a:lnTo>
                    <a:pt x="1219297" y="109244"/>
                  </a:lnTo>
                  <a:lnTo>
                    <a:pt x="1190360" y="114369"/>
                  </a:lnTo>
                  <a:lnTo>
                    <a:pt x="1141440" y="152394"/>
                  </a:lnTo>
                  <a:lnTo>
                    <a:pt x="817048" y="890448"/>
                  </a:lnTo>
                  <a:lnTo>
                    <a:pt x="802123" y="962750"/>
                  </a:lnTo>
                  <a:lnTo>
                    <a:pt x="805854" y="1000058"/>
                  </a:lnTo>
                  <a:lnTo>
                    <a:pt x="1123697" y="1742201"/>
                  </a:lnTo>
                  <a:lnTo>
                    <a:pt x="1152195" y="1785777"/>
                  </a:lnTo>
                  <a:lnTo>
                    <a:pt x="1168697" y="1799026"/>
                  </a:lnTo>
                  <a:lnTo>
                    <a:pt x="1125072" y="1899601"/>
                  </a:lnTo>
                  <a:lnTo>
                    <a:pt x="1160416" y="1914701"/>
                  </a:lnTo>
                  <a:lnTo>
                    <a:pt x="1177022" y="1916176"/>
                  </a:lnTo>
                  <a:lnTo>
                    <a:pt x="4270925" y="1916176"/>
                  </a:lnTo>
                  <a:lnTo>
                    <a:pt x="4598490" y="2668299"/>
                  </a:lnTo>
                  <a:lnTo>
                    <a:pt x="4616037" y="2714132"/>
                  </a:lnTo>
                  <a:lnTo>
                    <a:pt x="4628570" y="2762294"/>
                  </a:lnTo>
                  <a:lnTo>
                    <a:pt x="4636090" y="2812008"/>
                  </a:lnTo>
                  <a:lnTo>
                    <a:pt x="4638597" y="2862499"/>
                  </a:lnTo>
                  <a:lnTo>
                    <a:pt x="4636090" y="2912990"/>
                  </a:lnTo>
                  <a:lnTo>
                    <a:pt x="4628570" y="2962704"/>
                  </a:lnTo>
                  <a:lnTo>
                    <a:pt x="4616037" y="3010866"/>
                  </a:lnTo>
                  <a:lnTo>
                    <a:pt x="4598490" y="3056698"/>
                  </a:lnTo>
                  <a:lnTo>
                    <a:pt x="3771292" y="4956020"/>
                  </a:lnTo>
                  <a:lnTo>
                    <a:pt x="3746976" y="5005816"/>
                  </a:lnTo>
                  <a:lnTo>
                    <a:pt x="3717359" y="5049317"/>
                  </a:lnTo>
                  <a:lnTo>
                    <a:pt x="3683254" y="5086025"/>
                  </a:lnTo>
                  <a:lnTo>
                    <a:pt x="3645469" y="5115441"/>
                  </a:lnTo>
                  <a:lnTo>
                    <a:pt x="3604815" y="5137070"/>
                  </a:lnTo>
                  <a:lnTo>
                    <a:pt x="3562103" y="5150411"/>
                  </a:lnTo>
                  <a:lnTo>
                    <a:pt x="3518143" y="5154969"/>
                  </a:lnTo>
                  <a:close/>
                </a:path>
                <a:path w="4638675" h="5155565">
                  <a:moveTo>
                    <a:pt x="2186945" y="559718"/>
                  </a:moveTo>
                  <a:lnTo>
                    <a:pt x="2092095" y="559718"/>
                  </a:lnTo>
                  <a:lnTo>
                    <a:pt x="1928171" y="183309"/>
                  </a:lnTo>
                  <a:lnTo>
                    <a:pt x="1911011" y="152394"/>
                  </a:lnTo>
                  <a:lnTo>
                    <a:pt x="1888508" y="129083"/>
                  </a:lnTo>
                  <a:lnTo>
                    <a:pt x="1862274" y="114369"/>
                  </a:lnTo>
                  <a:lnTo>
                    <a:pt x="1833921" y="109244"/>
                  </a:lnTo>
                  <a:lnTo>
                    <a:pt x="1990762" y="109244"/>
                  </a:lnTo>
                  <a:lnTo>
                    <a:pt x="2186945" y="559718"/>
                  </a:lnTo>
                  <a:close/>
                </a:path>
                <a:path w="4638675" h="5155565">
                  <a:moveTo>
                    <a:pt x="1830971" y="1806926"/>
                  </a:moveTo>
                  <a:lnTo>
                    <a:pt x="1216347" y="1806926"/>
                  </a:lnTo>
                  <a:lnTo>
                    <a:pt x="1208934" y="1806596"/>
                  </a:lnTo>
                  <a:lnTo>
                    <a:pt x="1201631" y="1805620"/>
                  </a:lnTo>
                  <a:lnTo>
                    <a:pt x="1194455" y="1804015"/>
                  </a:lnTo>
                  <a:lnTo>
                    <a:pt x="1187419" y="1801799"/>
                  </a:lnTo>
                  <a:lnTo>
                    <a:pt x="1167522" y="1790676"/>
                  </a:lnTo>
                  <a:lnTo>
                    <a:pt x="1610571" y="768968"/>
                  </a:lnTo>
                  <a:lnTo>
                    <a:pt x="1636016" y="719172"/>
                  </a:lnTo>
                  <a:lnTo>
                    <a:pt x="1666140" y="675673"/>
                  </a:lnTo>
                  <a:lnTo>
                    <a:pt x="1700382" y="638969"/>
                  </a:lnTo>
                  <a:lnTo>
                    <a:pt x="1738180" y="609555"/>
                  </a:lnTo>
                  <a:lnTo>
                    <a:pt x="1778972" y="587930"/>
                  </a:lnTo>
                  <a:lnTo>
                    <a:pt x="1822198" y="574590"/>
                  </a:lnTo>
                  <a:lnTo>
                    <a:pt x="1867296" y="570033"/>
                  </a:lnTo>
                  <a:lnTo>
                    <a:pt x="2097720" y="570033"/>
                  </a:lnTo>
                  <a:lnTo>
                    <a:pt x="2233195" y="881115"/>
                  </a:lnTo>
                  <a:lnTo>
                    <a:pt x="2244403" y="916109"/>
                  </a:lnTo>
                  <a:lnTo>
                    <a:pt x="2248139" y="953417"/>
                  </a:lnTo>
                  <a:lnTo>
                    <a:pt x="2244403" y="990725"/>
                  </a:lnTo>
                  <a:lnTo>
                    <a:pt x="1925221" y="1732851"/>
                  </a:lnTo>
                  <a:lnTo>
                    <a:pt x="1885568" y="1787082"/>
                  </a:lnTo>
                  <a:lnTo>
                    <a:pt x="1830971" y="1806926"/>
                  </a:lnTo>
                  <a:close/>
                </a:path>
                <a:path w="4638675" h="5155565">
                  <a:moveTo>
                    <a:pt x="4270925" y="1916176"/>
                  </a:moveTo>
                  <a:lnTo>
                    <a:pt x="1870321" y="1916176"/>
                  </a:lnTo>
                  <a:lnTo>
                    <a:pt x="1902338" y="1910376"/>
                  </a:lnTo>
                  <a:lnTo>
                    <a:pt x="1931899" y="1893798"/>
                  </a:lnTo>
                  <a:lnTo>
                    <a:pt x="1976621" y="1832626"/>
                  </a:lnTo>
                  <a:lnTo>
                    <a:pt x="2324020" y="1034972"/>
                  </a:lnTo>
                  <a:lnTo>
                    <a:pt x="2336648" y="995501"/>
                  </a:lnTo>
                  <a:lnTo>
                    <a:pt x="2340857" y="953417"/>
                  </a:lnTo>
                  <a:lnTo>
                    <a:pt x="2336648" y="911336"/>
                  </a:lnTo>
                  <a:lnTo>
                    <a:pt x="2324020" y="871863"/>
                  </a:lnTo>
                  <a:lnTo>
                    <a:pt x="2192570" y="570033"/>
                  </a:lnTo>
                  <a:lnTo>
                    <a:pt x="3518143" y="570033"/>
                  </a:lnTo>
                  <a:lnTo>
                    <a:pt x="3562103" y="574590"/>
                  </a:lnTo>
                  <a:lnTo>
                    <a:pt x="3604815" y="587930"/>
                  </a:lnTo>
                  <a:lnTo>
                    <a:pt x="3645469" y="609555"/>
                  </a:lnTo>
                  <a:lnTo>
                    <a:pt x="3683254" y="638969"/>
                  </a:lnTo>
                  <a:lnTo>
                    <a:pt x="3717359" y="675673"/>
                  </a:lnTo>
                  <a:lnTo>
                    <a:pt x="3746976" y="719172"/>
                  </a:lnTo>
                  <a:lnTo>
                    <a:pt x="3771292" y="768968"/>
                  </a:lnTo>
                  <a:lnTo>
                    <a:pt x="4270925" y="1916176"/>
                  </a:lnTo>
                  <a:close/>
                </a:path>
                <a:path w="4638675" h="5155565">
                  <a:moveTo>
                    <a:pt x="673698" y="4239771"/>
                  </a:moveTo>
                  <a:lnTo>
                    <a:pt x="272399" y="4239771"/>
                  </a:lnTo>
                  <a:lnTo>
                    <a:pt x="253494" y="4236425"/>
                  </a:lnTo>
                  <a:lnTo>
                    <a:pt x="221553" y="4211600"/>
                  </a:lnTo>
                  <a:lnTo>
                    <a:pt x="9749" y="3729697"/>
                  </a:lnTo>
                  <a:lnTo>
                    <a:pt x="0" y="3682475"/>
                  </a:lnTo>
                  <a:lnTo>
                    <a:pt x="2437" y="3658116"/>
                  </a:lnTo>
                  <a:lnTo>
                    <a:pt x="209974" y="3173548"/>
                  </a:lnTo>
                  <a:lnTo>
                    <a:pt x="236302" y="3138130"/>
                  </a:lnTo>
                  <a:lnTo>
                    <a:pt x="272399" y="3125173"/>
                  </a:lnTo>
                  <a:lnTo>
                    <a:pt x="673698" y="3125173"/>
                  </a:lnTo>
                  <a:lnTo>
                    <a:pt x="724052" y="3153354"/>
                  </a:lnTo>
                  <a:lnTo>
                    <a:pt x="936348" y="3635272"/>
                  </a:lnTo>
                  <a:lnTo>
                    <a:pt x="946098" y="3682475"/>
                  </a:lnTo>
                  <a:lnTo>
                    <a:pt x="943660" y="3706840"/>
                  </a:lnTo>
                  <a:lnTo>
                    <a:pt x="735248" y="4191421"/>
                  </a:lnTo>
                  <a:lnTo>
                    <a:pt x="709357" y="4226818"/>
                  </a:lnTo>
                  <a:lnTo>
                    <a:pt x="673698" y="4239771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886" y="1715896"/>
              <a:ext cx="3203493" cy="34262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F497C"/>
                </a:solidFill>
                <a:latin typeface="Garamond"/>
                <a:cs typeface="Garamond"/>
              </a:rPr>
              <a:t>SMART</a:t>
            </a:r>
            <a:r>
              <a:rPr sz="4000" spc="-160" dirty="0">
                <a:solidFill>
                  <a:srgbClr val="1F497C"/>
                </a:solidFill>
                <a:latin typeface="Garamond"/>
                <a:cs typeface="Garamond"/>
              </a:rPr>
              <a:t> </a:t>
            </a:r>
            <a:r>
              <a:rPr sz="4000" dirty="0">
                <a:solidFill>
                  <a:srgbClr val="1F497C"/>
                </a:solidFill>
                <a:latin typeface="Garamond"/>
                <a:cs typeface="Garamond"/>
              </a:rPr>
              <a:t>INDIA</a:t>
            </a:r>
            <a:r>
              <a:rPr sz="4000" spc="-155" dirty="0">
                <a:solidFill>
                  <a:srgbClr val="1F497C"/>
                </a:solidFill>
                <a:latin typeface="Garamond"/>
                <a:cs typeface="Garamond"/>
              </a:rPr>
              <a:t> </a:t>
            </a:r>
            <a:r>
              <a:rPr sz="4000" spc="-10" dirty="0">
                <a:solidFill>
                  <a:srgbClr val="1F497C"/>
                </a:solidFill>
                <a:latin typeface="Garamond"/>
                <a:cs typeface="Garamond"/>
              </a:rPr>
              <a:t>HACKATHON</a:t>
            </a:r>
            <a:r>
              <a:rPr sz="4000" spc="-160" dirty="0">
                <a:solidFill>
                  <a:srgbClr val="1F497C"/>
                </a:solidFill>
                <a:latin typeface="Garamond"/>
                <a:cs typeface="Garamond"/>
              </a:rPr>
              <a:t> </a:t>
            </a:r>
            <a:r>
              <a:rPr sz="4000" spc="-20" dirty="0">
                <a:solidFill>
                  <a:srgbClr val="1F497C"/>
                </a:solidFill>
                <a:latin typeface="Garamond"/>
                <a:cs typeface="Garamond"/>
              </a:rPr>
              <a:t>2025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69" y="647943"/>
            <a:ext cx="8874385" cy="5457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0">
              <a:lnSpc>
                <a:spcPct val="100000"/>
              </a:lnSpc>
              <a:spcBef>
                <a:spcPts val="100"/>
              </a:spcBef>
            </a:pPr>
            <a:endParaRPr lang="en-IN" sz="3200" b="1" dirty="0">
              <a:latin typeface="Times New Roman"/>
              <a:cs typeface="Times New Roman"/>
            </a:endParaRPr>
          </a:p>
          <a:p>
            <a:pPr marL="38417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TITLE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PAGE</a:t>
            </a:r>
            <a:endParaRPr lang="en-IN" sz="3200" b="1" spc="-35" dirty="0">
              <a:latin typeface="Times New Roman"/>
              <a:cs typeface="Times New Roman"/>
            </a:endParaRPr>
          </a:p>
          <a:p>
            <a:pPr marL="384175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–</a:t>
            </a:r>
            <a:r>
              <a:rPr lang="en-IN" sz="2000" b="1" spc="-50" dirty="0">
                <a:latin typeface="Arial"/>
                <a:cs typeface="Arial"/>
              </a:rPr>
              <a:t> SIH 25092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Title-</a:t>
            </a:r>
            <a:r>
              <a:rPr lang="en-US" dirty="0"/>
              <a:t>Development of a Digital Mental </a:t>
            </a:r>
          </a:p>
          <a:p>
            <a:pPr marL="12700">
              <a:lnSpc>
                <a:spcPct val="100000"/>
              </a:lnSpc>
              <a:tabLst>
                <a:tab pos="252095" algn="l"/>
              </a:tabLst>
            </a:pPr>
            <a:r>
              <a:rPr lang="en-US" dirty="0"/>
              <a:t>    Health and Psychological Support System for Students in </a:t>
            </a:r>
          </a:p>
          <a:p>
            <a:pPr marL="12700">
              <a:lnSpc>
                <a:spcPct val="100000"/>
              </a:lnSpc>
              <a:tabLst>
                <a:tab pos="252095" algn="l"/>
              </a:tabLst>
            </a:pPr>
            <a:r>
              <a:rPr lang="en-US" dirty="0"/>
              <a:t>    Higher Education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spc="-10" dirty="0">
                <a:latin typeface="Arial"/>
                <a:cs typeface="Arial"/>
              </a:rPr>
              <a:t>Theme-</a:t>
            </a:r>
            <a:r>
              <a:rPr lang="en-IN" sz="2000" b="1" spc="-10" dirty="0">
                <a:latin typeface="Arial"/>
                <a:cs typeface="Arial"/>
              </a:rPr>
              <a:t> </a:t>
            </a:r>
            <a:r>
              <a:rPr lang="en-IN" sz="2000" spc="-10" dirty="0">
                <a:latin typeface="Arial"/>
                <a:cs typeface="Arial"/>
              </a:rPr>
              <a:t>MedTech/</a:t>
            </a:r>
            <a:r>
              <a:rPr lang="en-IN" sz="2000" spc="-10" dirty="0" err="1">
                <a:latin typeface="Arial"/>
                <a:cs typeface="Arial"/>
              </a:rPr>
              <a:t>BioTech</a:t>
            </a:r>
            <a:r>
              <a:rPr lang="en-IN" sz="2000" spc="-10" dirty="0">
                <a:latin typeface="Arial"/>
                <a:cs typeface="Arial"/>
              </a:rPr>
              <a:t>/HealthTech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dirty="0">
                <a:latin typeface="Arial"/>
                <a:cs typeface="Arial"/>
              </a:rPr>
              <a:t>PS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Category-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Software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spc="-35" dirty="0">
                <a:latin typeface="Arial"/>
                <a:cs typeface="Arial"/>
              </a:rPr>
              <a:t>Team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ID-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252095" indent="-239395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sz="2000" b="1" spc="-35" dirty="0">
                <a:latin typeface="Arial"/>
                <a:cs typeface="Arial"/>
              </a:rPr>
              <a:t>Team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(Registered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portal)</a:t>
            </a:r>
            <a:r>
              <a:rPr lang="en-IN" sz="2000" b="1" spc="-10" dirty="0">
                <a:latin typeface="Arial"/>
                <a:cs typeface="Arial"/>
              </a:rPr>
              <a:t> - </a:t>
            </a:r>
            <a:r>
              <a:rPr lang="en-IN" sz="2000" b="1" spc="-10" dirty="0" err="1">
                <a:latin typeface="Arial"/>
                <a:cs typeface="Arial"/>
              </a:rPr>
              <a:t>ByteX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7080" y="238574"/>
            <a:ext cx="2079520" cy="966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933" y="437641"/>
            <a:ext cx="264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IDEA</a:t>
            </a:r>
            <a:r>
              <a:rPr spc="-240" dirty="0"/>
              <a:t> </a:t>
            </a:r>
            <a:r>
              <a:rPr spc="-10" dirty="0"/>
              <a:t>TITLE</a:t>
            </a:r>
          </a:p>
        </p:txBody>
      </p:sp>
      <p:sp>
        <p:nvSpPr>
          <p:cNvPr id="3" name="object 3"/>
          <p:cNvSpPr/>
          <p:nvPr/>
        </p:nvSpPr>
        <p:spPr>
          <a:xfrm>
            <a:off x="329564" y="252094"/>
            <a:ext cx="2081530" cy="807085"/>
          </a:xfrm>
          <a:custGeom>
            <a:avLst/>
            <a:gdLst/>
            <a:ahLst/>
            <a:cxnLst/>
            <a:rect l="l" t="t" r="r" b="b"/>
            <a:pathLst>
              <a:path w="2081530" h="807085">
                <a:moveTo>
                  <a:pt x="0" y="403541"/>
                </a:moveTo>
                <a:lnTo>
                  <a:pt x="2047" y="378021"/>
                </a:lnTo>
                <a:lnTo>
                  <a:pt x="8109" y="352922"/>
                </a:lnTo>
                <a:lnTo>
                  <a:pt x="31785" y="304179"/>
                </a:lnTo>
                <a:lnTo>
                  <a:pt x="70055" y="257690"/>
                </a:lnTo>
                <a:lnTo>
                  <a:pt x="121941" y="213834"/>
                </a:lnTo>
                <a:lnTo>
                  <a:pt x="186470" y="172989"/>
                </a:lnTo>
                <a:lnTo>
                  <a:pt x="223170" y="153814"/>
                </a:lnTo>
                <a:lnTo>
                  <a:pt x="262665" y="135533"/>
                </a:lnTo>
                <a:lnTo>
                  <a:pt x="304832" y="118194"/>
                </a:lnTo>
                <a:lnTo>
                  <a:pt x="349551" y="101844"/>
                </a:lnTo>
                <a:lnTo>
                  <a:pt x="396698" y="86531"/>
                </a:lnTo>
                <a:lnTo>
                  <a:pt x="446153" y="72301"/>
                </a:lnTo>
                <a:lnTo>
                  <a:pt x="497792" y="59202"/>
                </a:lnTo>
                <a:lnTo>
                  <a:pt x="551495" y="47281"/>
                </a:lnTo>
                <a:lnTo>
                  <a:pt x="607139" y="36585"/>
                </a:lnTo>
                <a:lnTo>
                  <a:pt x="664603" y="27162"/>
                </a:lnTo>
                <a:lnTo>
                  <a:pt x="723763" y="19060"/>
                </a:lnTo>
                <a:lnTo>
                  <a:pt x="784500" y="12324"/>
                </a:lnTo>
                <a:lnTo>
                  <a:pt x="846690" y="7003"/>
                </a:lnTo>
                <a:lnTo>
                  <a:pt x="910212" y="3144"/>
                </a:lnTo>
                <a:lnTo>
                  <a:pt x="974943" y="793"/>
                </a:lnTo>
                <a:lnTo>
                  <a:pt x="1040762" y="0"/>
                </a:lnTo>
                <a:lnTo>
                  <a:pt x="1106582" y="793"/>
                </a:lnTo>
                <a:lnTo>
                  <a:pt x="1171314" y="3144"/>
                </a:lnTo>
                <a:lnTo>
                  <a:pt x="1234836" y="7003"/>
                </a:lnTo>
                <a:lnTo>
                  <a:pt x="1297026" y="12324"/>
                </a:lnTo>
                <a:lnTo>
                  <a:pt x="1357762" y="19060"/>
                </a:lnTo>
                <a:lnTo>
                  <a:pt x="1416923" y="27162"/>
                </a:lnTo>
                <a:lnTo>
                  <a:pt x="1474387" y="36585"/>
                </a:lnTo>
                <a:lnTo>
                  <a:pt x="1530031" y="47281"/>
                </a:lnTo>
                <a:lnTo>
                  <a:pt x="1583734" y="59202"/>
                </a:lnTo>
                <a:lnTo>
                  <a:pt x="1635373" y="72301"/>
                </a:lnTo>
                <a:lnTo>
                  <a:pt x="1684828" y="86531"/>
                </a:lnTo>
                <a:lnTo>
                  <a:pt x="1731975" y="101844"/>
                </a:lnTo>
                <a:lnTo>
                  <a:pt x="1776693" y="118194"/>
                </a:lnTo>
                <a:lnTo>
                  <a:pt x="1818861" y="135533"/>
                </a:lnTo>
                <a:lnTo>
                  <a:pt x="1858356" y="153814"/>
                </a:lnTo>
                <a:lnTo>
                  <a:pt x="1895056" y="172989"/>
                </a:lnTo>
                <a:lnTo>
                  <a:pt x="1928839" y="193012"/>
                </a:lnTo>
                <a:lnTo>
                  <a:pt x="1987168" y="235410"/>
                </a:lnTo>
                <a:lnTo>
                  <a:pt x="2032368" y="280629"/>
                </a:lnTo>
                <a:lnTo>
                  <a:pt x="2063463" y="328292"/>
                </a:lnTo>
                <a:lnTo>
                  <a:pt x="2079478" y="378021"/>
                </a:lnTo>
                <a:lnTo>
                  <a:pt x="2081525" y="403541"/>
                </a:lnTo>
                <a:lnTo>
                  <a:pt x="2073416" y="454161"/>
                </a:lnTo>
                <a:lnTo>
                  <a:pt x="2049740" y="502904"/>
                </a:lnTo>
                <a:lnTo>
                  <a:pt x="2011470" y="549392"/>
                </a:lnTo>
                <a:lnTo>
                  <a:pt x="1959584" y="593248"/>
                </a:lnTo>
                <a:lnTo>
                  <a:pt x="1895056" y="634093"/>
                </a:lnTo>
                <a:lnTo>
                  <a:pt x="1858356" y="653268"/>
                </a:lnTo>
                <a:lnTo>
                  <a:pt x="1818861" y="671549"/>
                </a:lnTo>
                <a:lnTo>
                  <a:pt x="1776693" y="688888"/>
                </a:lnTo>
                <a:lnTo>
                  <a:pt x="1731975" y="705238"/>
                </a:lnTo>
                <a:lnTo>
                  <a:pt x="1684828" y="720552"/>
                </a:lnTo>
                <a:lnTo>
                  <a:pt x="1635373" y="734782"/>
                </a:lnTo>
                <a:lnTo>
                  <a:pt x="1583734" y="747881"/>
                </a:lnTo>
                <a:lnTo>
                  <a:pt x="1530031" y="759802"/>
                </a:lnTo>
                <a:lnTo>
                  <a:pt x="1474387" y="770497"/>
                </a:lnTo>
                <a:lnTo>
                  <a:pt x="1416923" y="779920"/>
                </a:lnTo>
                <a:lnTo>
                  <a:pt x="1357762" y="788023"/>
                </a:lnTo>
                <a:lnTo>
                  <a:pt x="1297026" y="794758"/>
                </a:lnTo>
                <a:lnTo>
                  <a:pt x="1234836" y="800079"/>
                </a:lnTo>
                <a:lnTo>
                  <a:pt x="1171314" y="803939"/>
                </a:lnTo>
                <a:lnTo>
                  <a:pt x="1106582" y="806289"/>
                </a:lnTo>
                <a:lnTo>
                  <a:pt x="1040762" y="807083"/>
                </a:lnTo>
                <a:lnTo>
                  <a:pt x="974943" y="806289"/>
                </a:lnTo>
                <a:lnTo>
                  <a:pt x="910212" y="803939"/>
                </a:lnTo>
                <a:lnTo>
                  <a:pt x="846690" y="800079"/>
                </a:lnTo>
                <a:lnTo>
                  <a:pt x="784500" y="794758"/>
                </a:lnTo>
                <a:lnTo>
                  <a:pt x="723763" y="788023"/>
                </a:lnTo>
                <a:lnTo>
                  <a:pt x="664603" y="779920"/>
                </a:lnTo>
                <a:lnTo>
                  <a:pt x="607139" y="770497"/>
                </a:lnTo>
                <a:lnTo>
                  <a:pt x="551495" y="759802"/>
                </a:lnTo>
                <a:lnTo>
                  <a:pt x="497792" y="747881"/>
                </a:lnTo>
                <a:lnTo>
                  <a:pt x="446153" y="734782"/>
                </a:lnTo>
                <a:lnTo>
                  <a:pt x="396698" y="720552"/>
                </a:lnTo>
                <a:lnTo>
                  <a:pt x="349551" y="705238"/>
                </a:lnTo>
                <a:lnTo>
                  <a:pt x="304832" y="688888"/>
                </a:lnTo>
                <a:lnTo>
                  <a:pt x="262665" y="671549"/>
                </a:lnTo>
                <a:lnTo>
                  <a:pt x="223170" y="653268"/>
                </a:lnTo>
                <a:lnTo>
                  <a:pt x="186470" y="634093"/>
                </a:lnTo>
                <a:lnTo>
                  <a:pt x="152686" y="614071"/>
                </a:lnTo>
                <a:lnTo>
                  <a:pt x="94357" y="571673"/>
                </a:lnTo>
                <a:lnTo>
                  <a:pt x="49157" y="526453"/>
                </a:lnTo>
                <a:lnTo>
                  <a:pt x="18062" y="478790"/>
                </a:lnTo>
                <a:lnTo>
                  <a:pt x="2047" y="429062"/>
                </a:lnTo>
                <a:lnTo>
                  <a:pt x="0" y="403541"/>
                </a:lnTo>
                <a:close/>
              </a:path>
            </a:pathLst>
          </a:custGeom>
          <a:ln w="25399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9371" y="496632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err="1">
                <a:latin typeface="Calibri"/>
                <a:cs typeface="Calibri"/>
              </a:rPr>
              <a:t>ByteX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534038" y="1447800"/>
            <a:ext cx="526923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IDEA</a:t>
            </a:r>
            <a:r>
              <a:rPr spc="-25" dirty="0"/>
              <a:t> </a:t>
            </a:r>
            <a:r>
              <a:rPr spc="-80" dirty="0"/>
              <a:t>/</a:t>
            </a:r>
            <a:r>
              <a:rPr spc="-25" dirty="0"/>
              <a:t> </a:t>
            </a:r>
            <a:r>
              <a:rPr spc="210" dirty="0"/>
              <a:t>SOLUTION</a:t>
            </a:r>
            <a:r>
              <a:rPr spc="-20" dirty="0"/>
              <a:t> </a:t>
            </a:r>
            <a:r>
              <a:rPr spc="-50" dirty="0"/>
              <a:t>:</a:t>
            </a:r>
            <a:endParaRPr lang="en-IN" spc="-50" dirty="0"/>
          </a:p>
          <a:p>
            <a:pPr marL="103505">
              <a:lnSpc>
                <a:spcPct val="100000"/>
              </a:lnSpc>
              <a:spcBef>
                <a:spcPts val="100"/>
              </a:spcBef>
            </a:pPr>
            <a:endParaRPr spc="-50" dirty="0"/>
          </a:p>
        </p:txBody>
      </p:sp>
      <p:sp>
        <p:nvSpPr>
          <p:cNvPr id="8" name="object 8"/>
          <p:cNvSpPr/>
          <p:nvPr/>
        </p:nvSpPr>
        <p:spPr>
          <a:xfrm>
            <a:off x="434974" y="1378949"/>
            <a:ext cx="5543550" cy="4830938"/>
          </a:xfrm>
          <a:custGeom>
            <a:avLst/>
            <a:gdLst/>
            <a:ahLst/>
            <a:cxnLst/>
            <a:rect l="l" t="t" r="r" b="b"/>
            <a:pathLst>
              <a:path w="5543550" h="4608830">
                <a:moveTo>
                  <a:pt x="0" y="0"/>
                </a:moveTo>
                <a:lnTo>
                  <a:pt x="5543538" y="0"/>
                </a:lnTo>
                <a:lnTo>
                  <a:pt x="5543538" y="4608830"/>
                </a:lnTo>
                <a:lnTo>
                  <a:pt x="0" y="46088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23" y="238574"/>
            <a:ext cx="2001994" cy="9485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2ED7BAE-8CAA-C936-15E0-63F433DD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118" y="1535668"/>
            <a:ext cx="541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4F80BC"/>
                </a:solidFill>
              </a:rPr>
              <a:t>Problem</a:t>
            </a:r>
            <a:r>
              <a:rPr lang="en-IN" b="1" dirty="0">
                <a:solidFill>
                  <a:srgbClr val="4F80BC"/>
                </a:solidFill>
              </a:rPr>
              <a:t> </a:t>
            </a:r>
            <a:r>
              <a:rPr lang="en-IN" dirty="0">
                <a:solidFill>
                  <a:srgbClr val="4F80BC"/>
                </a:solidFill>
              </a:rPr>
              <a:t>Resolution</a:t>
            </a:r>
            <a:r>
              <a:rPr lang="en-IN" sz="1600" dirty="0">
                <a:solidFill>
                  <a:srgbClr val="4F80BC"/>
                </a:solidFill>
              </a:rPr>
              <a:t>: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00AAFED-C757-6A53-5B39-90F5BAA797C9}"/>
              </a:ext>
            </a:extLst>
          </p:cNvPr>
          <p:cNvSpPr/>
          <p:nvPr/>
        </p:nvSpPr>
        <p:spPr>
          <a:xfrm>
            <a:off x="6114412" y="1386747"/>
            <a:ext cx="5543550" cy="2042253"/>
          </a:xfrm>
          <a:custGeom>
            <a:avLst/>
            <a:gdLst/>
            <a:ahLst/>
            <a:cxnLst/>
            <a:rect l="l" t="t" r="r" b="b"/>
            <a:pathLst>
              <a:path w="5543550" h="4608830">
                <a:moveTo>
                  <a:pt x="0" y="0"/>
                </a:moveTo>
                <a:lnTo>
                  <a:pt x="5543538" y="0"/>
                </a:lnTo>
                <a:lnTo>
                  <a:pt x="5543538" y="4608830"/>
                </a:lnTo>
                <a:lnTo>
                  <a:pt x="0" y="46088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8CC9336-FB67-F6AC-6E58-9B534C2B447E}"/>
              </a:ext>
            </a:extLst>
          </p:cNvPr>
          <p:cNvSpPr/>
          <p:nvPr/>
        </p:nvSpPr>
        <p:spPr>
          <a:xfrm>
            <a:off x="6114412" y="3532500"/>
            <a:ext cx="5543550" cy="2677388"/>
          </a:xfrm>
          <a:custGeom>
            <a:avLst/>
            <a:gdLst/>
            <a:ahLst/>
            <a:cxnLst/>
            <a:rect l="l" t="t" r="r" b="b"/>
            <a:pathLst>
              <a:path w="5543550" h="4608830">
                <a:moveTo>
                  <a:pt x="0" y="0"/>
                </a:moveTo>
                <a:lnTo>
                  <a:pt x="5543538" y="0"/>
                </a:lnTo>
                <a:lnTo>
                  <a:pt x="5543538" y="4608830"/>
                </a:lnTo>
                <a:lnTo>
                  <a:pt x="0" y="46088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2CCBB8A-FD61-5A8C-3F8C-20BD5E33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50623"/>
            <a:ext cx="5506458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dirty="0">
                <a:solidFill>
                  <a:srgbClr val="4F80BC"/>
                </a:solidFill>
              </a:rPr>
              <a:t>Unique Value Propositions (UVP):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4F80B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Personalization: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Tailors mental health support to each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Stigma-Free Expression: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Anonymous journaling and peer forums.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moods and assessments to spot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All-in-One Platform: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Chatbot, therapy, meditation, and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Insights: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Gives anonymized data for targeted interventions.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A21D39-F695-D84E-13E6-FBDC8AAF4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02" y="1854848"/>
            <a:ext cx="541528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Chatbot: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first-aid mental health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 Check-In: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stress, anxiety, and emotions with AI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Anonymous Journal: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sentiment analysis and personalized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Self-Assessment Tests: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AI-generated reports on stress, anxiety, personality.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Therapy Modules: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AI-curated meditation,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sound therapy.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 Connection: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Safe, AI-moderated student support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Booking: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appointments with counsellors/helplines.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Anonymized AI insights for data-driven interventions.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400" b="1" dirty="0"/>
              <a:t>Anonymous Student-to-Student Chat</a:t>
            </a:r>
            <a:r>
              <a:rPr lang="en-US" sz="1400" dirty="0"/>
              <a:t> – Students can connect and talk to each other anonymously for peer support.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3308496-B4A7-954F-D94E-8FBDBC8A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057" y="2022410"/>
            <a:ext cx="535026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Support: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Instant, stigma-free guidance with early stress detection and personalized coping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Insights: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Anonymized analytics enable colleges to monitor well-being and act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73" y="218566"/>
            <a:ext cx="544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TECHNICAL</a:t>
            </a:r>
            <a:r>
              <a:rPr spc="-36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29564" y="252094"/>
            <a:ext cx="1929764" cy="807085"/>
          </a:xfrm>
          <a:custGeom>
            <a:avLst/>
            <a:gdLst/>
            <a:ahLst/>
            <a:cxnLst/>
            <a:rect l="l" t="t" r="r" b="b"/>
            <a:pathLst>
              <a:path w="1929764" h="807085">
                <a:moveTo>
                  <a:pt x="0" y="403541"/>
                </a:moveTo>
                <a:lnTo>
                  <a:pt x="2226" y="375912"/>
                </a:lnTo>
                <a:lnTo>
                  <a:pt x="8808" y="348783"/>
                </a:lnTo>
                <a:lnTo>
                  <a:pt x="34466" y="296264"/>
                </a:lnTo>
                <a:lnTo>
                  <a:pt x="75825" y="246465"/>
                </a:lnTo>
                <a:lnTo>
                  <a:pt x="131734" y="199866"/>
                </a:lnTo>
                <a:lnTo>
                  <a:pt x="164786" y="177917"/>
                </a:lnTo>
                <a:lnTo>
                  <a:pt x="201044" y="156949"/>
                </a:lnTo>
                <a:lnTo>
                  <a:pt x="240366" y="137021"/>
                </a:lnTo>
                <a:lnTo>
                  <a:pt x="282606" y="118194"/>
                </a:lnTo>
                <a:lnTo>
                  <a:pt x="327622" y="100528"/>
                </a:lnTo>
                <a:lnTo>
                  <a:pt x="375270" y="84083"/>
                </a:lnTo>
                <a:lnTo>
                  <a:pt x="425406" y="68918"/>
                </a:lnTo>
                <a:lnTo>
                  <a:pt x="477886" y="55095"/>
                </a:lnTo>
                <a:lnTo>
                  <a:pt x="532567" y="42673"/>
                </a:lnTo>
                <a:lnTo>
                  <a:pt x="589305" y="31712"/>
                </a:lnTo>
                <a:lnTo>
                  <a:pt x="647956" y="22272"/>
                </a:lnTo>
                <a:lnTo>
                  <a:pt x="708377" y="14414"/>
                </a:lnTo>
                <a:lnTo>
                  <a:pt x="770423" y="8198"/>
                </a:lnTo>
                <a:lnTo>
                  <a:pt x="833951" y="3683"/>
                </a:lnTo>
                <a:lnTo>
                  <a:pt x="898818" y="930"/>
                </a:lnTo>
                <a:lnTo>
                  <a:pt x="964880" y="0"/>
                </a:lnTo>
                <a:lnTo>
                  <a:pt x="1030942" y="930"/>
                </a:lnTo>
                <a:lnTo>
                  <a:pt x="1095809" y="3683"/>
                </a:lnTo>
                <a:lnTo>
                  <a:pt x="1159337" y="8198"/>
                </a:lnTo>
                <a:lnTo>
                  <a:pt x="1221384" y="14414"/>
                </a:lnTo>
                <a:lnTo>
                  <a:pt x="1281804" y="22272"/>
                </a:lnTo>
                <a:lnTo>
                  <a:pt x="1340455" y="31712"/>
                </a:lnTo>
                <a:lnTo>
                  <a:pt x="1397193" y="42673"/>
                </a:lnTo>
                <a:lnTo>
                  <a:pt x="1451874" y="55095"/>
                </a:lnTo>
                <a:lnTo>
                  <a:pt x="1504354" y="68918"/>
                </a:lnTo>
                <a:lnTo>
                  <a:pt x="1554490" y="84083"/>
                </a:lnTo>
                <a:lnTo>
                  <a:pt x="1602138" y="100528"/>
                </a:lnTo>
                <a:lnTo>
                  <a:pt x="1647154" y="118194"/>
                </a:lnTo>
                <a:lnTo>
                  <a:pt x="1689394" y="137021"/>
                </a:lnTo>
                <a:lnTo>
                  <a:pt x="1728716" y="156949"/>
                </a:lnTo>
                <a:lnTo>
                  <a:pt x="1764974" y="177917"/>
                </a:lnTo>
                <a:lnTo>
                  <a:pt x="1798026" y="199866"/>
                </a:lnTo>
                <a:lnTo>
                  <a:pt x="1853936" y="246465"/>
                </a:lnTo>
                <a:lnTo>
                  <a:pt x="1895294" y="296264"/>
                </a:lnTo>
                <a:lnTo>
                  <a:pt x="1920952" y="348783"/>
                </a:lnTo>
                <a:lnTo>
                  <a:pt x="1929761" y="403541"/>
                </a:lnTo>
                <a:lnTo>
                  <a:pt x="1920952" y="458299"/>
                </a:lnTo>
                <a:lnTo>
                  <a:pt x="1895294" y="510818"/>
                </a:lnTo>
                <a:lnTo>
                  <a:pt x="1853936" y="560618"/>
                </a:lnTo>
                <a:lnTo>
                  <a:pt x="1798026" y="607216"/>
                </a:lnTo>
                <a:lnTo>
                  <a:pt x="1764974" y="629165"/>
                </a:lnTo>
                <a:lnTo>
                  <a:pt x="1728716" y="650133"/>
                </a:lnTo>
                <a:lnTo>
                  <a:pt x="1689394" y="670061"/>
                </a:lnTo>
                <a:lnTo>
                  <a:pt x="1647154" y="688888"/>
                </a:lnTo>
                <a:lnTo>
                  <a:pt x="1602138" y="706554"/>
                </a:lnTo>
                <a:lnTo>
                  <a:pt x="1554490" y="723000"/>
                </a:lnTo>
                <a:lnTo>
                  <a:pt x="1504354" y="738164"/>
                </a:lnTo>
                <a:lnTo>
                  <a:pt x="1451874" y="751988"/>
                </a:lnTo>
                <a:lnTo>
                  <a:pt x="1397193" y="764410"/>
                </a:lnTo>
                <a:lnTo>
                  <a:pt x="1340455" y="775371"/>
                </a:lnTo>
                <a:lnTo>
                  <a:pt x="1281804" y="784810"/>
                </a:lnTo>
                <a:lnTo>
                  <a:pt x="1221384" y="792668"/>
                </a:lnTo>
                <a:lnTo>
                  <a:pt x="1159337" y="798884"/>
                </a:lnTo>
                <a:lnTo>
                  <a:pt x="1095809" y="803399"/>
                </a:lnTo>
                <a:lnTo>
                  <a:pt x="1030942" y="806152"/>
                </a:lnTo>
                <a:lnTo>
                  <a:pt x="964880" y="807083"/>
                </a:lnTo>
                <a:lnTo>
                  <a:pt x="898818" y="806152"/>
                </a:lnTo>
                <a:lnTo>
                  <a:pt x="833951" y="803399"/>
                </a:lnTo>
                <a:lnTo>
                  <a:pt x="770423" y="798884"/>
                </a:lnTo>
                <a:lnTo>
                  <a:pt x="708377" y="792668"/>
                </a:lnTo>
                <a:lnTo>
                  <a:pt x="647956" y="784810"/>
                </a:lnTo>
                <a:lnTo>
                  <a:pt x="589305" y="775371"/>
                </a:lnTo>
                <a:lnTo>
                  <a:pt x="532567" y="764410"/>
                </a:lnTo>
                <a:lnTo>
                  <a:pt x="477886" y="751988"/>
                </a:lnTo>
                <a:lnTo>
                  <a:pt x="425406" y="738164"/>
                </a:lnTo>
                <a:lnTo>
                  <a:pt x="375270" y="723000"/>
                </a:lnTo>
                <a:lnTo>
                  <a:pt x="327622" y="706554"/>
                </a:lnTo>
                <a:lnTo>
                  <a:pt x="282606" y="688888"/>
                </a:lnTo>
                <a:lnTo>
                  <a:pt x="240366" y="670061"/>
                </a:lnTo>
                <a:lnTo>
                  <a:pt x="201044" y="650133"/>
                </a:lnTo>
                <a:lnTo>
                  <a:pt x="164786" y="629165"/>
                </a:lnTo>
                <a:lnTo>
                  <a:pt x="131734" y="607216"/>
                </a:lnTo>
                <a:lnTo>
                  <a:pt x="75825" y="560618"/>
                </a:lnTo>
                <a:lnTo>
                  <a:pt x="34466" y="510818"/>
                </a:lnTo>
                <a:lnTo>
                  <a:pt x="8808" y="458299"/>
                </a:lnTo>
                <a:lnTo>
                  <a:pt x="2226" y="431170"/>
                </a:lnTo>
                <a:lnTo>
                  <a:pt x="0" y="403541"/>
                </a:lnTo>
                <a:close/>
              </a:path>
            </a:pathLst>
          </a:custGeom>
          <a:ln w="25399">
            <a:solidFill>
              <a:srgbClr val="806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489" y="496632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spc="-10" dirty="0" err="1">
                <a:latin typeface="Calibri"/>
                <a:cs typeface="Calibri"/>
              </a:rPr>
              <a:t>ByteX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0765" y="1287266"/>
            <a:ext cx="2642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4F80BC"/>
                </a:solidFill>
                <a:latin typeface="Calibri"/>
                <a:cs typeface="Calibri"/>
              </a:rPr>
              <a:t>PROCESS</a:t>
            </a:r>
            <a:r>
              <a:rPr sz="1600" b="1" spc="-6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F80BC"/>
                </a:solidFill>
                <a:latin typeface="Calibri"/>
                <a:cs typeface="Calibri"/>
              </a:rPr>
              <a:t>FLOW</a:t>
            </a:r>
            <a:r>
              <a:rPr sz="1600" b="1" spc="-60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F80BC"/>
                </a:solidFill>
                <a:latin typeface="Calibri"/>
                <a:cs typeface="Calibri"/>
              </a:rPr>
              <a:t>ARCHITECTURE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23" y="238574"/>
            <a:ext cx="2001994" cy="9485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9B97C86F-7061-53C9-2936-D680B39CB273}"/>
              </a:ext>
            </a:extLst>
          </p:cNvPr>
          <p:cNvSpPr/>
          <p:nvPr/>
        </p:nvSpPr>
        <p:spPr>
          <a:xfrm>
            <a:off x="329564" y="1187578"/>
            <a:ext cx="5309236" cy="4892357"/>
          </a:xfrm>
          <a:custGeom>
            <a:avLst/>
            <a:gdLst/>
            <a:ahLst/>
            <a:cxnLst/>
            <a:rect l="l" t="t" r="r" b="b"/>
            <a:pathLst>
              <a:path w="5543550" h="4608830">
                <a:moveTo>
                  <a:pt x="0" y="0"/>
                </a:moveTo>
                <a:lnTo>
                  <a:pt x="5543538" y="0"/>
                </a:lnTo>
                <a:lnTo>
                  <a:pt x="5543538" y="4608830"/>
                </a:lnTo>
                <a:lnTo>
                  <a:pt x="0" y="46088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E65F1E-233B-726E-5ED9-B0C1E3542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4312"/>
          <a:stretch>
            <a:fillRect/>
          </a:stretch>
        </p:blipFill>
        <p:spPr>
          <a:xfrm>
            <a:off x="6120765" y="1594121"/>
            <a:ext cx="4495800" cy="4398145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69481822-C429-5811-10A1-7D22F425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16" y="1445568"/>
            <a:ext cx="50651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 student dashboard (React/Vue) with mood check-ins, chatbot, journaling, and therapy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&amp; 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Django/Flask or Node.js with MongoDB/PostgreSQL for secure storage of profiles, logs, and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NLP for chatbot &amp; journal analysis, predictive mood analytics, and therapy recommendation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/Netlify, backend on Render/Railway, CI/CD enabled, admin dashboard with anonymized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93" rIns="0" bIns="0" rtlCol="0">
            <a:spAutoFit/>
          </a:bodyPr>
          <a:lstStyle/>
          <a:p>
            <a:pPr marL="1347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FEASIBILITY</a:t>
            </a:r>
            <a:r>
              <a:rPr spc="-31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482" y="1729817"/>
            <a:ext cx="11329036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/>
              <a:t>Feasibility: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Technical:</a:t>
            </a:r>
            <a:r>
              <a:rPr lang="en-US" sz="2000" dirty="0"/>
              <a:t> Built with React/Vue frontend, Flask/Django or Node backend, free cloud hosting; AI uses pre-trained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Operational:</a:t>
            </a:r>
            <a:r>
              <a:rPr lang="en-US" sz="2000" dirty="0"/>
              <a:t> Easy for students and institutions; privacy maintained; no special hardware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Financial:</a:t>
            </a:r>
            <a:r>
              <a:rPr lang="en-US" sz="2000" dirty="0"/>
              <a:t> Minimal cost using open-source tools and free cloud tiers.</a:t>
            </a:r>
          </a:p>
          <a:p>
            <a:endParaRPr lang="en-US" sz="2000" dirty="0"/>
          </a:p>
          <a:p>
            <a:r>
              <a:rPr lang="en-US" sz="2000" b="1" dirty="0"/>
              <a:t>Viability: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Adoption:</a:t>
            </a:r>
            <a:r>
              <a:rPr lang="en-US" sz="2000" dirty="0"/>
              <a:t> Anonymity and AI personalization encourage student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Scalability:</a:t>
            </a:r>
            <a:r>
              <a:rPr lang="en-US" sz="2000" dirty="0"/>
              <a:t> Can expand to multiple colleges, regional languages, and integrate with existing counsellors.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Impact:</a:t>
            </a:r>
            <a:r>
              <a:rPr lang="en-US" sz="2000" dirty="0"/>
              <a:t> Early detection, timely support, and data-driven institutional insights.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23" y="238574"/>
            <a:ext cx="2001994" cy="9485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2D09C-581E-0CF2-1564-32BFFE7BFA5C}"/>
              </a:ext>
            </a:extLst>
          </p:cNvPr>
          <p:cNvGrpSpPr/>
          <p:nvPr/>
        </p:nvGrpSpPr>
        <p:grpSpPr>
          <a:xfrm>
            <a:off x="329564" y="252094"/>
            <a:ext cx="1929764" cy="807085"/>
            <a:chOff x="329564" y="252094"/>
            <a:chExt cx="1929764" cy="807085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4B05627-4BFB-0A89-9BF0-F74931056D37}"/>
                </a:ext>
              </a:extLst>
            </p:cNvPr>
            <p:cNvSpPr/>
            <p:nvPr/>
          </p:nvSpPr>
          <p:spPr>
            <a:xfrm>
              <a:off x="329564" y="252094"/>
              <a:ext cx="1929764" cy="807085"/>
            </a:xfrm>
            <a:custGeom>
              <a:avLst/>
              <a:gdLst/>
              <a:ahLst/>
              <a:cxnLst/>
              <a:rect l="l" t="t" r="r" b="b"/>
              <a:pathLst>
                <a:path w="1929764" h="807085">
                  <a:moveTo>
                    <a:pt x="0" y="403541"/>
                  </a:moveTo>
                  <a:lnTo>
                    <a:pt x="2226" y="375912"/>
                  </a:lnTo>
                  <a:lnTo>
                    <a:pt x="8808" y="348783"/>
                  </a:lnTo>
                  <a:lnTo>
                    <a:pt x="34466" y="296264"/>
                  </a:lnTo>
                  <a:lnTo>
                    <a:pt x="75825" y="246465"/>
                  </a:lnTo>
                  <a:lnTo>
                    <a:pt x="131734" y="199866"/>
                  </a:lnTo>
                  <a:lnTo>
                    <a:pt x="164786" y="177917"/>
                  </a:lnTo>
                  <a:lnTo>
                    <a:pt x="201044" y="156949"/>
                  </a:lnTo>
                  <a:lnTo>
                    <a:pt x="240366" y="137021"/>
                  </a:lnTo>
                  <a:lnTo>
                    <a:pt x="282606" y="118194"/>
                  </a:lnTo>
                  <a:lnTo>
                    <a:pt x="327622" y="100528"/>
                  </a:lnTo>
                  <a:lnTo>
                    <a:pt x="375270" y="84083"/>
                  </a:lnTo>
                  <a:lnTo>
                    <a:pt x="425406" y="68918"/>
                  </a:lnTo>
                  <a:lnTo>
                    <a:pt x="477886" y="55095"/>
                  </a:lnTo>
                  <a:lnTo>
                    <a:pt x="532567" y="42673"/>
                  </a:lnTo>
                  <a:lnTo>
                    <a:pt x="589305" y="31712"/>
                  </a:lnTo>
                  <a:lnTo>
                    <a:pt x="647956" y="22272"/>
                  </a:lnTo>
                  <a:lnTo>
                    <a:pt x="708377" y="14414"/>
                  </a:lnTo>
                  <a:lnTo>
                    <a:pt x="770423" y="8198"/>
                  </a:lnTo>
                  <a:lnTo>
                    <a:pt x="833951" y="3683"/>
                  </a:lnTo>
                  <a:lnTo>
                    <a:pt x="898818" y="930"/>
                  </a:lnTo>
                  <a:lnTo>
                    <a:pt x="964880" y="0"/>
                  </a:lnTo>
                  <a:lnTo>
                    <a:pt x="1030942" y="930"/>
                  </a:lnTo>
                  <a:lnTo>
                    <a:pt x="1095809" y="3683"/>
                  </a:lnTo>
                  <a:lnTo>
                    <a:pt x="1159337" y="8198"/>
                  </a:lnTo>
                  <a:lnTo>
                    <a:pt x="1221384" y="14414"/>
                  </a:lnTo>
                  <a:lnTo>
                    <a:pt x="1281804" y="22272"/>
                  </a:lnTo>
                  <a:lnTo>
                    <a:pt x="1340455" y="31712"/>
                  </a:lnTo>
                  <a:lnTo>
                    <a:pt x="1397193" y="42673"/>
                  </a:lnTo>
                  <a:lnTo>
                    <a:pt x="1451874" y="55095"/>
                  </a:lnTo>
                  <a:lnTo>
                    <a:pt x="1504354" y="68918"/>
                  </a:lnTo>
                  <a:lnTo>
                    <a:pt x="1554490" y="84083"/>
                  </a:lnTo>
                  <a:lnTo>
                    <a:pt x="1602138" y="100528"/>
                  </a:lnTo>
                  <a:lnTo>
                    <a:pt x="1647154" y="118194"/>
                  </a:lnTo>
                  <a:lnTo>
                    <a:pt x="1689394" y="137021"/>
                  </a:lnTo>
                  <a:lnTo>
                    <a:pt x="1728716" y="156949"/>
                  </a:lnTo>
                  <a:lnTo>
                    <a:pt x="1764974" y="177917"/>
                  </a:lnTo>
                  <a:lnTo>
                    <a:pt x="1798026" y="199866"/>
                  </a:lnTo>
                  <a:lnTo>
                    <a:pt x="1853936" y="246465"/>
                  </a:lnTo>
                  <a:lnTo>
                    <a:pt x="1895294" y="296264"/>
                  </a:lnTo>
                  <a:lnTo>
                    <a:pt x="1920952" y="348783"/>
                  </a:lnTo>
                  <a:lnTo>
                    <a:pt x="1929761" y="403541"/>
                  </a:lnTo>
                  <a:lnTo>
                    <a:pt x="1920952" y="458299"/>
                  </a:lnTo>
                  <a:lnTo>
                    <a:pt x="1895294" y="510818"/>
                  </a:lnTo>
                  <a:lnTo>
                    <a:pt x="1853936" y="560618"/>
                  </a:lnTo>
                  <a:lnTo>
                    <a:pt x="1798026" y="607216"/>
                  </a:lnTo>
                  <a:lnTo>
                    <a:pt x="1764974" y="629165"/>
                  </a:lnTo>
                  <a:lnTo>
                    <a:pt x="1728716" y="650133"/>
                  </a:lnTo>
                  <a:lnTo>
                    <a:pt x="1689394" y="670061"/>
                  </a:lnTo>
                  <a:lnTo>
                    <a:pt x="1647154" y="688888"/>
                  </a:lnTo>
                  <a:lnTo>
                    <a:pt x="1602138" y="706554"/>
                  </a:lnTo>
                  <a:lnTo>
                    <a:pt x="1554490" y="723000"/>
                  </a:lnTo>
                  <a:lnTo>
                    <a:pt x="1504354" y="738164"/>
                  </a:lnTo>
                  <a:lnTo>
                    <a:pt x="1451874" y="751988"/>
                  </a:lnTo>
                  <a:lnTo>
                    <a:pt x="1397193" y="764410"/>
                  </a:lnTo>
                  <a:lnTo>
                    <a:pt x="1340455" y="775371"/>
                  </a:lnTo>
                  <a:lnTo>
                    <a:pt x="1281804" y="784810"/>
                  </a:lnTo>
                  <a:lnTo>
                    <a:pt x="1221384" y="792668"/>
                  </a:lnTo>
                  <a:lnTo>
                    <a:pt x="1159337" y="798884"/>
                  </a:lnTo>
                  <a:lnTo>
                    <a:pt x="1095809" y="803399"/>
                  </a:lnTo>
                  <a:lnTo>
                    <a:pt x="1030942" y="806152"/>
                  </a:lnTo>
                  <a:lnTo>
                    <a:pt x="964880" y="807083"/>
                  </a:lnTo>
                  <a:lnTo>
                    <a:pt x="898818" y="806152"/>
                  </a:lnTo>
                  <a:lnTo>
                    <a:pt x="833951" y="803399"/>
                  </a:lnTo>
                  <a:lnTo>
                    <a:pt x="770423" y="798884"/>
                  </a:lnTo>
                  <a:lnTo>
                    <a:pt x="708377" y="792668"/>
                  </a:lnTo>
                  <a:lnTo>
                    <a:pt x="647956" y="784810"/>
                  </a:lnTo>
                  <a:lnTo>
                    <a:pt x="589305" y="775371"/>
                  </a:lnTo>
                  <a:lnTo>
                    <a:pt x="532567" y="764410"/>
                  </a:lnTo>
                  <a:lnTo>
                    <a:pt x="477886" y="751988"/>
                  </a:lnTo>
                  <a:lnTo>
                    <a:pt x="425406" y="738164"/>
                  </a:lnTo>
                  <a:lnTo>
                    <a:pt x="375270" y="723000"/>
                  </a:lnTo>
                  <a:lnTo>
                    <a:pt x="327622" y="706554"/>
                  </a:lnTo>
                  <a:lnTo>
                    <a:pt x="282606" y="688888"/>
                  </a:lnTo>
                  <a:lnTo>
                    <a:pt x="240366" y="670061"/>
                  </a:lnTo>
                  <a:lnTo>
                    <a:pt x="201044" y="650133"/>
                  </a:lnTo>
                  <a:lnTo>
                    <a:pt x="164786" y="629165"/>
                  </a:lnTo>
                  <a:lnTo>
                    <a:pt x="131734" y="607216"/>
                  </a:lnTo>
                  <a:lnTo>
                    <a:pt x="75825" y="560618"/>
                  </a:lnTo>
                  <a:lnTo>
                    <a:pt x="34466" y="510818"/>
                  </a:lnTo>
                  <a:lnTo>
                    <a:pt x="8808" y="458299"/>
                  </a:lnTo>
                  <a:lnTo>
                    <a:pt x="2226" y="431170"/>
                  </a:lnTo>
                  <a:lnTo>
                    <a:pt x="0" y="403541"/>
                  </a:lnTo>
                  <a:close/>
                </a:path>
              </a:pathLst>
            </a:custGeom>
            <a:ln w="25399">
              <a:solidFill>
                <a:srgbClr val="806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0C85981-00D5-7CD5-8F12-434DD1B0DFD7}"/>
                </a:ext>
              </a:extLst>
            </p:cNvPr>
            <p:cNvSpPr txBox="1"/>
            <p:nvPr/>
          </p:nvSpPr>
          <p:spPr>
            <a:xfrm>
              <a:off x="763489" y="496632"/>
              <a:ext cx="10623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spc="-10" dirty="0" err="1">
                  <a:latin typeface="Calibri"/>
                  <a:cs typeface="Calibri"/>
                </a:rPr>
                <a:t>ByteX</a:t>
              </a:r>
              <a:endParaRPr sz="1800" b="1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88" rIns="0" bIns="0" rtlCol="0">
            <a:spAutoFit/>
          </a:bodyPr>
          <a:lstStyle/>
          <a:p>
            <a:pPr marL="199136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IMPACT</a:t>
            </a:r>
            <a:r>
              <a:rPr spc="-26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2673" y="1760595"/>
            <a:ext cx="1006665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Impact: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Early detection of stress, anxiety, and burnout in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Reduces stigma around seeking mental health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Provides data-driven insights for institutions to plan interventions.</a:t>
            </a:r>
          </a:p>
          <a:p>
            <a:endParaRPr lang="en-US" sz="2400" dirty="0"/>
          </a:p>
          <a:p>
            <a:r>
              <a:rPr lang="en-US" sz="2400" b="1" dirty="0"/>
              <a:t>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Personalized, AI-powered guidance for students’ well-being.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Safe, anonymous platform for journaling and peer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Easy integration with college counselling and support systems.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23" y="238574"/>
            <a:ext cx="2001994" cy="9485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501B19-F28F-76CB-80D5-273BDCAB9081}"/>
              </a:ext>
            </a:extLst>
          </p:cNvPr>
          <p:cNvGrpSpPr/>
          <p:nvPr/>
        </p:nvGrpSpPr>
        <p:grpSpPr>
          <a:xfrm>
            <a:off x="329564" y="252094"/>
            <a:ext cx="1929764" cy="807085"/>
            <a:chOff x="329564" y="252094"/>
            <a:chExt cx="1929764" cy="80708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2DB47348-7F84-AC9E-9261-3075EB3777BB}"/>
                </a:ext>
              </a:extLst>
            </p:cNvPr>
            <p:cNvSpPr/>
            <p:nvPr/>
          </p:nvSpPr>
          <p:spPr>
            <a:xfrm>
              <a:off x="329564" y="252094"/>
              <a:ext cx="1929764" cy="807085"/>
            </a:xfrm>
            <a:custGeom>
              <a:avLst/>
              <a:gdLst/>
              <a:ahLst/>
              <a:cxnLst/>
              <a:rect l="l" t="t" r="r" b="b"/>
              <a:pathLst>
                <a:path w="1929764" h="807085">
                  <a:moveTo>
                    <a:pt x="0" y="403541"/>
                  </a:moveTo>
                  <a:lnTo>
                    <a:pt x="2226" y="375912"/>
                  </a:lnTo>
                  <a:lnTo>
                    <a:pt x="8808" y="348783"/>
                  </a:lnTo>
                  <a:lnTo>
                    <a:pt x="34466" y="296264"/>
                  </a:lnTo>
                  <a:lnTo>
                    <a:pt x="75825" y="246465"/>
                  </a:lnTo>
                  <a:lnTo>
                    <a:pt x="131734" y="199866"/>
                  </a:lnTo>
                  <a:lnTo>
                    <a:pt x="164786" y="177917"/>
                  </a:lnTo>
                  <a:lnTo>
                    <a:pt x="201044" y="156949"/>
                  </a:lnTo>
                  <a:lnTo>
                    <a:pt x="240366" y="137021"/>
                  </a:lnTo>
                  <a:lnTo>
                    <a:pt x="282606" y="118194"/>
                  </a:lnTo>
                  <a:lnTo>
                    <a:pt x="327622" y="100528"/>
                  </a:lnTo>
                  <a:lnTo>
                    <a:pt x="375270" y="84083"/>
                  </a:lnTo>
                  <a:lnTo>
                    <a:pt x="425406" y="68918"/>
                  </a:lnTo>
                  <a:lnTo>
                    <a:pt x="477886" y="55095"/>
                  </a:lnTo>
                  <a:lnTo>
                    <a:pt x="532567" y="42673"/>
                  </a:lnTo>
                  <a:lnTo>
                    <a:pt x="589305" y="31712"/>
                  </a:lnTo>
                  <a:lnTo>
                    <a:pt x="647956" y="22272"/>
                  </a:lnTo>
                  <a:lnTo>
                    <a:pt x="708377" y="14414"/>
                  </a:lnTo>
                  <a:lnTo>
                    <a:pt x="770423" y="8198"/>
                  </a:lnTo>
                  <a:lnTo>
                    <a:pt x="833951" y="3683"/>
                  </a:lnTo>
                  <a:lnTo>
                    <a:pt x="898818" y="930"/>
                  </a:lnTo>
                  <a:lnTo>
                    <a:pt x="964880" y="0"/>
                  </a:lnTo>
                  <a:lnTo>
                    <a:pt x="1030942" y="930"/>
                  </a:lnTo>
                  <a:lnTo>
                    <a:pt x="1095809" y="3683"/>
                  </a:lnTo>
                  <a:lnTo>
                    <a:pt x="1159337" y="8198"/>
                  </a:lnTo>
                  <a:lnTo>
                    <a:pt x="1221384" y="14414"/>
                  </a:lnTo>
                  <a:lnTo>
                    <a:pt x="1281804" y="22272"/>
                  </a:lnTo>
                  <a:lnTo>
                    <a:pt x="1340455" y="31712"/>
                  </a:lnTo>
                  <a:lnTo>
                    <a:pt x="1397193" y="42673"/>
                  </a:lnTo>
                  <a:lnTo>
                    <a:pt x="1451874" y="55095"/>
                  </a:lnTo>
                  <a:lnTo>
                    <a:pt x="1504354" y="68918"/>
                  </a:lnTo>
                  <a:lnTo>
                    <a:pt x="1554490" y="84083"/>
                  </a:lnTo>
                  <a:lnTo>
                    <a:pt x="1602138" y="100528"/>
                  </a:lnTo>
                  <a:lnTo>
                    <a:pt x="1647154" y="118194"/>
                  </a:lnTo>
                  <a:lnTo>
                    <a:pt x="1689394" y="137021"/>
                  </a:lnTo>
                  <a:lnTo>
                    <a:pt x="1728716" y="156949"/>
                  </a:lnTo>
                  <a:lnTo>
                    <a:pt x="1764974" y="177917"/>
                  </a:lnTo>
                  <a:lnTo>
                    <a:pt x="1798026" y="199866"/>
                  </a:lnTo>
                  <a:lnTo>
                    <a:pt x="1853936" y="246465"/>
                  </a:lnTo>
                  <a:lnTo>
                    <a:pt x="1895294" y="296264"/>
                  </a:lnTo>
                  <a:lnTo>
                    <a:pt x="1920952" y="348783"/>
                  </a:lnTo>
                  <a:lnTo>
                    <a:pt x="1929761" y="403541"/>
                  </a:lnTo>
                  <a:lnTo>
                    <a:pt x="1920952" y="458299"/>
                  </a:lnTo>
                  <a:lnTo>
                    <a:pt x="1895294" y="510818"/>
                  </a:lnTo>
                  <a:lnTo>
                    <a:pt x="1853936" y="560618"/>
                  </a:lnTo>
                  <a:lnTo>
                    <a:pt x="1798026" y="607216"/>
                  </a:lnTo>
                  <a:lnTo>
                    <a:pt x="1764974" y="629165"/>
                  </a:lnTo>
                  <a:lnTo>
                    <a:pt x="1728716" y="650133"/>
                  </a:lnTo>
                  <a:lnTo>
                    <a:pt x="1689394" y="670061"/>
                  </a:lnTo>
                  <a:lnTo>
                    <a:pt x="1647154" y="688888"/>
                  </a:lnTo>
                  <a:lnTo>
                    <a:pt x="1602138" y="706554"/>
                  </a:lnTo>
                  <a:lnTo>
                    <a:pt x="1554490" y="723000"/>
                  </a:lnTo>
                  <a:lnTo>
                    <a:pt x="1504354" y="738164"/>
                  </a:lnTo>
                  <a:lnTo>
                    <a:pt x="1451874" y="751988"/>
                  </a:lnTo>
                  <a:lnTo>
                    <a:pt x="1397193" y="764410"/>
                  </a:lnTo>
                  <a:lnTo>
                    <a:pt x="1340455" y="775371"/>
                  </a:lnTo>
                  <a:lnTo>
                    <a:pt x="1281804" y="784810"/>
                  </a:lnTo>
                  <a:lnTo>
                    <a:pt x="1221384" y="792668"/>
                  </a:lnTo>
                  <a:lnTo>
                    <a:pt x="1159337" y="798884"/>
                  </a:lnTo>
                  <a:lnTo>
                    <a:pt x="1095809" y="803399"/>
                  </a:lnTo>
                  <a:lnTo>
                    <a:pt x="1030942" y="806152"/>
                  </a:lnTo>
                  <a:lnTo>
                    <a:pt x="964880" y="807083"/>
                  </a:lnTo>
                  <a:lnTo>
                    <a:pt x="898818" y="806152"/>
                  </a:lnTo>
                  <a:lnTo>
                    <a:pt x="833951" y="803399"/>
                  </a:lnTo>
                  <a:lnTo>
                    <a:pt x="770423" y="798884"/>
                  </a:lnTo>
                  <a:lnTo>
                    <a:pt x="708377" y="792668"/>
                  </a:lnTo>
                  <a:lnTo>
                    <a:pt x="647956" y="784810"/>
                  </a:lnTo>
                  <a:lnTo>
                    <a:pt x="589305" y="775371"/>
                  </a:lnTo>
                  <a:lnTo>
                    <a:pt x="532567" y="764410"/>
                  </a:lnTo>
                  <a:lnTo>
                    <a:pt x="477886" y="751988"/>
                  </a:lnTo>
                  <a:lnTo>
                    <a:pt x="425406" y="738164"/>
                  </a:lnTo>
                  <a:lnTo>
                    <a:pt x="375270" y="723000"/>
                  </a:lnTo>
                  <a:lnTo>
                    <a:pt x="327622" y="706554"/>
                  </a:lnTo>
                  <a:lnTo>
                    <a:pt x="282606" y="688888"/>
                  </a:lnTo>
                  <a:lnTo>
                    <a:pt x="240366" y="670061"/>
                  </a:lnTo>
                  <a:lnTo>
                    <a:pt x="201044" y="650133"/>
                  </a:lnTo>
                  <a:lnTo>
                    <a:pt x="164786" y="629165"/>
                  </a:lnTo>
                  <a:lnTo>
                    <a:pt x="131734" y="607216"/>
                  </a:lnTo>
                  <a:lnTo>
                    <a:pt x="75825" y="560618"/>
                  </a:lnTo>
                  <a:lnTo>
                    <a:pt x="34466" y="510818"/>
                  </a:lnTo>
                  <a:lnTo>
                    <a:pt x="8808" y="458299"/>
                  </a:lnTo>
                  <a:lnTo>
                    <a:pt x="2226" y="431170"/>
                  </a:lnTo>
                  <a:lnTo>
                    <a:pt x="0" y="403541"/>
                  </a:lnTo>
                  <a:close/>
                </a:path>
              </a:pathLst>
            </a:custGeom>
            <a:ln w="25399">
              <a:solidFill>
                <a:srgbClr val="806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D1DAB83-9F91-D4C5-F0C9-5693EBBC26A9}"/>
                </a:ext>
              </a:extLst>
            </p:cNvPr>
            <p:cNvSpPr txBox="1"/>
            <p:nvPr/>
          </p:nvSpPr>
          <p:spPr>
            <a:xfrm>
              <a:off x="763489" y="496632"/>
              <a:ext cx="10623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spc="-10" dirty="0" err="1">
                  <a:latin typeface="Calibri"/>
                  <a:cs typeface="Calibri"/>
                </a:rPr>
                <a:t>ByteX</a:t>
              </a:r>
              <a:endParaRPr sz="1800" b="1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88" rIns="0" bIns="0" rtlCol="0">
            <a:spAutoFit/>
          </a:bodyPr>
          <a:lstStyle/>
          <a:p>
            <a:pPr marL="1163955">
              <a:lnSpc>
                <a:spcPct val="100000"/>
              </a:lnSpc>
              <a:spcBef>
                <a:spcPts val="100"/>
              </a:spcBef>
              <a:tabLst>
                <a:tab pos="390461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568" y="1877293"/>
            <a:ext cx="8190865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/>
              <a:t>Research: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Rising stress, anxiety, and burnout among college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 and digital tools improve early detection and personalized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Anonymous and peer platforms boost engagement.</a:t>
            </a:r>
          </a:p>
          <a:p>
            <a:endParaRPr lang="en-US" sz="2000" dirty="0"/>
          </a:p>
          <a:p>
            <a:r>
              <a:rPr lang="en-US" sz="2000" b="1" dirty="0"/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WHO, “Mental Health of Students,” 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Liu et al., Frontiers in Psychiatry, 2021.</a:t>
            </a:r>
          </a:p>
          <a:p>
            <a:pPr marL="354965" indent="-28956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123" y="238574"/>
            <a:ext cx="2001994" cy="9485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30" dirty="0"/>
              <a:t> </a:t>
            </a:r>
            <a:r>
              <a:rPr spc="-20" dirty="0"/>
              <a:t>Idea</a:t>
            </a:r>
            <a:r>
              <a:rPr spc="-30" dirty="0"/>
              <a:t> </a:t>
            </a:r>
            <a:r>
              <a:rPr spc="-10" dirty="0"/>
              <a:t>submission-</a:t>
            </a:r>
            <a:r>
              <a:rPr spc="-2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D3450-AE14-4F3A-9A38-FE603FB8C802}"/>
              </a:ext>
            </a:extLst>
          </p:cNvPr>
          <p:cNvGrpSpPr/>
          <p:nvPr/>
        </p:nvGrpSpPr>
        <p:grpSpPr>
          <a:xfrm>
            <a:off x="329564" y="252094"/>
            <a:ext cx="1929764" cy="807085"/>
            <a:chOff x="329564" y="252094"/>
            <a:chExt cx="1929764" cy="80708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8555E1E6-9C35-6245-F754-A6589793A95E}"/>
                </a:ext>
              </a:extLst>
            </p:cNvPr>
            <p:cNvSpPr/>
            <p:nvPr/>
          </p:nvSpPr>
          <p:spPr>
            <a:xfrm>
              <a:off x="329564" y="252094"/>
              <a:ext cx="1929764" cy="807085"/>
            </a:xfrm>
            <a:custGeom>
              <a:avLst/>
              <a:gdLst/>
              <a:ahLst/>
              <a:cxnLst/>
              <a:rect l="l" t="t" r="r" b="b"/>
              <a:pathLst>
                <a:path w="1929764" h="807085">
                  <a:moveTo>
                    <a:pt x="0" y="403541"/>
                  </a:moveTo>
                  <a:lnTo>
                    <a:pt x="2226" y="375912"/>
                  </a:lnTo>
                  <a:lnTo>
                    <a:pt x="8808" y="348783"/>
                  </a:lnTo>
                  <a:lnTo>
                    <a:pt x="34466" y="296264"/>
                  </a:lnTo>
                  <a:lnTo>
                    <a:pt x="75825" y="246465"/>
                  </a:lnTo>
                  <a:lnTo>
                    <a:pt x="131734" y="199866"/>
                  </a:lnTo>
                  <a:lnTo>
                    <a:pt x="164786" y="177917"/>
                  </a:lnTo>
                  <a:lnTo>
                    <a:pt x="201044" y="156949"/>
                  </a:lnTo>
                  <a:lnTo>
                    <a:pt x="240366" y="137021"/>
                  </a:lnTo>
                  <a:lnTo>
                    <a:pt x="282606" y="118194"/>
                  </a:lnTo>
                  <a:lnTo>
                    <a:pt x="327622" y="100528"/>
                  </a:lnTo>
                  <a:lnTo>
                    <a:pt x="375270" y="84083"/>
                  </a:lnTo>
                  <a:lnTo>
                    <a:pt x="425406" y="68918"/>
                  </a:lnTo>
                  <a:lnTo>
                    <a:pt x="477886" y="55095"/>
                  </a:lnTo>
                  <a:lnTo>
                    <a:pt x="532567" y="42673"/>
                  </a:lnTo>
                  <a:lnTo>
                    <a:pt x="589305" y="31712"/>
                  </a:lnTo>
                  <a:lnTo>
                    <a:pt x="647956" y="22272"/>
                  </a:lnTo>
                  <a:lnTo>
                    <a:pt x="708377" y="14414"/>
                  </a:lnTo>
                  <a:lnTo>
                    <a:pt x="770423" y="8198"/>
                  </a:lnTo>
                  <a:lnTo>
                    <a:pt x="833951" y="3683"/>
                  </a:lnTo>
                  <a:lnTo>
                    <a:pt x="898818" y="930"/>
                  </a:lnTo>
                  <a:lnTo>
                    <a:pt x="964880" y="0"/>
                  </a:lnTo>
                  <a:lnTo>
                    <a:pt x="1030942" y="930"/>
                  </a:lnTo>
                  <a:lnTo>
                    <a:pt x="1095809" y="3683"/>
                  </a:lnTo>
                  <a:lnTo>
                    <a:pt x="1159337" y="8198"/>
                  </a:lnTo>
                  <a:lnTo>
                    <a:pt x="1221384" y="14414"/>
                  </a:lnTo>
                  <a:lnTo>
                    <a:pt x="1281804" y="22272"/>
                  </a:lnTo>
                  <a:lnTo>
                    <a:pt x="1340455" y="31712"/>
                  </a:lnTo>
                  <a:lnTo>
                    <a:pt x="1397193" y="42673"/>
                  </a:lnTo>
                  <a:lnTo>
                    <a:pt x="1451874" y="55095"/>
                  </a:lnTo>
                  <a:lnTo>
                    <a:pt x="1504354" y="68918"/>
                  </a:lnTo>
                  <a:lnTo>
                    <a:pt x="1554490" y="84083"/>
                  </a:lnTo>
                  <a:lnTo>
                    <a:pt x="1602138" y="100528"/>
                  </a:lnTo>
                  <a:lnTo>
                    <a:pt x="1647154" y="118194"/>
                  </a:lnTo>
                  <a:lnTo>
                    <a:pt x="1689394" y="137021"/>
                  </a:lnTo>
                  <a:lnTo>
                    <a:pt x="1728716" y="156949"/>
                  </a:lnTo>
                  <a:lnTo>
                    <a:pt x="1764974" y="177917"/>
                  </a:lnTo>
                  <a:lnTo>
                    <a:pt x="1798026" y="199866"/>
                  </a:lnTo>
                  <a:lnTo>
                    <a:pt x="1853936" y="246465"/>
                  </a:lnTo>
                  <a:lnTo>
                    <a:pt x="1895294" y="296264"/>
                  </a:lnTo>
                  <a:lnTo>
                    <a:pt x="1920952" y="348783"/>
                  </a:lnTo>
                  <a:lnTo>
                    <a:pt x="1929761" y="403541"/>
                  </a:lnTo>
                  <a:lnTo>
                    <a:pt x="1920952" y="458299"/>
                  </a:lnTo>
                  <a:lnTo>
                    <a:pt x="1895294" y="510818"/>
                  </a:lnTo>
                  <a:lnTo>
                    <a:pt x="1853936" y="560618"/>
                  </a:lnTo>
                  <a:lnTo>
                    <a:pt x="1798026" y="607216"/>
                  </a:lnTo>
                  <a:lnTo>
                    <a:pt x="1764974" y="629165"/>
                  </a:lnTo>
                  <a:lnTo>
                    <a:pt x="1728716" y="650133"/>
                  </a:lnTo>
                  <a:lnTo>
                    <a:pt x="1689394" y="670061"/>
                  </a:lnTo>
                  <a:lnTo>
                    <a:pt x="1647154" y="688888"/>
                  </a:lnTo>
                  <a:lnTo>
                    <a:pt x="1602138" y="706554"/>
                  </a:lnTo>
                  <a:lnTo>
                    <a:pt x="1554490" y="723000"/>
                  </a:lnTo>
                  <a:lnTo>
                    <a:pt x="1504354" y="738164"/>
                  </a:lnTo>
                  <a:lnTo>
                    <a:pt x="1451874" y="751988"/>
                  </a:lnTo>
                  <a:lnTo>
                    <a:pt x="1397193" y="764410"/>
                  </a:lnTo>
                  <a:lnTo>
                    <a:pt x="1340455" y="775371"/>
                  </a:lnTo>
                  <a:lnTo>
                    <a:pt x="1281804" y="784810"/>
                  </a:lnTo>
                  <a:lnTo>
                    <a:pt x="1221384" y="792668"/>
                  </a:lnTo>
                  <a:lnTo>
                    <a:pt x="1159337" y="798884"/>
                  </a:lnTo>
                  <a:lnTo>
                    <a:pt x="1095809" y="803399"/>
                  </a:lnTo>
                  <a:lnTo>
                    <a:pt x="1030942" y="806152"/>
                  </a:lnTo>
                  <a:lnTo>
                    <a:pt x="964880" y="807083"/>
                  </a:lnTo>
                  <a:lnTo>
                    <a:pt x="898818" y="806152"/>
                  </a:lnTo>
                  <a:lnTo>
                    <a:pt x="833951" y="803399"/>
                  </a:lnTo>
                  <a:lnTo>
                    <a:pt x="770423" y="798884"/>
                  </a:lnTo>
                  <a:lnTo>
                    <a:pt x="708377" y="792668"/>
                  </a:lnTo>
                  <a:lnTo>
                    <a:pt x="647956" y="784810"/>
                  </a:lnTo>
                  <a:lnTo>
                    <a:pt x="589305" y="775371"/>
                  </a:lnTo>
                  <a:lnTo>
                    <a:pt x="532567" y="764410"/>
                  </a:lnTo>
                  <a:lnTo>
                    <a:pt x="477886" y="751988"/>
                  </a:lnTo>
                  <a:lnTo>
                    <a:pt x="425406" y="738164"/>
                  </a:lnTo>
                  <a:lnTo>
                    <a:pt x="375270" y="723000"/>
                  </a:lnTo>
                  <a:lnTo>
                    <a:pt x="327622" y="706554"/>
                  </a:lnTo>
                  <a:lnTo>
                    <a:pt x="282606" y="688888"/>
                  </a:lnTo>
                  <a:lnTo>
                    <a:pt x="240366" y="670061"/>
                  </a:lnTo>
                  <a:lnTo>
                    <a:pt x="201044" y="650133"/>
                  </a:lnTo>
                  <a:lnTo>
                    <a:pt x="164786" y="629165"/>
                  </a:lnTo>
                  <a:lnTo>
                    <a:pt x="131734" y="607216"/>
                  </a:lnTo>
                  <a:lnTo>
                    <a:pt x="75825" y="560618"/>
                  </a:lnTo>
                  <a:lnTo>
                    <a:pt x="34466" y="510818"/>
                  </a:lnTo>
                  <a:lnTo>
                    <a:pt x="8808" y="458299"/>
                  </a:lnTo>
                  <a:lnTo>
                    <a:pt x="2226" y="431170"/>
                  </a:lnTo>
                  <a:lnTo>
                    <a:pt x="0" y="403541"/>
                  </a:lnTo>
                  <a:close/>
                </a:path>
              </a:pathLst>
            </a:custGeom>
            <a:ln w="25399">
              <a:solidFill>
                <a:srgbClr val="8064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747B816-D790-DC69-99AF-7C8AEF21B682}"/>
                </a:ext>
              </a:extLst>
            </p:cNvPr>
            <p:cNvSpPr txBox="1"/>
            <p:nvPr/>
          </p:nvSpPr>
          <p:spPr>
            <a:xfrm>
              <a:off x="763489" y="496632"/>
              <a:ext cx="10623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spc="-10" dirty="0" err="1">
                  <a:latin typeface="Calibri"/>
                  <a:cs typeface="Calibri"/>
                </a:rPr>
                <a:t>ByteX</a:t>
              </a:r>
              <a:endParaRPr sz="1800" b="1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611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Garamond</vt:lpstr>
      <vt:lpstr>Times New Roman</vt:lpstr>
      <vt:lpstr>Office Theme</vt:lpstr>
      <vt:lpstr>SMART INDIA HACKATHON 2025</vt:lpstr>
      <vt:lpstr>IDEA TITLE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krita</dc:creator>
  <cp:lastModifiedBy>kritagyay2005@gmail.com</cp:lastModifiedBy>
  <cp:revision>3</cp:revision>
  <dcterms:created xsi:type="dcterms:W3CDTF">2025-09-11T15:40:43Z</dcterms:created>
  <dcterms:modified xsi:type="dcterms:W3CDTF">2025-09-13T05:12:15Z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PDFium</vt:lpwstr>
  </property>
  <property fmtid="{D5CDD505-2E9C-101B-9397-08002B2CF9AE}" pid="4" name="LastSaved">
    <vt:filetime>2025-09-11T00:00:00Z</vt:filetime>
  </property>
  <property fmtid="{D5CDD505-2E9C-101B-9397-08002B2CF9AE}" pid="5" name="Producer">
    <vt:lpwstr>3-Heights(TM) PDF Security Shell 4.8.25.2 (http://www.pdf-tools.com)</vt:lpwstr>
  </property>
</Properties>
</file>