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521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C472-2AEA-4F77-91F2-6E13D2C07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D0B1A-2137-4E12-8B24-FAAE3775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FAFC-3DC6-4F93-904A-FA3AE52E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796E-643B-4509-95D9-3359373A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C842-C3F0-43A2-9B01-54CF7533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FF90-F4B7-4EF7-8681-2303388F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D23DA-2AE5-40EE-B522-C4EEE689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97B7-1947-4F71-9F1F-1385362A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DC80-0F2B-41E6-A9CB-436A5C41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55D0-086D-47A1-9609-0D893EDE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05467-419B-4D77-AD7A-3B96DD590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A9748-4CC5-41D5-AAC9-E3DB5811C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0387-FE76-4DD8-9B0B-2FA7EDFB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C4E4-C801-494A-96EE-DACCB9B1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577A-CE0C-436B-8480-2E9CC6D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5E4D-DE80-408D-97E6-F2090FE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06C5-4C89-4210-B7C9-2FAC1169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16BB-5E38-4EB8-B470-251F8842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39F1-47E6-4972-A9E1-B6456E37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A6FC-74FA-4F44-8D1B-B7C7AAAF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CD10-CE39-42A7-B4B0-BECB2D21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AC74-16BB-46B2-8536-72BC4970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55CB-9F3F-4B71-9776-C47683CB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7013-B4C0-4E57-A9FC-ED08AF8D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91F8-F2E0-4CD9-904E-6D95D32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0192-78E8-44E3-B09D-B5BB2E0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472C-FCE5-4C04-A1F0-D868CA79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29A7-5185-4E51-A713-1FD659BF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99B-28EB-45CF-92F0-99B6F63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4651-12FB-43B7-9747-6074EF96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31723-B7D4-40BB-94B6-F5207D0A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B2F-1B68-4C37-AFAC-AE02319A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F8DE-8635-4688-B7F3-E33428E1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80CAB-1E74-4E1D-8507-04D4BEF2A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9A4CA-8B47-4FCE-BD23-05383714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344ED-3B9E-44FE-824B-F80F5604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B548B-3A54-4E73-A1BF-5C6A703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6E914-729D-4BB3-B3B5-4339ED6D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91697-879F-4453-B1BC-4F545297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BE7-5F3B-4967-B848-8962BB5D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D8E83-26B3-43D9-BDDC-5A16AED9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480B-80E5-472F-8D7C-6561F97C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CEB6-696D-4FEF-8BB9-69CBBE3F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CC113-9B37-4BEE-BA3E-403BD936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813FD-8E7D-4E8E-997C-CB1E85B2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8967-5F69-4812-8B74-E2B54D3A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2AA8-5C92-4448-B3CE-75F1A86D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43A1-FF5E-42B3-A9DA-8D8678D4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94C8C-C987-4879-A0A4-671A7C86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0C15-7E81-4724-83C1-430B444C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18A8-E2C4-4F8B-8FA9-ACCB8D42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33120-1616-4B35-843A-FD6C235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596C-6E1D-4318-B07B-F98D80E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4ACC0-7A8D-4A9F-A2D6-DCAA63C2E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E10B5-CF40-4A67-969F-3900B42E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B885-1BD4-49CC-B6DC-BD41535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2BFC-4A0B-4865-ADB1-6EB87CB4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E2E5-DEEE-4285-B2D3-2273C7E1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2653B-1930-4D9E-B1BE-9174FD56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6402-C705-4354-B89E-951E0E73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3A78-CC5E-4BD5-97B7-8F061AF13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6D92-EF67-4F2C-AAA4-75ABC6ACF004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2252-1D81-4EF5-B745-DF04D3D4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134C-490A-48A6-AC10-6571ECCEE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61B6-CF0A-4FCD-A9CD-AF4332D9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9141-2F02-4A06-8495-D840A6A6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275"/>
            <a:ext cx="9144000" cy="1253679"/>
          </a:xfrm>
        </p:spPr>
        <p:txBody>
          <a:bodyPr/>
          <a:lstStyle/>
          <a:p>
            <a:r>
              <a:rPr lang="en-US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WINNING THE POOH</a:t>
            </a:r>
            <a:endParaRPr lang="en-US" dirty="0">
              <a:latin typeface="Poppins SemiBold" panose="02000000000000000000" pitchFamily="2" charset="0"/>
              <a:cs typeface="Poppins SemiBol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9DD1B-90EB-40C0-B97E-375DD292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82" y="4276922"/>
            <a:ext cx="7344791" cy="1253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F1741-DC92-4E1F-9A90-A44B6E5ED5C8}"/>
              </a:ext>
            </a:extLst>
          </p:cNvPr>
          <p:cNvSpPr txBox="1"/>
          <p:nvPr/>
        </p:nvSpPr>
        <p:spPr>
          <a:xfrm>
            <a:off x="5248827" y="1636145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oppins Light" panose="02000000000000000000" pitchFamily="2" charset="0"/>
                <a:cs typeface="Poppins Light" panose="02000000000000000000" pitchFamily="2" charset="0"/>
              </a:rPr>
              <a:t>presents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3E2D0-F516-4269-9DB8-3D656496A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7365"/>
            <a:ext cx="7620000" cy="9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84AE4F-687F-4A3F-83A2-313666B98D1B}"/>
              </a:ext>
            </a:extLst>
          </p:cNvPr>
          <p:cNvSpPr txBox="1"/>
          <p:nvPr/>
        </p:nvSpPr>
        <p:spPr>
          <a:xfrm>
            <a:off x="5589117" y="3478879"/>
            <a:ext cx="101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Light" panose="02000000000000000000" pitchFamily="2" charset="0"/>
                <a:cs typeface="Poppins Light" panose="02000000000000000000" pitchFamily="2" charset="0"/>
              </a:rPr>
              <a:t>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1899A-2492-4BC4-8C59-0AB57F199C78}"/>
              </a:ext>
            </a:extLst>
          </p:cNvPr>
          <p:cNvSpPr txBox="1"/>
          <p:nvPr/>
        </p:nvSpPr>
        <p:spPr>
          <a:xfrm>
            <a:off x="1476753" y="6108333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oppins Light" panose="02000000000000000000" pitchFamily="2" charset="0"/>
                <a:cs typeface="Poppins Light" panose="02000000000000000000" pitchFamily="2" charset="0"/>
              </a:rPr>
              <a:t>Kritanu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C4747-07DE-4590-90BA-4CD6FFDA08E1}"/>
              </a:ext>
            </a:extLst>
          </p:cNvPr>
          <p:cNvSpPr txBox="1"/>
          <p:nvPr/>
        </p:nvSpPr>
        <p:spPr>
          <a:xfrm>
            <a:off x="8796190" y="6108988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oppins Light" panose="02000000000000000000" pitchFamily="2" charset="0"/>
                <a:cs typeface="Poppins Light" panose="02000000000000000000" pitchFamily="2" charset="0"/>
              </a:rPr>
              <a:t>Shivendra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6C862-3B2F-45E1-9426-4F47CA6E3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37" y="5676102"/>
            <a:ext cx="728126" cy="9078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945749-B1FD-4229-9FF1-E788B6853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6C83F7-6C82-459F-8335-AA2E0778D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FD085-2335-4ACC-991E-F3AC8FB24F65}"/>
              </a:ext>
            </a:extLst>
          </p:cNvPr>
          <p:cNvSpPr txBox="1"/>
          <p:nvPr/>
        </p:nvSpPr>
        <p:spPr>
          <a:xfrm>
            <a:off x="625641" y="449178"/>
            <a:ext cx="5548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PROBLEM STATEMENT</a:t>
            </a:r>
            <a:endParaRPr lang="en-US" sz="4000" dirty="0">
              <a:latin typeface="Poppins Medium" panose="02000000000000000000" pitchFamily="2" charset="0"/>
              <a:cs typeface="Poppins Medium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0F505-4B9F-48D8-8CD2-F84D4C6B3643}"/>
              </a:ext>
            </a:extLst>
          </p:cNvPr>
          <p:cNvSpPr txBox="1"/>
          <p:nvPr/>
        </p:nvSpPr>
        <p:spPr>
          <a:xfrm>
            <a:off x="625641" y="1230786"/>
            <a:ext cx="897393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Poppins Light" panose="02000000000000000000" pitchFamily="2" charset="0"/>
                <a:cs typeface="Poppins Light" panose="02000000000000000000" pitchFamily="2" charset="0"/>
              </a:rPr>
              <a:t> </a:t>
            </a: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As a consumer, everyone of us have purchased goods/items which 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are in some part of their lifetime, stored in a warehouse.</a:t>
            </a:r>
          </a:p>
          <a:p>
            <a:endParaRPr lang="en-US" sz="20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Warehouses require a lot of maintenance and control so that the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stored products do not degrade or get damaged.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</a:t>
            </a: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  <a:sym typeface="Wingdings" panose="05000000000000000000" pitchFamily="2" charset="2"/>
              </a:rPr>
              <a:t>Lot of news reports have proved that the damage due to lack of 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  <a:sym typeface="Wingdings" panose="05000000000000000000" pitchFamily="2" charset="2"/>
              </a:rPr>
              <a:t>  infrastructure has led to enormous loss of capital, directly affecting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  <a:sym typeface="Wingdings" panose="05000000000000000000" pitchFamily="2" charset="2"/>
              </a:rPr>
              <a:t>  the low-payed workers.</a:t>
            </a:r>
          </a:p>
          <a:p>
            <a:endParaRPr lang="en-US" sz="24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868E69-A469-4A50-A070-32032874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B5E6BD-F066-4022-B07E-C4B78DADE7D5}"/>
              </a:ext>
            </a:extLst>
          </p:cNvPr>
          <p:cNvSpPr txBox="1"/>
          <p:nvPr/>
        </p:nvSpPr>
        <p:spPr>
          <a:xfrm>
            <a:off x="627195" y="441692"/>
            <a:ext cx="2678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SOLUTION</a:t>
            </a:r>
            <a:endParaRPr lang="en-US" sz="4000" dirty="0">
              <a:latin typeface="Poppins Medium" panose="02000000000000000000" pitchFamily="2" charset="0"/>
              <a:cs typeface="Poppins Medium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B23AE-8EB4-4784-8E2C-51EAE3E5E671}"/>
              </a:ext>
            </a:extLst>
          </p:cNvPr>
          <p:cNvSpPr txBox="1"/>
          <p:nvPr/>
        </p:nvSpPr>
        <p:spPr>
          <a:xfrm>
            <a:off x="627195" y="1270802"/>
            <a:ext cx="91358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Our hack comes under the theme of </a:t>
            </a:r>
            <a:r>
              <a:rPr lang="en-US" sz="2000" b="1" dirty="0">
                <a:latin typeface="Poppins Light" panose="02000000000000000000" pitchFamily="2" charset="0"/>
                <a:cs typeface="Poppins Light" panose="02000000000000000000" pitchFamily="2" charset="0"/>
              </a:rPr>
              <a:t>Activity Analysis. </a:t>
            </a: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This cost 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effective idea is well suited for Honeywell as it provides technology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solutions for the industry. </a:t>
            </a:r>
            <a:endParaRPr lang="en-US" sz="2000" b="1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endParaRPr lang="en-US" sz="20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We propose a monitoring system that can keep track of the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environment using sensors and has the feature of motion tracking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and movement detection using a surveillance camera.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Every time a product changes hands, the transaction could be 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documented, creating a permanent history of a product, from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manufacture to sale. This could dramatically reduce time delays,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added costs, and human error that plague transactions today. The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inclusion of blockchains make this successful.</a:t>
            </a:r>
          </a:p>
          <a:p>
            <a:endParaRPr lang="en-US" sz="2000" dirty="0">
              <a:latin typeface="Poppins Light" panose="02000000000000000000" pitchFamily="2" charset="0"/>
              <a:cs typeface="Poppins Light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The main “aim” of our work is to adopt safety using monitory sensors,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security by malicious action detection with a camera and efficient use</a:t>
            </a:r>
          </a:p>
          <a:p>
            <a:r>
              <a:rPr lang="en-US" sz="2000" dirty="0">
                <a:latin typeface="Poppins Light" panose="02000000000000000000" pitchFamily="2" charset="0"/>
                <a:cs typeface="Poppins Light" panose="02000000000000000000" pitchFamily="2" charset="0"/>
              </a:rPr>
              <a:t>  of electricity using automation.</a:t>
            </a:r>
          </a:p>
        </p:txBody>
      </p:sp>
    </p:spTree>
    <p:extLst>
      <p:ext uri="{BB962C8B-B14F-4D97-AF65-F5344CB8AC3E}">
        <p14:creationId xmlns:p14="http://schemas.microsoft.com/office/powerpoint/2010/main" val="30264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F39012-655F-4A09-BB81-3BFF6D0E6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B05B1-F349-4ECF-89FB-64D45D0045CC}"/>
              </a:ext>
            </a:extLst>
          </p:cNvPr>
          <p:cNvSpPr txBox="1"/>
          <p:nvPr/>
        </p:nvSpPr>
        <p:spPr>
          <a:xfrm>
            <a:off x="574964" y="714731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Poppins Medium" panose="02000000000000000000" pitchFamily="2" charset="0"/>
                <a:cs typeface="Poppins Medium" panose="02000000000000000000" pitchFamily="2" charset="0"/>
              </a:rPr>
              <a:t>FEATURES</a:t>
            </a:r>
            <a:endParaRPr lang="en-US" sz="4000" dirty="0">
              <a:latin typeface="Poppins Medium" panose="02000000000000000000" pitchFamily="2" charset="0"/>
              <a:cs typeface="Poppins Medium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50B1F-592E-4001-A4E8-5FAED4256A01}"/>
              </a:ext>
            </a:extLst>
          </p:cNvPr>
          <p:cNvSpPr txBox="1"/>
          <p:nvPr/>
        </p:nvSpPr>
        <p:spPr>
          <a:xfrm>
            <a:off x="574964" y="446414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Tools &amp; Frameworks used: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48E7B5-C375-40FE-A9F9-1CC3990D2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8" y="0"/>
            <a:ext cx="7026226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EF834A-36F8-45F1-A93C-5FF610680BBE}"/>
              </a:ext>
            </a:extLst>
          </p:cNvPr>
          <p:cNvSpPr txBox="1"/>
          <p:nvPr/>
        </p:nvSpPr>
        <p:spPr>
          <a:xfrm>
            <a:off x="574964" y="5130540"/>
            <a:ext cx="2810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 Solidity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 Ropsten Test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 HTML/CSS (Web)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 Android Studio (App)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 jQuery</a:t>
            </a:r>
          </a:p>
        </p:txBody>
      </p:sp>
    </p:spTree>
    <p:extLst>
      <p:ext uri="{BB962C8B-B14F-4D97-AF65-F5344CB8AC3E}">
        <p14:creationId xmlns:p14="http://schemas.microsoft.com/office/powerpoint/2010/main" val="15588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A5C60-DAAB-4605-B297-1A7F34C61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2" y="-6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C71E4-6CB1-4EBE-A1BD-471C4271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8" y="1804807"/>
            <a:ext cx="1827213" cy="3248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0B84E-EAE6-4DF1-9035-8C5ABDF0D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16" y="1804807"/>
            <a:ext cx="1827213" cy="3248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76B9FA-5D57-467C-84F4-3C2AC13D5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41" y="1804807"/>
            <a:ext cx="1950114" cy="3248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C75448-8E16-4AA2-9A68-F4D567A51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05" y="3055971"/>
            <a:ext cx="373023" cy="3730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D032-7888-4A51-8203-439C5FF0B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85" y="3055971"/>
            <a:ext cx="373023" cy="3730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8AC085-5EB2-42B7-A442-41C2EFFEB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32" y="3055971"/>
            <a:ext cx="373023" cy="3730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1C1C0B-E0FE-42A4-88B0-D197BDFB5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71" y="3055972"/>
            <a:ext cx="373023" cy="3730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75F9CB-91C5-4E8E-A4B0-A70B0A3FD6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6" t="3507" r="-14244" b="-730"/>
          <a:stretch/>
        </p:blipFill>
        <p:spPr>
          <a:xfrm>
            <a:off x="4671270" y="1804807"/>
            <a:ext cx="2505892" cy="3289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51F3E1-9ACA-404A-AEAB-A4B23EC2BF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6" r="-636"/>
          <a:stretch/>
        </p:blipFill>
        <p:spPr>
          <a:xfrm>
            <a:off x="9784080" y="1804807"/>
            <a:ext cx="2194560" cy="32483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A686C1-9C49-4305-BC38-D0054A8E2E49}"/>
              </a:ext>
            </a:extLst>
          </p:cNvPr>
          <p:cNvCxnSpPr/>
          <p:nvPr/>
        </p:nvCxnSpPr>
        <p:spPr>
          <a:xfrm>
            <a:off x="298580" y="5421086"/>
            <a:ext cx="6382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2414B2-B0DD-418F-9D38-5574DEF0C29F}"/>
              </a:ext>
            </a:extLst>
          </p:cNvPr>
          <p:cNvSpPr txBox="1"/>
          <p:nvPr/>
        </p:nvSpPr>
        <p:spPr>
          <a:xfrm>
            <a:off x="3177597" y="55629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APP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49AEF9-7A9E-4BB8-9461-5BB44BC40864}"/>
              </a:ext>
            </a:extLst>
          </p:cNvPr>
          <p:cNvCxnSpPr>
            <a:cxnSpLocks/>
          </p:cNvCxnSpPr>
          <p:nvPr/>
        </p:nvCxnSpPr>
        <p:spPr>
          <a:xfrm flipV="1">
            <a:off x="7428884" y="5421086"/>
            <a:ext cx="4393002" cy="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DC7E2D-9C5C-49EC-A345-0FD8A450C5CD}"/>
              </a:ext>
            </a:extLst>
          </p:cNvPr>
          <p:cNvSpPr txBox="1"/>
          <p:nvPr/>
        </p:nvSpPr>
        <p:spPr>
          <a:xfrm>
            <a:off x="9231406" y="555562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 Light" panose="02000000000000000000" pitchFamily="2" charset="0"/>
                <a:cs typeface="Poppins Light" panose="02000000000000000000" pitchFamily="2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8408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36E-6311-4DEE-9603-4CDB3A79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2" y="-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D30F-FE04-4468-B8DB-5F600E07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4BAFC-62B5-4ECE-AF9C-84A3E204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2A96B4-EE50-46F6-A2FD-528B314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Poppins Light</vt:lpstr>
      <vt:lpstr>Poppins Medium</vt:lpstr>
      <vt:lpstr>Poppins SemiBold</vt:lpstr>
      <vt:lpstr>Wingdings</vt:lpstr>
      <vt:lpstr>Office Theme</vt:lpstr>
      <vt:lpstr>WINNING THE POOH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THE POOH </dc:title>
  <dc:creator>Metallic82</dc:creator>
  <cp:lastModifiedBy>Metallic82</cp:lastModifiedBy>
  <cp:revision>13</cp:revision>
  <dcterms:created xsi:type="dcterms:W3CDTF">2018-09-28T19:52:40Z</dcterms:created>
  <dcterms:modified xsi:type="dcterms:W3CDTF">2018-09-28T22:44:00Z</dcterms:modified>
</cp:coreProperties>
</file>