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60" r:id="rId3"/>
    <p:sldId id="259" r:id="rId4"/>
    <p:sldId id="261" r:id="rId5"/>
    <p:sldId id="262" r:id="rId6"/>
    <p:sldId id="263" r:id="rId7"/>
    <p:sldId id="275" r:id="rId8"/>
    <p:sldId id="276" r:id="rId9"/>
    <p:sldId id="277" r:id="rId10"/>
    <p:sldId id="278" r:id="rId11"/>
    <p:sldId id="264" r:id="rId12"/>
    <p:sldId id="279" r:id="rId13"/>
    <p:sldId id="266" r:id="rId14"/>
    <p:sldId id="267" r:id="rId15"/>
    <p:sldId id="268" r:id="rId16"/>
    <p:sldId id="280"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AF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DD17F-CCF9-427F-BED0-EB0618664661}"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D17F-CCF9-427F-BED0-EB0618664661}"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D17F-CCF9-427F-BED0-EB0618664661}"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DD17F-CCF9-427F-BED0-EB0618664661}"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DD17F-CCF9-427F-BED0-EB0618664661}"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DD17F-CCF9-427F-BED0-EB0618664661}"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DD17F-CCF9-427F-BED0-EB0618664661}" type="datetimeFigureOut">
              <a:rPr lang="en-US" smtClean="0"/>
              <a:pPr/>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DD17F-CCF9-427F-BED0-EB0618664661}" type="datetimeFigureOut">
              <a:rPr lang="en-US" smtClean="0"/>
              <a:pPr/>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DD17F-CCF9-427F-BED0-EB0618664661}" type="datetimeFigureOut">
              <a:rPr lang="en-US" smtClean="0"/>
              <a:pPr/>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DD17F-CCF9-427F-BED0-EB0618664661}"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DD17F-CCF9-427F-BED0-EB0618664661}"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5664-EA51-4155-B00B-9066AF0C98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DD17F-CCF9-427F-BED0-EB0618664661}" type="datetimeFigureOut">
              <a:rPr lang="en-US" smtClean="0"/>
              <a:pPr/>
              <a:t>5/4/2021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05664-EA51-4155-B00B-9066AF0C98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428736"/>
            <a:ext cx="8715436" cy="1857388"/>
          </a:xfrm>
        </p:spPr>
        <p:txBody>
          <a:bodyPr anchor="t">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sz="1600" smtClean="0">
                <a:ln/>
                <a:solidFill>
                  <a:schemeClr val="accent1"/>
                </a:solidFill>
                <a:effectLst>
                  <a:outerShdw blurRad="19685" dist="12700" dir="5400000" algn="tl" rotWithShape="0">
                    <a:schemeClr val="accent1">
                      <a:satMod val="130000"/>
                      <a:alpha val="60000"/>
                    </a:schemeClr>
                  </a:outerShdw>
                </a:effectLst>
                <a:latin typeface="Algerian" pitchFamily="82" charset="0"/>
              </a:rPr>
              <a:t/>
            </a:r>
            <a:br>
              <a:rPr sz="1600" smtClean="0">
                <a:ln/>
                <a:solidFill>
                  <a:schemeClr val="accent1"/>
                </a:solidFill>
                <a:effectLst>
                  <a:outerShdw blurRad="19685" dist="12700" dir="5400000" algn="tl" rotWithShape="0">
                    <a:schemeClr val="accent1">
                      <a:satMod val="130000"/>
                      <a:alpha val="60000"/>
                    </a:schemeClr>
                  </a:outerShdw>
                </a:effectLst>
                <a:latin typeface="Algerian" pitchFamily="82" charset="0"/>
              </a:rPr>
            </a:br>
            <a:r>
              <a:rPr lang="en-US" sz="6700" dirty="0" smtClean="0">
                <a:ln>
                  <a:solidFill>
                    <a:schemeClr val="tx1"/>
                  </a:solidFill>
                </a:ln>
                <a:effectLst>
                  <a:innerShdw blurRad="63500" dist="50800" dir="16200000">
                    <a:prstClr val="black">
                      <a:alpha val="50000"/>
                    </a:prstClr>
                  </a:innerShdw>
                </a:effectLst>
                <a:latin typeface="Algerian" pitchFamily="82" charset="0"/>
              </a:rPr>
              <a:t>Quora For college</a:t>
            </a:r>
            <a:r>
              <a:rPr lang="en-US" dirty="0" smtClean="0">
                <a:ln>
                  <a:solidFill>
                    <a:schemeClr val="bg1"/>
                  </a:solidFill>
                </a:ln>
                <a:solidFill>
                  <a:schemeClr val="tx1"/>
                </a:solidFill>
                <a:effectLst>
                  <a:innerShdw blurRad="63500" dist="50800" dir="16200000">
                    <a:prstClr val="black">
                      <a:alpha val="50000"/>
                    </a:prstClr>
                  </a:innerShdw>
                </a:effectLst>
                <a:latin typeface="Algerian" pitchFamily="82" charset="0"/>
              </a:rPr>
              <a:t/>
            </a:r>
            <a:br>
              <a:rPr lang="en-US" dirty="0" smtClean="0">
                <a:ln>
                  <a:solidFill>
                    <a:schemeClr val="bg1"/>
                  </a:solidFill>
                </a:ln>
                <a:solidFill>
                  <a:schemeClr val="tx1"/>
                </a:solidFill>
                <a:effectLst>
                  <a:innerShdw blurRad="63500" dist="50800" dir="16200000">
                    <a:prstClr val="black">
                      <a:alpha val="50000"/>
                    </a:prstClr>
                  </a:innerShdw>
                </a:effectLst>
                <a:latin typeface="Algerian" pitchFamily="82" charset="0"/>
              </a:rPr>
            </a:br>
            <a:endParaRPr lang="en-US" b="0" dirty="0">
              <a:ln w="3175">
                <a:noFill/>
              </a:ln>
              <a:solidFill>
                <a:schemeClr val="tx1"/>
              </a:solidFill>
              <a:effectLst>
                <a:innerShdw blurRad="63500" dist="50800" dir="16200000">
                  <a:prstClr val="black">
                    <a:alpha val="50000"/>
                  </a:prstClr>
                </a:innerShdw>
              </a:effectLst>
              <a:latin typeface="Algerian" pitchFamily="82" charset="0"/>
            </a:endParaRPr>
          </a:p>
        </p:txBody>
      </p:sp>
      <p:sp>
        <p:nvSpPr>
          <p:cNvPr id="3" name="Subtitle 2"/>
          <p:cNvSpPr>
            <a:spLocks noGrp="1"/>
          </p:cNvSpPr>
          <p:nvPr>
            <p:ph type="subTitle" idx="1"/>
          </p:nvPr>
        </p:nvSpPr>
        <p:spPr>
          <a:xfrm>
            <a:off x="500034" y="3214686"/>
            <a:ext cx="8305800" cy="3357586"/>
          </a:xfrm>
        </p:spPr>
        <p:txBody>
          <a:bodyPr>
            <a:noAutofit/>
          </a:bodyPr>
          <a:lstStyle/>
          <a:p>
            <a:pPr marL="0" lvl="8" algn="l">
              <a:lnSpc>
                <a:spcPct val="150000"/>
              </a:lnSpc>
              <a:buClr>
                <a:schemeClr val="bg1"/>
              </a:buClr>
              <a:buSzPct val="75000"/>
            </a:pPr>
            <a:r>
              <a:rPr lang="en-US" sz="2400" b="1" dirty="0" smtClean="0">
                <a:solidFill>
                  <a:schemeClr val="tx1"/>
                </a:solidFill>
                <a:latin typeface="Times New Roman" pitchFamily="18" charset="0"/>
                <a:cs typeface="Times New Roman" pitchFamily="18" charset="0"/>
              </a:rPr>
              <a:t>Efforts By					Mentor : </a:t>
            </a: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Divyanshi Bansal 	</a:t>
            </a:r>
            <a:r>
              <a:rPr lang="en-US" sz="2400" b="1" dirty="0" smtClean="0">
                <a:solidFill>
                  <a:schemeClr val="tx1"/>
                </a:solidFill>
                <a:latin typeface="Times New Roman" pitchFamily="18" charset="0"/>
                <a:cs typeface="Times New Roman" pitchFamily="18" charset="0"/>
              </a:rPr>
              <a:t>		Mr. Pankaj </a:t>
            </a:r>
            <a:r>
              <a:rPr lang="en-US" sz="2400" b="1" dirty="0" smtClean="0">
                <a:solidFill>
                  <a:schemeClr val="tx1"/>
                </a:solidFill>
                <a:latin typeface="Times New Roman" pitchFamily="18" charset="0"/>
                <a:cs typeface="Times New Roman" pitchFamily="18" charset="0"/>
              </a:rPr>
              <a:t>Kapoor</a:t>
            </a:r>
            <a:endParaRPr lang="en-US" sz="2400" b="1" dirty="0" smtClean="0">
              <a:solidFill>
                <a:schemeClr val="tx1"/>
              </a:solidFill>
              <a:latin typeface="Times New Roman" pitchFamily="18" charset="0"/>
              <a:cs typeface="Times New Roman" pitchFamily="18" charset="0"/>
            </a:endParaRP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Janvi </a:t>
            </a:r>
            <a:r>
              <a:rPr lang="en-US" sz="2400" b="1" dirty="0" smtClean="0">
                <a:solidFill>
                  <a:schemeClr val="tx1"/>
                </a:solidFill>
                <a:latin typeface="Times New Roman" pitchFamily="18" charset="0"/>
                <a:cs typeface="Times New Roman" pitchFamily="18" charset="0"/>
              </a:rPr>
              <a:t>Pangoriya			(</a:t>
            </a:r>
            <a:r>
              <a:rPr lang="en-US" sz="1800" dirty="0" smtClean="0">
                <a:solidFill>
                  <a:schemeClr val="tx1"/>
                </a:solidFill>
                <a:latin typeface="Times New Roman" pitchFamily="18" charset="0"/>
                <a:cs typeface="Times New Roman" pitchFamily="18" charset="0"/>
              </a:rPr>
              <a:t>Senior Cooperate Trainer</a:t>
            </a:r>
            <a:r>
              <a:rPr lang="en-US" sz="2400" b="1" dirty="0" smtClean="0">
                <a:solidFill>
                  <a:schemeClr val="tx1"/>
                </a:solidFill>
                <a:latin typeface="Times New Roman" pitchFamily="18" charset="0"/>
                <a:cs typeface="Times New Roman" pitchFamily="18" charset="0"/>
              </a:rPr>
              <a:t>)</a:t>
            </a:r>
            <a:endParaRPr lang="en-US" sz="2400" b="1" dirty="0" smtClean="0">
              <a:solidFill>
                <a:schemeClr val="tx1"/>
              </a:solidFill>
              <a:latin typeface="Times New Roman" pitchFamily="18" charset="0"/>
              <a:cs typeface="Times New Roman" pitchFamily="18" charset="0"/>
            </a:endParaRP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Siddhant Gupta</a:t>
            </a:r>
            <a:endParaRPr lang="en-US" sz="2400" b="1" dirty="0" smtClean="0">
              <a:solidFill>
                <a:schemeClr val="tx1"/>
              </a:solidFill>
              <a:latin typeface="Times New Roman" pitchFamily="18" charset="0"/>
              <a:cs typeface="Times New Roman" pitchFamily="18" charset="0"/>
            </a:endParaRP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Tushar Saxena</a:t>
            </a:r>
            <a:endParaRPr lang="en-US" sz="2400" b="1" dirty="0" smtClean="0">
              <a:solidFill>
                <a:schemeClr val="tx1"/>
              </a:solidFill>
              <a:latin typeface="Times New Roman" pitchFamily="18" charset="0"/>
              <a:cs typeface="Times New Roman" pitchFamily="18" charset="0"/>
            </a:endParaRPr>
          </a:p>
        </p:txBody>
      </p:sp>
      <p:pic>
        <p:nvPicPr>
          <p:cNvPr id="4" name="Picture 3" descr="download.jpg"/>
          <p:cNvPicPr>
            <a:picLocks noChangeAspect="1"/>
          </p:cNvPicPr>
          <p:nvPr/>
        </p:nvPicPr>
        <p:blipFill>
          <a:blip r:embed="rId2">
            <a:lum/>
          </a:blip>
          <a:stretch>
            <a:fillRect/>
          </a:stretch>
        </p:blipFill>
        <p:spPr>
          <a:xfrm>
            <a:off x="2786050" y="214290"/>
            <a:ext cx="3214710" cy="15001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098" name="Picture 2"/>
          <p:cNvPicPr>
            <a:picLocks noChangeAspect="1" noChangeArrowheads="1"/>
          </p:cNvPicPr>
          <p:nvPr/>
        </p:nvPicPr>
        <p:blipFill>
          <a:blip r:embed="rId2"/>
          <a:srcRect/>
          <a:stretch>
            <a:fillRect/>
          </a:stretch>
        </p:blipFill>
        <p:spPr bwMode="auto">
          <a:xfrm>
            <a:off x="642910" y="1357298"/>
            <a:ext cx="7143800" cy="515302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LOGIN PAGE</a:t>
            </a:r>
            <a:endParaRPr lang="en-US" dirty="0">
              <a:latin typeface="Algerian" pitchFamily="82" charset="0"/>
            </a:endParaRPr>
          </a:p>
        </p:txBody>
      </p:sp>
      <p:pic>
        <p:nvPicPr>
          <p:cNvPr id="6" name="Picture 5"/>
          <p:cNvPicPr/>
          <p:nvPr/>
        </p:nvPicPr>
        <p:blipFill>
          <a:blip r:embed="rId2"/>
          <a:srcRect/>
          <a:stretch>
            <a:fillRect/>
          </a:stretch>
        </p:blipFill>
        <p:spPr bwMode="auto">
          <a:xfrm>
            <a:off x="642910" y="1571612"/>
            <a:ext cx="8215370" cy="4813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HOME PAGE</a:t>
            </a:r>
            <a:endParaRPr lang="en-US" dirty="0">
              <a:latin typeface="Algerian" pitchFamily="82" charset="0"/>
            </a:endParaRPr>
          </a:p>
        </p:txBody>
      </p:sp>
      <p:pic>
        <p:nvPicPr>
          <p:cNvPr id="4" name="Content Placeholder 3"/>
          <p:cNvPicPr>
            <a:picLocks noGrp="1"/>
          </p:cNvPicPr>
          <p:nvPr>
            <p:ph idx="1"/>
          </p:nvPr>
        </p:nvPicPr>
        <p:blipFill>
          <a:blip r:embed="rId2"/>
          <a:srcRect/>
          <a:stretch>
            <a:fillRect/>
          </a:stretch>
        </p:blipFill>
        <p:spPr bwMode="auto">
          <a:xfrm>
            <a:off x="457200" y="1500174"/>
            <a:ext cx="8229600" cy="471490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latin typeface="Algerian" pitchFamily="82" charset="0"/>
              </a:rPr>
              <a:t>ASK QUESTION</a:t>
            </a:r>
            <a:endParaRPr lang="en-US" dirty="0">
              <a:latin typeface="Algerian" pitchFamily="82" charset="0"/>
            </a:endParaRPr>
          </a:p>
        </p:txBody>
      </p:sp>
      <p:pic>
        <p:nvPicPr>
          <p:cNvPr id="8" name="Picture 7"/>
          <p:cNvPicPr/>
          <p:nvPr/>
        </p:nvPicPr>
        <p:blipFill>
          <a:blip r:embed="rId2"/>
          <a:srcRect/>
          <a:stretch>
            <a:fillRect/>
          </a:stretch>
        </p:blipFill>
        <p:spPr bwMode="auto">
          <a:xfrm>
            <a:off x="857224" y="1500174"/>
            <a:ext cx="7429552" cy="5021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REPLY TO QUESTION</a:t>
            </a:r>
            <a:endParaRPr lang="en-US" dirty="0">
              <a:latin typeface="Algerian" pitchFamily="82" charset="0"/>
            </a:endParaRPr>
          </a:p>
        </p:txBody>
      </p:sp>
      <p:pic>
        <p:nvPicPr>
          <p:cNvPr id="6" name="Picture 5"/>
          <p:cNvPicPr/>
          <p:nvPr/>
        </p:nvPicPr>
        <p:blipFill>
          <a:blip r:embed="rId2"/>
          <a:srcRect/>
          <a:stretch>
            <a:fillRect/>
          </a:stretch>
        </p:blipFill>
        <p:spPr bwMode="auto">
          <a:xfrm>
            <a:off x="642910" y="1428736"/>
            <a:ext cx="7643866" cy="4997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FEEDS</a:t>
            </a:r>
            <a:endParaRPr lang="en-US" dirty="0">
              <a:latin typeface="Algerian" pitchFamily="82" charset="0"/>
            </a:endParaRPr>
          </a:p>
        </p:txBody>
      </p:sp>
      <p:pic>
        <p:nvPicPr>
          <p:cNvPr id="4" name="Picture 3"/>
          <p:cNvPicPr/>
          <p:nvPr/>
        </p:nvPicPr>
        <p:blipFill>
          <a:blip r:embed="rId2"/>
          <a:srcRect/>
          <a:stretch>
            <a:fillRect/>
          </a:stretch>
        </p:blipFill>
        <p:spPr bwMode="auto">
          <a:xfrm>
            <a:off x="571472" y="1587674"/>
            <a:ext cx="7929617" cy="4484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cs typeface="Times New Roman" pitchFamily="18" charset="0"/>
              </a:rPr>
              <a:t>CONCLUSION</a:t>
            </a:r>
            <a:endParaRPr lang="en-US"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Times New Roman" pitchFamily="18" charset="0"/>
                <a:cs typeface="Times New Roman" pitchFamily="18" charset="0"/>
              </a:rPr>
              <a:t>In Today’s world, gaining information has become necessity. There are various sources through which you can collect your Information. Since last decade, one new approach i.e. e-Learning is developing very swiftly. People search their questions online through web and they get their answer accordingly. Quora for college is one such example of the same.</a:t>
            </a:r>
          </a:p>
          <a:p>
            <a:r>
              <a:rPr lang="en-US" sz="2800" dirty="0" smtClean="0">
                <a:latin typeface="Times New Roman" pitchFamily="18" charset="0"/>
                <a:cs typeface="Times New Roman" pitchFamily="18" charset="0"/>
              </a:rPr>
              <a:t>With the help of Quora for college, you can serve people with a question and answer community where they can post unlimited questions and get it answered by others.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1928794" y="2643182"/>
            <a:ext cx="5455532" cy="1569660"/>
          </a:xfrm>
          <a:prstGeom prst="rect">
            <a:avLst/>
          </a:prstGeom>
          <a:noFill/>
        </p:spPr>
        <p:txBody>
          <a:bodyPr wrap="none" lIns="91440" tIns="45720" rIns="91440" bIns="45720">
            <a:spAutoFit/>
          </a:bodyPr>
          <a:lstStyle/>
          <a:p>
            <a:pPr algn="ctr"/>
            <a:r>
              <a:rPr lang="en-US"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chemeClr val="accent2">
                      <a:satMod val="175000"/>
                      <a:alpha val="40000"/>
                    </a:schemeClr>
                  </a:glow>
                  <a:outerShdw blurRad="50800" algn="tl" rotWithShape="0">
                    <a:srgbClr val="000000"/>
                  </a:outerShdw>
                </a:effectLst>
              </a:rPr>
              <a:t>Thank You</a:t>
            </a:r>
            <a:endParaRPr lang="en-US" sz="9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chemeClr val="accent2">
                    <a:satMod val="175000"/>
                    <a:alpha val="40000"/>
                  </a:schemeClr>
                </a:glow>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01080" cy="4525963"/>
          </a:xfrm>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t> Questions </a:t>
            </a:r>
            <a:r>
              <a:rPr lang="en-US" sz="2400" dirty="0" smtClean="0"/>
              <a:t>are the best way to gain deeper insights and develop more innovative solutions. Children learn by asking questions. Students learn by asking questions. New recruits learn by asking questions. Innovators understand client needs by asking questions. It is the simplest and most effective way of </a:t>
            </a:r>
            <a:r>
              <a:rPr lang="en-US" sz="2400" dirty="0" smtClean="0"/>
              <a:t>learning</a:t>
            </a:r>
          </a:p>
          <a:p>
            <a:pPr algn="just">
              <a:buNone/>
            </a:pPr>
            <a:endParaRPr lang="en-US" sz="2400" dirty="0" smtClean="0"/>
          </a:p>
          <a:p>
            <a:pPr algn="just"/>
            <a:r>
              <a:rPr lang="en-US" sz="2400" dirty="0" smtClean="0"/>
              <a:t>Quora </a:t>
            </a:r>
            <a:r>
              <a:rPr lang="en-US" sz="2400" dirty="0" smtClean="0"/>
              <a:t>for College is a question and answer site with a fully integrated social network connecting its users. </a:t>
            </a:r>
          </a:p>
          <a:p>
            <a:pPr algn="just">
              <a:buNone/>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7858180" cy="4525963"/>
          </a:xfrm>
        </p:spPr>
        <p:txBody>
          <a:bodyPr>
            <a:normAutofit/>
          </a:bodyPr>
          <a:lstStyle/>
          <a:p>
            <a:pPr>
              <a:lnSpc>
                <a:spcPct val="150000"/>
              </a:lnSpc>
            </a:pPr>
            <a:endParaRPr lang="en-US" sz="2400" dirty="0" smtClean="0"/>
          </a:p>
          <a:p>
            <a:pPr algn="just">
              <a:lnSpc>
                <a:spcPct val="150000"/>
              </a:lnSpc>
            </a:pPr>
            <a:r>
              <a:rPr lang="en-US" sz="2400"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purpose of Quora for College</a:t>
            </a:r>
            <a:r>
              <a:rPr lang="en-US" sz="2400" dirty="0" smtClean="0">
                <a:latin typeface="Times New Roman" pitchFamily="18" charset="0"/>
                <a:cs typeface="Times New Roman" pitchFamily="18" charset="0"/>
              </a:rPr>
              <a:t> is to ask and answer questions. It is NOT simply a social media platform, and don't use it that way. You can benefit by answering and asking lots of questions. The difference between Google and </a:t>
            </a:r>
            <a:r>
              <a:rPr lang="en-US" sz="2400" b="1" dirty="0" smtClean="0">
                <a:latin typeface="Times New Roman" pitchFamily="18" charset="0"/>
                <a:cs typeface="Times New Roman" pitchFamily="18" charset="0"/>
              </a:rPr>
              <a:t>Quora</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for College</a:t>
            </a:r>
            <a:r>
              <a:rPr lang="en-US" sz="2400" dirty="0" smtClean="0">
                <a:latin typeface="Times New Roman" pitchFamily="18" charset="0"/>
                <a:cs typeface="Times New Roman" pitchFamily="18" charset="0"/>
              </a:rPr>
              <a:t> is that an actual person can explain things to you.</a:t>
            </a:r>
          </a:p>
          <a:p>
            <a:pPr>
              <a:lnSpc>
                <a:spcPct val="150000"/>
              </a:lnSpc>
            </a:pPr>
            <a:endParaRPr lang="en-US" sz="2400" dirty="0" smtClean="0"/>
          </a:p>
          <a:p>
            <a:pPr>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cs typeface="Times New Roman" pitchFamily="18" charset="0"/>
              </a:rPr>
              <a:t>TECHNOLOGY USED</a:t>
            </a:r>
            <a:endParaRPr lang="en-US"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250000"/>
              </a:lnSpc>
            </a:pPr>
            <a:r>
              <a:rPr lang="en-US" sz="2400" dirty="0" smtClean="0">
                <a:latin typeface="Times New Roman" pitchFamily="18" charset="0"/>
                <a:cs typeface="Times New Roman" pitchFamily="18" charset="0"/>
              </a:rPr>
              <a:t>MERN STACK</a:t>
            </a:r>
          </a:p>
          <a:p>
            <a:pPr marL="717550">
              <a:lnSpc>
                <a:spcPct val="250000"/>
              </a:lnSpc>
              <a:buFont typeface="Wingdings" pitchFamily="2" charset="2"/>
              <a:buChar char="§"/>
            </a:pPr>
            <a:r>
              <a:rPr lang="en-US" sz="2400" dirty="0" smtClean="0">
                <a:latin typeface="Times New Roman" pitchFamily="18" charset="0"/>
                <a:cs typeface="Times New Roman" pitchFamily="18" charset="0"/>
              </a:rPr>
              <a:t>MONGODB</a:t>
            </a:r>
          </a:p>
          <a:p>
            <a:pPr marL="717550">
              <a:lnSpc>
                <a:spcPct val="250000"/>
              </a:lnSpc>
              <a:buFont typeface="Wingdings" pitchFamily="2" charset="2"/>
              <a:buChar char="§"/>
            </a:pPr>
            <a:r>
              <a:rPr lang="en-US" sz="2400" dirty="0" smtClean="0">
                <a:latin typeface="Times New Roman" pitchFamily="18" charset="0"/>
                <a:cs typeface="Times New Roman" pitchFamily="18" charset="0"/>
              </a:rPr>
              <a:t>EXPRESS</a:t>
            </a:r>
          </a:p>
          <a:p>
            <a:pPr marL="717550">
              <a:lnSpc>
                <a:spcPct val="250000"/>
              </a:lnSpc>
              <a:buFont typeface="Wingdings" pitchFamily="2" charset="2"/>
              <a:buChar char="§"/>
            </a:pPr>
            <a:r>
              <a:rPr lang="en-US" sz="2400" dirty="0" smtClean="0">
                <a:latin typeface="Times New Roman" pitchFamily="18" charset="0"/>
                <a:cs typeface="Times New Roman" pitchFamily="18" charset="0"/>
              </a:rPr>
              <a:t>NODE JS</a:t>
            </a:r>
          </a:p>
          <a:p>
            <a:pPr marL="717550">
              <a:lnSpc>
                <a:spcPct val="250000"/>
              </a:lnSpc>
              <a:buFont typeface="Wingdings" pitchFamily="2" charset="2"/>
              <a:buChar char="§"/>
            </a:pPr>
            <a:r>
              <a:rPr lang="en-US" sz="2400" dirty="0" smtClean="0">
                <a:latin typeface="Times New Roman" pitchFamily="18" charset="0"/>
                <a:cs typeface="Times New Roman" pitchFamily="18" charset="0"/>
              </a:rPr>
              <a:t>REACT JS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86800" cy="1357322"/>
          </a:xfrm>
        </p:spPr>
        <p:txBody>
          <a:bodyPr>
            <a:normAutofit/>
          </a:bodyPr>
          <a:lstStyle/>
          <a:p>
            <a:r>
              <a:rPr lang="en-US" sz="3600" dirty="0" smtClean="0">
                <a:latin typeface="Algerian" pitchFamily="82" charset="0"/>
              </a:rPr>
              <a:t>HARDWARE &amp; SOFTWARE REQUIREMENT</a:t>
            </a:r>
            <a:endParaRPr lang="en-US" sz="3600" dirty="0">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Hardware requirement]</a:t>
            </a:r>
          </a:p>
          <a:p>
            <a:endParaRPr lang="en-US" sz="1050" dirty="0" smtClean="0">
              <a:latin typeface="Times New Roman" pitchFamily="18" charset="0"/>
              <a:cs typeface="Times New Roman" pitchFamily="18" charset="0"/>
            </a:endParaRPr>
          </a:p>
          <a:p>
            <a:pPr lvl="2"/>
            <a:r>
              <a:rPr lang="en-US" sz="2200" dirty="0" smtClean="0">
                <a:latin typeface="Times New Roman" pitchFamily="18" charset="0"/>
                <a:cs typeface="Times New Roman" pitchFamily="18" charset="0"/>
              </a:rPr>
              <a:t>Processor </a:t>
            </a:r>
            <a:r>
              <a:rPr lang="en-US" sz="2200" dirty="0" smtClean="0">
                <a:latin typeface="Times New Roman" pitchFamily="18" charset="0"/>
                <a:cs typeface="Times New Roman" pitchFamily="18" charset="0"/>
              </a:rPr>
              <a:t>: intel i5</a:t>
            </a:r>
          </a:p>
          <a:p>
            <a:pPr lvl="2"/>
            <a:r>
              <a:rPr lang="en-US" sz="2200" dirty="0" smtClean="0">
                <a:latin typeface="Times New Roman" pitchFamily="18" charset="0"/>
                <a:cs typeface="Times New Roman" pitchFamily="18" charset="0"/>
              </a:rPr>
              <a:t>RAM : 4GB</a:t>
            </a:r>
          </a:p>
          <a:p>
            <a:r>
              <a:rPr lang="en-US" sz="2800" dirty="0" smtClean="0">
                <a:latin typeface="Times New Roman" pitchFamily="18" charset="0"/>
                <a:cs typeface="Times New Roman" pitchFamily="18" charset="0"/>
              </a:rPr>
              <a:t>Software Requirement</a:t>
            </a:r>
            <a:endParaRPr lang="en-US" sz="28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Visual </a:t>
            </a:r>
            <a:r>
              <a:rPr lang="en-US" dirty="0" smtClean="0">
                <a:latin typeface="Times New Roman" pitchFamily="18" charset="0"/>
                <a:cs typeface="Times New Roman" pitchFamily="18" charset="0"/>
              </a:rPr>
              <a:t>Studio </a:t>
            </a:r>
            <a:r>
              <a:rPr lang="en-US" dirty="0" smtClean="0">
                <a:latin typeface="Times New Roman" pitchFamily="18" charset="0"/>
                <a:cs typeface="Times New Roman" pitchFamily="18" charset="0"/>
              </a:rPr>
              <a:t>Code</a:t>
            </a:r>
          </a:p>
          <a:p>
            <a:pPr lvl="2"/>
            <a:r>
              <a:rPr lang="en-US" dirty="0" smtClean="0">
                <a:latin typeface="Times New Roman" pitchFamily="18" charset="0"/>
                <a:cs typeface="Times New Roman" pitchFamily="18" charset="0"/>
              </a:rPr>
              <a:t>Operating System : Any (Windows, Mac , Linux</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2"/>
            <a:r>
              <a:rPr lang="en-US" sz="2200" dirty="0" smtClean="0">
                <a:latin typeface="Times New Roman" pitchFamily="18" charset="0"/>
                <a:cs typeface="Times New Roman" pitchFamily="18" charset="0"/>
              </a:rPr>
              <a:t>Git </a:t>
            </a:r>
          </a:p>
          <a:p>
            <a:pPr lvl="2"/>
            <a:r>
              <a:rPr lang="en-US" sz="2200" dirty="0" smtClean="0">
                <a:latin typeface="Times New Roman" pitchFamily="18" charset="0"/>
                <a:cs typeface="Times New Roman" pitchFamily="18" charset="0"/>
              </a:rPr>
              <a:t>Github</a:t>
            </a:r>
          </a:p>
          <a:p>
            <a:pPr lvl="4"/>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Modules</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Login </a:t>
            </a:r>
            <a:r>
              <a:rPr lang="en-US" dirty="0" smtClean="0">
                <a:latin typeface="Times New Roman" pitchFamily="18" charset="0"/>
                <a:cs typeface="Times New Roman" pitchFamily="18" charset="0"/>
              </a:rPr>
              <a:t>and Sign-Up page </a:t>
            </a:r>
          </a:p>
          <a:p>
            <a:pPr>
              <a:lnSpc>
                <a:spcPct val="150000"/>
              </a:lnSpc>
            </a:pPr>
            <a:r>
              <a:rPr lang="en-US" dirty="0" smtClean="0">
                <a:latin typeface="Times New Roman" pitchFamily="18" charset="0"/>
                <a:cs typeface="Times New Roman" pitchFamily="18" charset="0"/>
              </a:rPr>
              <a:t>Add Question</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Reply to Pre-existing question</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Feed up</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1500166" y="1500174"/>
            <a:ext cx="6429419" cy="53578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 0 DFD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500174"/>
            <a:ext cx="8358246" cy="47905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DFD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28596" y="1357298"/>
            <a:ext cx="8001056" cy="550070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250</Words>
  <Application>Microsoft Office PowerPoint</Application>
  <PresentationFormat>On-screen Show (4:3)</PresentationFormat>
  <Paragraphs>49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Quora For college </vt:lpstr>
      <vt:lpstr>MOTIVATION</vt:lpstr>
      <vt:lpstr>OBJECTIVE</vt:lpstr>
      <vt:lpstr>TECHNOLOGY USED</vt:lpstr>
      <vt:lpstr>HARDWARE &amp; SOFTWARE REQUIREMENT</vt:lpstr>
      <vt:lpstr>Modules</vt:lpstr>
      <vt:lpstr>USE CASE DIAGRAM</vt:lpstr>
      <vt:lpstr>LEVEL – 0 DFD</vt:lpstr>
      <vt:lpstr>LEVEL -1 DFD</vt:lpstr>
      <vt:lpstr>FLOW CHART</vt:lpstr>
      <vt:lpstr>LOGIN PAGE</vt:lpstr>
      <vt:lpstr>HOME PAGE</vt:lpstr>
      <vt:lpstr> ASK QUESTION</vt:lpstr>
      <vt:lpstr>REPLY TO QUESTION</vt:lpstr>
      <vt:lpstr>FEEDS</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 ITINERARY (Around the world in eight days)</dc:title>
  <dc:creator>user</dc:creator>
  <cp:lastModifiedBy>user</cp:lastModifiedBy>
  <cp:revision>4</cp:revision>
  <dcterms:created xsi:type="dcterms:W3CDTF">2020-12-03T17:39:01Z</dcterms:created>
  <dcterms:modified xsi:type="dcterms:W3CDTF">2021-05-03T19:54:46Z</dcterms:modified>
</cp:coreProperties>
</file>