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5.png" ContentType="image/png"/>
  <Override PartName="/ppt/media/image10.png" ContentType="image/png"/>
  <Override PartName="/ppt/media/image2.png" ContentType="image/png"/>
  <Override PartName="/ppt/media/image3.png" ContentType="image/png"/>
  <Override PartName="/ppt/media/image4.png" ContentType="image/png"/>
  <Override PartName="/ppt/media/image6.png" ContentType="image/png"/>
  <Override PartName="/ppt/media/image7.png" ContentType="image/png"/>
  <Override PartName="/ppt/media/image8.png" ContentType="image/png"/>
  <Override PartName="/ppt/media/image9.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noAutofit/>
          </a:bodyPr>
          <a:p>
            <a:pPr>
              <a:lnSpc>
                <a:spcPct val="100000"/>
              </a:lnSpc>
            </a:pPr>
            <a:fld id="{89E61982-D150-4AD9-B933-DBE13B3E2E57}" type="datetime">
              <a:rPr b="0" lang="en-US" sz="1200" spc="-1" strike="noStrike">
                <a:solidFill>
                  <a:srgbClr val="8b8b8b"/>
                </a:solidFill>
                <a:latin typeface="Calibri"/>
              </a:rPr>
              <a:t>12/23/21</a:t>
            </a:fld>
            <a:endParaRPr b="0" lang="en-IN"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noAutofit/>
          </a:bodyPr>
          <a:p>
            <a:endParaRPr b="0" lang="en-IN"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782CBE93-B5C0-4BF9-BA2B-7D5F647D4E99}" type="slidenum">
              <a:rPr b="0" lang="en-US"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noAutofit/>
          </a:bodyPr>
          <a:p>
            <a:pPr>
              <a:lnSpc>
                <a:spcPct val="100000"/>
              </a:lnSpc>
            </a:pPr>
            <a:fld id="{2B895D18-AB8D-4AC6-9CD0-08D7BA4D6858}" type="datetime">
              <a:rPr b="0" lang="en-US" sz="1200" spc="-1" strike="noStrike">
                <a:solidFill>
                  <a:srgbClr val="8b8b8b"/>
                </a:solidFill>
                <a:latin typeface="Calibri"/>
              </a:rPr>
              <a:t>12/23/21</a:t>
            </a:fld>
            <a:endParaRPr b="0" lang="en-IN"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noAutofit/>
          </a:bodyPr>
          <a:p>
            <a:endParaRPr b="0" lang="en-IN"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0E66E214-DDA4-4ABE-9190-B546EF3EAAD5}" type="slidenum">
              <a:rPr b="0" lang="en-US"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itle 1"/>
          <p:cNvSpPr txBox="1"/>
          <p:nvPr/>
        </p:nvSpPr>
        <p:spPr>
          <a:xfrm>
            <a:off x="214200" y="1428840"/>
            <a:ext cx="8715240" cy="1856880"/>
          </a:xfrm>
          <a:prstGeom prst="rect">
            <a:avLst/>
          </a:prstGeom>
          <a:noFill/>
          <a:ln w="0">
            <a:noFill/>
          </a:ln>
        </p:spPr>
        <p:txBody>
          <a:bodyPr>
            <a:normAutofit fontScale="90000"/>
          </a:bodyPr>
          <a:p>
            <a:pPr algn="ctr">
              <a:lnSpc>
                <a:spcPct val="100000"/>
              </a:lnSpc>
            </a:pPr>
            <a:br/>
            <a:r>
              <a:rPr b="0" lang="en-US" sz="6700" spc="-1" strike="noStrike">
                <a:solidFill>
                  <a:srgbClr val="000000"/>
                </a:solidFill>
                <a:latin typeface="comic"/>
              </a:rPr>
              <a:t>Quora For college</a:t>
            </a:r>
            <a:br/>
            <a:endParaRPr b="0" lang="en-US" sz="6700" spc="-1" strike="noStrike">
              <a:solidFill>
                <a:srgbClr val="000000"/>
              </a:solidFill>
              <a:latin typeface="Calibri"/>
            </a:endParaRPr>
          </a:p>
        </p:txBody>
      </p:sp>
      <p:sp>
        <p:nvSpPr>
          <p:cNvPr id="83" name="Subtitle 2"/>
          <p:cNvSpPr txBox="1"/>
          <p:nvPr/>
        </p:nvSpPr>
        <p:spPr>
          <a:xfrm>
            <a:off x="500040" y="3214800"/>
            <a:ext cx="8305560" cy="3357360"/>
          </a:xfrm>
          <a:prstGeom prst="rect">
            <a:avLst/>
          </a:prstGeom>
          <a:noFill/>
          <a:ln w="0">
            <a:noFill/>
          </a:ln>
        </p:spPr>
        <p:txBody>
          <a:bodyPr>
            <a:noAutofit/>
          </a:bodyPr>
          <a:p>
            <a:pPr>
              <a:lnSpc>
                <a:spcPct val="150000"/>
              </a:lnSpc>
              <a:spcBef>
                <a:spcPts val="479"/>
              </a:spcBef>
              <a:tabLst>
                <a:tab algn="l" pos="0"/>
              </a:tabLst>
            </a:pPr>
            <a:r>
              <a:rPr b="1" lang="en-US" sz="2400" spc="-1" strike="noStrike">
                <a:solidFill>
                  <a:srgbClr val="000000"/>
                </a:solidFill>
                <a:latin typeface="Times New Roman"/>
              </a:rPr>
              <a:t>Efforts By</a:t>
            </a:r>
            <a:r>
              <a:rPr b="1" lang="en-US" sz="2400" spc="-1" strike="noStrike">
                <a:solidFill>
                  <a:srgbClr val="000000"/>
                </a:solidFill>
                <a:latin typeface="Times New Roman"/>
              </a:rPr>
              <a:t>	</a:t>
            </a:r>
            <a:r>
              <a:rPr b="1" lang="en-US" sz="2400" spc="-1" strike="noStrike">
                <a:solidFill>
                  <a:srgbClr val="000000"/>
                </a:solidFill>
                <a:latin typeface="Times New Roman"/>
              </a:rPr>
              <a:t>	</a:t>
            </a:r>
            <a:r>
              <a:rPr b="1" lang="en-US" sz="2400" spc="-1" strike="noStrike">
                <a:solidFill>
                  <a:srgbClr val="000000"/>
                </a:solidFill>
                <a:latin typeface="Times New Roman"/>
              </a:rPr>
              <a:t>	</a:t>
            </a:r>
            <a:r>
              <a:rPr b="1" lang="en-US" sz="2400" spc="-1" strike="noStrike">
                <a:solidFill>
                  <a:srgbClr val="000000"/>
                </a:solidFill>
                <a:latin typeface="Times New Roman"/>
              </a:rPr>
              <a:t>	</a:t>
            </a:r>
            <a:r>
              <a:rPr b="1" lang="en-US" sz="2400" spc="-1" strike="noStrike">
                <a:solidFill>
                  <a:srgbClr val="000000"/>
                </a:solidFill>
                <a:latin typeface="Times New Roman"/>
              </a:rPr>
              <a:t>	</a:t>
            </a:r>
            <a:endParaRPr b="0" lang="en-IN" sz="2400" spc="-1" strike="noStrike">
              <a:latin typeface="Arial"/>
            </a:endParaRPr>
          </a:p>
          <a:p>
            <a:pPr lvl="8" marL="457200" indent="-7560">
              <a:lnSpc>
                <a:spcPct val="150000"/>
              </a:lnSpc>
              <a:spcBef>
                <a:spcPts val="479"/>
              </a:spcBef>
              <a:buClr>
                <a:srgbClr val="000000"/>
              </a:buClr>
              <a:buSzPct val="75000"/>
              <a:buFont typeface="Wingdings" charset="2"/>
              <a:buChar char=""/>
              <a:tabLst>
                <a:tab algn="l" pos="0"/>
              </a:tabLst>
            </a:pPr>
            <a:r>
              <a:rPr b="1" lang="en-US" sz="2400" spc="-1" strike="noStrike">
                <a:solidFill>
                  <a:srgbClr val="000000"/>
                </a:solidFill>
                <a:latin typeface="Times New Roman"/>
              </a:rPr>
              <a:t> </a:t>
            </a:r>
            <a:r>
              <a:rPr b="1" lang="en-US" sz="2400" spc="-1" strike="noStrike">
                <a:solidFill>
                  <a:srgbClr val="000000"/>
                </a:solidFill>
                <a:latin typeface="Times New Roman"/>
              </a:rPr>
              <a:t>	</a:t>
            </a:r>
            <a:r>
              <a:rPr b="1" lang="en-US" sz="2400" spc="-1" strike="noStrike">
                <a:solidFill>
                  <a:srgbClr val="000000"/>
                </a:solidFill>
                <a:latin typeface="Times New Roman"/>
              </a:rPr>
              <a:t>Kritarth Sharma</a:t>
            </a:r>
            <a:endParaRPr b="0" lang="en-IN" sz="2400" spc="-1" strike="noStrike">
              <a:latin typeface="Arial"/>
            </a:endParaRPr>
          </a:p>
        </p:txBody>
      </p:sp>
      <p:pic>
        <p:nvPicPr>
          <p:cNvPr id="84" name="Picture 3" descr="download.jpg"/>
          <p:cNvPicPr/>
          <p:nvPr/>
        </p:nvPicPr>
        <p:blipFill>
          <a:blip r:embed="rId1"/>
          <a:stretch/>
        </p:blipFill>
        <p:spPr>
          <a:xfrm>
            <a:off x="2786040" y="214200"/>
            <a:ext cx="3214440" cy="14997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itle 1"/>
          <p:cNvSpPr txBox="1"/>
          <p:nvPr/>
        </p:nvSpPr>
        <p:spPr>
          <a:xfrm>
            <a:off x="457200" y="274680"/>
            <a:ext cx="8229240" cy="1142640"/>
          </a:xfrm>
          <a:prstGeom prst="rect">
            <a:avLst/>
          </a:prstGeom>
          <a:noFill/>
          <a:ln w="0">
            <a:noFill/>
          </a:ln>
        </p:spPr>
        <p:txBody>
          <a:bodyPr anchor="ctr">
            <a:noAutofit/>
          </a:bodyPr>
          <a:p>
            <a:pPr algn="ctr">
              <a:lnSpc>
                <a:spcPct val="100000"/>
              </a:lnSpc>
            </a:pPr>
            <a:r>
              <a:rPr b="0" lang="en-US" sz="4400" spc="-1" strike="noStrike">
                <a:solidFill>
                  <a:srgbClr val="000000"/>
                </a:solidFill>
                <a:latin typeface="Calibri"/>
              </a:rPr>
              <a:t>FLOW CHART</a:t>
            </a:r>
            <a:endParaRPr b="0" lang="en-US" sz="4400" spc="-1" strike="noStrike">
              <a:solidFill>
                <a:srgbClr val="000000"/>
              </a:solidFill>
              <a:latin typeface="Calibri"/>
            </a:endParaRPr>
          </a:p>
        </p:txBody>
      </p:sp>
      <p:pic>
        <p:nvPicPr>
          <p:cNvPr id="102" name="Picture 2" descr=""/>
          <p:cNvPicPr/>
          <p:nvPr/>
        </p:nvPicPr>
        <p:blipFill>
          <a:blip r:embed="rId1"/>
          <a:stretch/>
        </p:blipFill>
        <p:spPr>
          <a:xfrm>
            <a:off x="642960" y="1357200"/>
            <a:ext cx="7143480" cy="5152680"/>
          </a:xfrm>
          <a:prstGeom prst="rect">
            <a:avLst/>
          </a:prstGeom>
          <a:ln w="9525">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itle 1"/>
          <p:cNvSpPr txBox="1"/>
          <p:nvPr/>
        </p:nvSpPr>
        <p:spPr>
          <a:xfrm>
            <a:off x="457200" y="274680"/>
            <a:ext cx="8229240" cy="1142640"/>
          </a:xfrm>
          <a:prstGeom prst="rect">
            <a:avLst/>
          </a:prstGeom>
          <a:noFill/>
          <a:ln w="0">
            <a:noFill/>
          </a:ln>
        </p:spPr>
        <p:txBody>
          <a:bodyPr anchor="ctr">
            <a:noAutofit/>
          </a:bodyPr>
          <a:p>
            <a:pPr algn="ctr">
              <a:lnSpc>
                <a:spcPct val="100000"/>
              </a:lnSpc>
            </a:pPr>
            <a:r>
              <a:rPr b="0" lang="en-US" sz="4400" spc="-1" strike="noStrike">
                <a:solidFill>
                  <a:srgbClr val="000000"/>
                </a:solidFill>
                <a:latin typeface="comic"/>
              </a:rPr>
              <a:t>LOGIN PAGE</a:t>
            </a:r>
            <a:endParaRPr b="0" lang="en-US" sz="4400" spc="-1" strike="noStrike">
              <a:solidFill>
                <a:srgbClr val="000000"/>
              </a:solidFill>
              <a:latin typeface="Calibri"/>
            </a:endParaRPr>
          </a:p>
        </p:txBody>
      </p:sp>
      <p:pic>
        <p:nvPicPr>
          <p:cNvPr id="104" name="Picture 5" descr=""/>
          <p:cNvPicPr/>
          <p:nvPr/>
        </p:nvPicPr>
        <p:blipFill>
          <a:blip r:embed="rId1"/>
          <a:stretch/>
        </p:blipFill>
        <p:spPr>
          <a:xfrm>
            <a:off x="642960" y="1571760"/>
            <a:ext cx="8214840" cy="4813560"/>
          </a:xfrm>
          <a:prstGeom prst="rect">
            <a:avLst/>
          </a:prstGeom>
          <a:ln w="9525">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itle 1"/>
          <p:cNvSpPr txBox="1"/>
          <p:nvPr/>
        </p:nvSpPr>
        <p:spPr>
          <a:xfrm>
            <a:off x="457200" y="274680"/>
            <a:ext cx="8229240" cy="1142640"/>
          </a:xfrm>
          <a:prstGeom prst="rect">
            <a:avLst/>
          </a:prstGeom>
          <a:noFill/>
          <a:ln w="0">
            <a:noFill/>
          </a:ln>
        </p:spPr>
        <p:txBody>
          <a:bodyPr anchor="ctr">
            <a:noAutofit/>
          </a:bodyPr>
          <a:p>
            <a:pPr algn="ctr">
              <a:lnSpc>
                <a:spcPct val="100000"/>
              </a:lnSpc>
            </a:pPr>
            <a:r>
              <a:rPr b="0" lang="en-US" sz="4400" spc="-1" strike="noStrike">
                <a:solidFill>
                  <a:srgbClr val="000000"/>
                </a:solidFill>
                <a:latin typeface="comic"/>
              </a:rPr>
              <a:t>HOME PAGE</a:t>
            </a:r>
            <a:endParaRPr b="0" lang="en-US" sz="4400" spc="-1" strike="noStrike">
              <a:solidFill>
                <a:srgbClr val="000000"/>
              </a:solidFill>
              <a:latin typeface="Calibri"/>
            </a:endParaRPr>
          </a:p>
        </p:txBody>
      </p:sp>
      <p:pic>
        <p:nvPicPr>
          <p:cNvPr id="106" name="Content Placeholder 3" descr=""/>
          <p:cNvPicPr/>
          <p:nvPr/>
        </p:nvPicPr>
        <p:blipFill>
          <a:blip r:embed="rId1"/>
          <a:stretch/>
        </p:blipFill>
        <p:spPr>
          <a:xfrm>
            <a:off x="457200" y="1500120"/>
            <a:ext cx="8229240" cy="4714560"/>
          </a:xfrm>
          <a:prstGeom prst="rect">
            <a:avLst/>
          </a:prstGeom>
          <a:ln w="9525">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itle 1"/>
          <p:cNvSpPr txBox="1"/>
          <p:nvPr/>
        </p:nvSpPr>
        <p:spPr>
          <a:xfrm>
            <a:off x="457200" y="274680"/>
            <a:ext cx="8229240" cy="1142640"/>
          </a:xfrm>
          <a:prstGeom prst="rect">
            <a:avLst/>
          </a:prstGeom>
          <a:noFill/>
          <a:ln w="0">
            <a:noFill/>
          </a:ln>
        </p:spPr>
        <p:txBody>
          <a:bodyPr anchor="ctr">
            <a:normAutofit/>
          </a:bodyPr>
          <a:p>
            <a:pPr algn="ctr">
              <a:lnSpc>
                <a:spcPct val="100000"/>
              </a:lnSpc>
            </a:pPr>
            <a:r>
              <a:rPr b="0" lang="en-US" sz="4400" spc="-1" strike="noStrike">
                <a:solidFill>
                  <a:srgbClr val="000000"/>
                </a:solidFill>
                <a:latin typeface="Calibri"/>
              </a:rPr>
              <a:t>	</a:t>
            </a:r>
            <a:r>
              <a:rPr b="0" lang="en-US" sz="4400" spc="-1" strike="noStrike">
                <a:solidFill>
                  <a:srgbClr val="000000"/>
                </a:solidFill>
                <a:latin typeface="comic"/>
              </a:rPr>
              <a:t>ASK QUESTION</a:t>
            </a:r>
            <a:endParaRPr b="0" lang="en-US" sz="4400" spc="-1" strike="noStrike">
              <a:solidFill>
                <a:srgbClr val="000000"/>
              </a:solidFill>
              <a:latin typeface="Calibri"/>
            </a:endParaRPr>
          </a:p>
        </p:txBody>
      </p:sp>
      <p:pic>
        <p:nvPicPr>
          <p:cNvPr id="108" name="Picture 7" descr=""/>
          <p:cNvPicPr/>
          <p:nvPr/>
        </p:nvPicPr>
        <p:blipFill>
          <a:blip r:embed="rId1"/>
          <a:stretch/>
        </p:blipFill>
        <p:spPr>
          <a:xfrm>
            <a:off x="857160" y="1500120"/>
            <a:ext cx="7429320" cy="5021280"/>
          </a:xfrm>
          <a:prstGeom prst="rect">
            <a:avLst/>
          </a:prstGeom>
          <a:ln w="9525">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itle 1"/>
          <p:cNvSpPr txBox="1"/>
          <p:nvPr/>
        </p:nvSpPr>
        <p:spPr>
          <a:xfrm>
            <a:off x="457200" y="274680"/>
            <a:ext cx="8229240" cy="1142640"/>
          </a:xfrm>
          <a:prstGeom prst="rect">
            <a:avLst/>
          </a:prstGeom>
          <a:noFill/>
          <a:ln w="0">
            <a:noFill/>
          </a:ln>
        </p:spPr>
        <p:txBody>
          <a:bodyPr anchor="ctr">
            <a:noAutofit/>
          </a:bodyPr>
          <a:p>
            <a:pPr algn="ctr">
              <a:lnSpc>
                <a:spcPct val="100000"/>
              </a:lnSpc>
            </a:pPr>
            <a:r>
              <a:rPr b="0" lang="en-US" sz="4400" spc="-1" strike="noStrike">
                <a:solidFill>
                  <a:srgbClr val="000000"/>
                </a:solidFill>
                <a:latin typeface="comic"/>
              </a:rPr>
              <a:t>REPLY TO QUESTION</a:t>
            </a:r>
            <a:endParaRPr b="0" lang="en-US" sz="4400" spc="-1" strike="noStrike">
              <a:solidFill>
                <a:srgbClr val="000000"/>
              </a:solidFill>
              <a:latin typeface="Calibri"/>
            </a:endParaRPr>
          </a:p>
        </p:txBody>
      </p:sp>
      <p:pic>
        <p:nvPicPr>
          <p:cNvPr id="110" name="Picture 5" descr=""/>
          <p:cNvPicPr/>
          <p:nvPr/>
        </p:nvPicPr>
        <p:blipFill>
          <a:blip r:embed="rId1"/>
          <a:stretch/>
        </p:blipFill>
        <p:spPr>
          <a:xfrm>
            <a:off x="642960" y="1428840"/>
            <a:ext cx="7643520" cy="4997520"/>
          </a:xfrm>
          <a:prstGeom prst="rect">
            <a:avLst/>
          </a:prstGeom>
          <a:ln w="9525">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itle 1"/>
          <p:cNvSpPr txBox="1"/>
          <p:nvPr/>
        </p:nvSpPr>
        <p:spPr>
          <a:xfrm>
            <a:off x="457200" y="274680"/>
            <a:ext cx="8229240" cy="1142640"/>
          </a:xfrm>
          <a:prstGeom prst="rect">
            <a:avLst/>
          </a:prstGeom>
          <a:noFill/>
          <a:ln w="0">
            <a:noFill/>
          </a:ln>
        </p:spPr>
        <p:txBody>
          <a:bodyPr anchor="ctr">
            <a:noAutofit/>
          </a:bodyPr>
          <a:p>
            <a:pPr algn="ctr">
              <a:lnSpc>
                <a:spcPct val="100000"/>
              </a:lnSpc>
            </a:pPr>
            <a:r>
              <a:rPr b="0" lang="en-US" sz="4400" spc="-1" strike="noStrike">
                <a:solidFill>
                  <a:srgbClr val="000000"/>
                </a:solidFill>
                <a:latin typeface="comic"/>
              </a:rPr>
              <a:t>FEEDS</a:t>
            </a:r>
            <a:endParaRPr b="0" lang="en-US" sz="4400" spc="-1" strike="noStrike">
              <a:solidFill>
                <a:srgbClr val="000000"/>
              </a:solidFill>
              <a:latin typeface="Calibri"/>
            </a:endParaRPr>
          </a:p>
        </p:txBody>
      </p:sp>
      <p:pic>
        <p:nvPicPr>
          <p:cNvPr id="112" name="Picture 3" descr=""/>
          <p:cNvPicPr/>
          <p:nvPr/>
        </p:nvPicPr>
        <p:blipFill>
          <a:blip r:embed="rId1"/>
          <a:stretch/>
        </p:blipFill>
        <p:spPr>
          <a:xfrm>
            <a:off x="571320" y="1587600"/>
            <a:ext cx="7929360" cy="4484160"/>
          </a:xfrm>
          <a:prstGeom prst="rect">
            <a:avLst/>
          </a:prstGeom>
          <a:ln w="9525">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itle 1"/>
          <p:cNvSpPr txBox="1"/>
          <p:nvPr/>
        </p:nvSpPr>
        <p:spPr>
          <a:xfrm>
            <a:off x="457200" y="274680"/>
            <a:ext cx="8229240" cy="1142640"/>
          </a:xfrm>
          <a:prstGeom prst="rect">
            <a:avLst/>
          </a:prstGeom>
          <a:noFill/>
          <a:ln w="0">
            <a:noFill/>
          </a:ln>
        </p:spPr>
        <p:txBody>
          <a:bodyPr anchor="ctr">
            <a:noAutofit/>
          </a:bodyPr>
          <a:p>
            <a:pPr algn="ctr">
              <a:lnSpc>
                <a:spcPct val="100000"/>
              </a:lnSpc>
            </a:pPr>
            <a:r>
              <a:rPr b="0" lang="en-US" sz="4400" spc="-1" strike="noStrike">
                <a:solidFill>
                  <a:srgbClr val="000000"/>
                </a:solidFill>
                <a:latin typeface="comic"/>
              </a:rPr>
              <a:t>CONCLUSION</a:t>
            </a:r>
            <a:endParaRPr b="0" lang="en-US" sz="4400" spc="-1" strike="noStrike">
              <a:solidFill>
                <a:srgbClr val="000000"/>
              </a:solidFill>
              <a:latin typeface="Calibri"/>
            </a:endParaRPr>
          </a:p>
        </p:txBody>
      </p:sp>
      <p:sp>
        <p:nvSpPr>
          <p:cNvPr id="114" name="Content Placeholder 2"/>
          <p:cNvSpPr txBox="1"/>
          <p:nvPr/>
        </p:nvSpPr>
        <p:spPr>
          <a:xfrm>
            <a:off x="457200" y="1600200"/>
            <a:ext cx="8229240" cy="4525560"/>
          </a:xfrm>
          <a:prstGeom prst="rect">
            <a:avLst/>
          </a:prstGeom>
          <a:noFill/>
          <a:ln w="0">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Times New Roman"/>
              </a:rPr>
              <a:t>In Today’s world, gaining information has become necessity. There are various sources through which you can collect your Information. Since last decade, one new approach i.e. e-Learning is developing very swiftly. People search their questions online through web and they get their answer accordingly. Quora for college is one such example of the same.</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Times New Roman"/>
              </a:rPr>
              <a:t>With the help of Quora for college, you can serve people with a question and answer community where they can post unlimited questions and get it answered by others.</a:t>
            </a: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ontent Placeholder 2"/>
          <p:cNvSpPr txBox="1"/>
          <p:nvPr/>
        </p:nvSpPr>
        <p:spPr>
          <a:xfrm>
            <a:off x="457200" y="1600200"/>
            <a:ext cx="8229240" cy="4525560"/>
          </a:xfrm>
          <a:prstGeom prst="rect">
            <a:avLst/>
          </a:prstGeom>
          <a:noFill/>
          <a:ln w="0">
            <a:noFill/>
          </a:ln>
        </p:spPr>
        <p:txBody>
          <a:bodyPr>
            <a:noAutofit/>
          </a:bodyPr>
          <a:p>
            <a:pPr marL="343080" indent="-342720">
              <a:lnSpc>
                <a:spcPct val="100000"/>
              </a:lnSpc>
              <a:spcBef>
                <a:spcPts val="641"/>
              </a:spcBef>
              <a:tabLst>
                <a:tab algn="l" pos="0"/>
              </a:tabLst>
            </a:pPr>
            <a:r>
              <a:rPr b="0" lang="en-US" sz="3200" spc="-1" strike="noStrike">
                <a:solidFill>
                  <a:srgbClr val="000000"/>
                </a:solidFill>
                <a:latin typeface="Calibri"/>
              </a:rPr>
              <a:t> </a:t>
            </a:r>
            <a:endParaRPr b="0" lang="en-US" sz="3200" spc="-1" strike="noStrike">
              <a:solidFill>
                <a:srgbClr val="000000"/>
              </a:solidFill>
              <a:latin typeface="Calibri"/>
            </a:endParaRPr>
          </a:p>
        </p:txBody>
      </p:sp>
      <p:sp>
        <p:nvSpPr>
          <p:cNvPr id="116" name="Rectangle 3"/>
          <p:cNvSpPr/>
          <p:nvPr/>
        </p:nvSpPr>
        <p:spPr>
          <a:xfrm>
            <a:off x="1011960" y="2643120"/>
            <a:ext cx="7288920" cy="1554840"/>
          </a:xfrm>
          <a:prstGeom prst="rect">
            <a:avLst/>
          </a:prstGeom>
          <a:noFill/>
          <a:ln w="0">
            <a:noFill/>
          </a:ln>
        </p:spPr>
        <p:style>
          <a:lnRef idx="0"/>
          <a:fillRef idx="0"/>
          <a:effectRef idx="0"/>
          <a:fontRef idx="minor"/>
        </p:style>
        <p:txBody>
          <a:bodyPr wrap="none">
            <a:spAutoFit/>
          </a:bodyPr>
          <a:p>
            <a:pPr algn="ctr">
              <a:lnSpc>
                <a:spcPct val="100000"/>
              </a:lnSpc>
            </a:pPr>
            <a:r>
              <a:rPr b="1" lang="en-US" sz="9600" spc="-1" strike="noStrike">
                <a:solidFill>
                  <a:srgbClr val="5d5d5d"/>
                </a:solidFill>
                <a:latin typeface="Calibri"/>
              </a:rPr>
              <a:t>Thank You</a:t>
            </a:r>
            <a:endParaRPr b="0" lang="en-IN" sz="9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itle 1"/>
          <p:cNvSpPr txBox="1"/>
          <p:nvPr/>
        </p:nvSpPr>
        <p:spPr>
          <a:xfrm>
            <a:off x="457200" y="274680"/>
            <a:ext cx="8229240" cy="1142640"/>
          </a:xfrm>
          <a:prstGeom prst="rect">
            <a:avLst/>
          </a:prstGeom>
          <a:noFill/>
          <a:ln w="0">
            <a:noFill/>
          </a:ln>
        </p:spPr>
        <p:txBody>
          <a:bodyPr anchor="ctr">
            <a:noAutofit/>
          </a:bodyPr>
          <a:p>
            <a:pPr algn="ctr">
              <a:lnSpc>
                <a:spcPct val="100000"/>
              </a:lnSpc>
            </a:pPr>
            <a:r>
              <a:rPr b="0" lang="en-US" sz="4400" spc="-1" strike="noStrike">
                <a:solidFill>
                  <a:srgbClr val="000000"/>
                </a:solidFill>
                <a:latin typeface="Times New Roman"/>
              </a:rPr>
              <a:t>MOTIVATION</a:t>
            </a:r>
            <a:endParaRPr b="0" lang="en-US" sz="4400" spc="-1" strike="noStrike">
              <a:solidFill>
                <a:srgbClr val="000000"/>
              </a:solidFill>
              <a:latin typeface="Calibri"/>
            </a:endParaRPr>
          </a:p>
        </p:txBody>
      </p:sp>
      <p:sp>
        <p:nvSpPr>
          <p:cNvPr id="86" name="Content Placeholder 2"/>
          <p:cNvSpPr txBox="1"/>
          <p:nvPr/>
        </p:nvSpPr>
        <p:spPr>
          <a:xfrm>
            <a:off x="457200" y="1600200"/>
            <a:ext cx="8400600" cy="4525560"/>
          </a:xfrm>
          <a:prstGeom prst="rect">
            <a:avLst/>
          </a:prstGeom>
          <a:noFill/>
          <a:ln w="0">
            <a:noFill/>
          </a:ln>
        </p:spPr>
        <p:txBody>
          <a:bodyPr>
            <a:normAutofit/>
          </a:bodyPr>
          <a:p>
            <a:pPr algn="just">
              <a:lnSpc>
                <a:spcPct val="100000"/>
              </a:lnSpc>
              <a:spcBef>
                <a:spcPts val="479"/>
              </a:spcBef>
            </a:pPr>
            <a:endParaRPr b="0" lang="en-US" sz="3200" spc="-1" strike="noStrike">
              <a:solidFill>
                <a:srgbClr val="000000"/>
              </a:solidFill>
              <a:latin typeface="Calibri"/>
            </a:endParaRPr>
          </a:p>
          <a:p>
            <a:pPr marL="343080" indent="-342720" algn="just">
              <a:lnSpc>
                <a:spcPct val="100000"/>
              </a:lnSpc>
              <a:spcBef>
                <a:spcPts val="47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Questions are the best way to gain deeper insights and develop more innovative solutions. Children learn by asking questions. Students learn by asking questions. New recruits learn by asking questions. Innovators understand client needs by asking questions. It is the simplest and most effective way of learning</a:t>
            </a:r>
            <a:endParaRPr b="0" lang="en-US" sz="2400" spc="-1" strike="noStrike">
              <a:solidFill>
                <a:srgbClr val="000000"/>
              </a:solidFill>
              <a:latin typeface="Calibri"/>
            </a:endParaRPr>
          </a:p>
          <a:p>
            <a:pPr marL="343080" indent="-342720" algn="just">
              <a:lnSpc>
                <a:spcPct val="100000"/>
              </a:lnSpc>
              <a:spcBef>
                <a:spcPts val="479"/>
              </a:spcBef>
              <a:tabLst>
                <a:tab algn="l" pos="0"/>
              </a:tabLst>
            </a:pPr>
            <a:endParaRPr b="0" lang="en-US" sz="2400" spc="-1" strike="noStrike">
              <a:solidFill>
                <a:srgbClr val="000000"/>
              </a:solidFill>
              <a:latin typeface="Calibri"/>
            </a:endParaRPr>
          </a:p>
          <a:p>
            <a:pPr marL="343080" indent="-342720" algn="just">
              <a:lnSpc>
                <a:spcPct val="100000"/>
              </a:lnSpc>
              <a:spcBef>
                <a:spcPts val="479"/>
              </a:spcBef>
              <a:buClr>
                <a:srgbClr val="000000"/>
              </a:buClr>
              <a:buFont typeface="Arial"/>
              <a:buChar char="•"/>
              <a:tabLst>
                <a:tab algn="l" pos="0"/>
              </a:tabLst>
            </a:pPr>
            <a:r>
              <a:rPr b="0" lang="en-US" sz="2400" spc="-1" strike="noStrike">
                <a:solidFill>
                  <a:srgbClr val="000000"/>
                </a:solidFill>
                <a:latin typeface="Calibri"/>
              </a:rPr>
              <a:t>Quora for College is a question and answer site with a fully integrated social network connecting its users. </a:t>
            </a:r>
            <a:endParaRPr b="0" lang="en-US" sz="2400" spc="-1" strike="noStrike">
              <a:solidFill>
                <a:srgbClr val="000000"/>
              </a:solidFill>
              <a:latin typeface="Calibri"/>
            </a:endParaRPr>
          </a:p>
          <a:p>
            <a:pPr marL="343080" indent="-342720" algn="just">
              <a:lnSpc>
                <a:spcPct val="100000"/>
              </a:lnSpc>
              <a:spcBef>
                <a:spcPts val="479"/>
              </a:spcBef>
              <a:tabLst>
                <a:tab algn="l" pos="0"/>
              </a:tabLst>
            </a:pPr>
            <a:endParaRPr b="0" lang="en-US" sz="2400" spc="-1" strike="noStrike">
              <a:solidFill>
                <a:srgbClr val="000000"/>
              </a:solidFill>
              <a:latin typeface="Calibri"/>
            </a:endParaRPr>
          </a:p>
          <a:p>
            <a:pPr algn="just">
              <a:lnSpc>
                <a:spcPct val="100000"/>
              </a:lnSpc>
              <a:spcBef>
                <a:spcPts val="479"/>
              </a:spcBef>
              <a:tabLst>
                <a:tab algn="l" pos="0"/>
              </a:tabLst>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itle 1"/>
          <p:cNvSpPr txBox="1"/>
          <p:nvPr/>
        </p:nvSpPr>
        <p:spPr>
          <a:xfrm>
            <a:off x="457200" y="274680"/>
            <a:ext cx="8229240" cy="1142640"/>
          </a:xfrm>
          <a:prstGeom prst="rect">
            <a:avLst/>
          </a:prstGeom>
          <a:noFill/>
          <a:ln w="0">
            <a:noFill/>
          </a:ln>
        </p:spPr>
        <p:txBody>
          <a:bodyPr anchor="ctr">
            <a:noAutofit/>
          </a:bodyPr>
          <a:p>
            <a:pPr algn="ctr">
              <a:lnSpc>
                <a:spcPct val="100000"/>
              </a:lnSpc>
            </a:pPr>
            <a:r>
              <a:rPr b="0" lang="en-US" sz="4400" spc="-1" strike="noStrike">
                <a:solidFill>
                  <a:srgbClr val="000000"/>
                </a:solidFill>
                <a:latin typeface="Times New Roman"/>
              </a:rPr>
              <a:t>OBJECTIVE</a:t>
            </a:r>
            <a:endParaRPr b="0" lang="en-US" sz="4400" spc="-1" strike="noStrike">
              <a:solidFill>
                <a:srgbClr val="000000"/>
              </a:solidFill>
              <a:latin typeface="Calibri"/>
            </a:endParaRPr>
          </a:p>
        </p:txBody>
      </p:sp>
      <p:sp>
        <p:nvSpPr>
          <p:cNvPr id="88" name="Content Placeholder 2"/>
          <p:cNvSpPr txBox="1"/>
          <p:nvPr/>
        </p:nvSpPr>
        <p:spPr>
          <a:xfrm>
            <a:off x="428760" y="1285920"/>
            <a:ext cx="7857720" cy="4525560"/>
          </a:xfrm>
          <a:prstGeom prst="rect">
            <a:avLst/>
          </a:prstGeom>
          <a:noFill/>
          <a:ln w="0">
            <a:noFill/>
          </a:ln>
        </p:spPr>
        <p:txBody>
          <a:bodyPr>
            <a:normAutofit/>
          </a:bodyPr>
          <a:p>
            <a:pPr>
              <a:lnSpc>
                <a:spcPct val="150000"/>
              </a:lnSpc>
              <a:spcBef>
                <a:spcPts val="479"/>
              </a:spcBef>
            </a:pPr>
            <a:endParaRPr b="0" lang="en-US" sz="3200" spc="-1" strike="noStrike">
              <a:solidFill>
                <a:srgbClr val="000000"/>
              </a:solidFill>
              <a:latin typeface="Calibri"/>
            </a:endParaRPr>
          </a:p>
          <a:p>
            <a:pPr marL="343080" indent="-342720" algn="just">
              <a:lnSpc>
                <a:spcPct val="150000"/>
              </a:lnSpc>
              <a:spcBef>
                <a:spcPts val="479"/>
              </a:spcBef>
              <a:buClr>
                <a:srgbClr val="000000"/>
              </a:buClr>
              <a:buFont typeface="Arial"/>
              <a:buChar char="•"/>
            </a:pPr>
            <a:r>
              <a:rPr b="0" lang="en-US" sz="2400" spc="-1" strike="noStrike">
                <a:solidFill>
                  <a:srgbClr val="000000"/>
                </a:solidFill>
                <a:latin typeface="Times New Roman"/>
              </a:rPr>
              <a:t>The </a:t>
            </a:r>
            <a:r>
              <a:rPr b="1" lang="en-US" sz="2400" spc="-1" strike="noStrike">
                <a:solidFill>
                  <a:srgbClr val="000000"/>
                </a:solidFill>
                <a:latin typeface="Times New Roman"/>
              </a:rPr>
              <a:t>purpose of Quora for College</a:t>
            </a:r>
            <a:r>
              <a:rPr b="0" lang="en-US" sz="2400" spc="-1" strike="noStrike">
                <a:solidFill>
                  <a:srgbClr val="000000"/>
                </a:solidFill>
                <a:latin typeface="Times New Roman"/>
              </a:rPr>
              <a:t> is to ask and answer questions. It is NOT simply a social media platform, and don't use it that way. You can benefit by answering and asking lots of questions. The difference between Google and </a:t>
            </a:r>
            <a:r>
              <a:rPr b="1" lang="en-US" sz="2400" spc="-1" strike="noStrike">
                <a:solidFill>
                  <a:srgbClr val="000000"/>
                </a:solidFill>
                <a:latin typeface="Times New Roman"/>
              </a:rPr>
              <a:t>Quora</a:t>
            </a:r>
            <a:r>
              <a:rPr b="0" lang="en-US" sz="2400" spc="-1" strike="noStrike">
                <a:solidFill>
                  <a:srgbClr val="000000"/>
                </a:solidFill>
                <a:latin typeface="Times New Roman"/>
              </a:rPr>
              <a:t> </a:t>
            </a:r>
            <a:r>
              <a:rPr b="1" lang="en-US" sz="2400" spc="-1" strike="noStrike">
                <a:solidFill>
                  <a:srgbClr val="000000"/>
                </a:solidFill>
                <a:latin typeface="Times New Roman"/>
              </a:rPr>
              <a:t>for College</a:t>
            </a:r>
            <a:r>
              <a:rPr b="0" lang="en-US" sz="2400" spc="-1" strike="noStrike">
                <a:solidFill>
                  <a:srgbClr val="000000"/>
                </a:solidFill>
                <a:latin typeface="Times New Roman"/>
              </a:rPr>
              <a:t> is that an actual person can explain things to you.</a:t>
            </a:r>
            <a:endParaRPr b="0" lang="en-US" sz="2400" spc="-1" strike="noStrike">
              <a:solidFill>
                <a:srgbClr val="000000"/>
              </a:solidFill>
              <a:latin typeface="Calibri"/>
            </a:endParaRPr>
          </a:p>
          <a:p>
            <a:pPr>
              <a:lnSpc>
                <a:spcPct val="150000"/>
              </a:lnSpc>
              <a:spcBef>
                <a:spcPts val="479"/>
              </a:spcBef>
            </a:pPr>
            <a:endParaRPr b="0" lang="en-US" sz="2400" spc="-1" strike="noStrike">
              <a:solidFill>
                <a:srgbClr val="000000"/>
              </a:solidFill>
              <a:latin typeface="Calibri"/>
            </a:endParaRPr>
          </a:p>
          <a:p>
            <a:pPr>
              <a:lnSpc>
                <a:spcPct val="150000"/>
              </a:lnSpc>
              <a:spcBef>
                <a:spcPts val="479"/>
              </a:spcBef>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itle 1"/>
          <p:cNvSpPr txBox="1"/>
          <p:nvPr/>
        </p:nvSpPr>
        <p:spPr>
          <a:xfrm>
            <a:off x="457200" y="274680"/>
            <a:ext cx="8229240" cy="1142640"/>
          </a:xfrm>
          <a:prstGeom prst="rect">
            <a:avLst/>
          </a:prstGeom>
          <a:noFill/>
          <a:ln w="0">
            <a:noFill/>
          </a:ln>
        </p:spPr>
        <p:txBody>
          <a:bodyPr anchor="ctr">
            <a:noAutofit/>
          </a:bodyPr>
          <a:p>
            <a:pPr algn="ctr">
              <a:lnSpc>
                <a:spcPct val="100000"/>
              </a:lnSpc>
            </a:pPr>
            <a:r>
              <a:rPr b="0" lang="en-US" sz="4400" spc="-1" strike="noStrike">
                <a:solidFill>
                  <a:srgbClr val="000000"/>
                </a:solidFill>
                <a:latin typeface="comic"/>
              </a:rPr>
              <a:t>TECHNOLOGY USED</a:t>
            </a:r>
            <a:endParaRPr b="0" lang="en-US" sz="4400" spc="-1" strike="noStrike">
              <a:solidFill>
                <a:srgbClr val="000000"/>
              </a:solidFill>
              <a:latin typeface="Calibri"/>
            </a:endParaRPr>
          </a:p>
        </p:txBody>
      </p:sp>
      <p:sp>
        <p:nvSpPr>
          <p:cNvPr id="90" name="Content Placeholder 2"/>
          <p:cNvSpPr txBox="1"/>
          <p:nvPr/>
        </p:nvSpPr>
        <p:spPr>
          <a:xfrm>
            <a:off x="457200" y="1600200"/>
            <a:ext cx="8229240" cy="4525560"/>
          </a:xfrm>
          <a:prstGeom prst="rect">
            <a:avLst/>
          </a:prstGeom>
          <a:noFill/>
          <a:ln w="0">
            <a:noFill/>
          </a:ln>
        </p:spPr>
        <p:txBody>
          <a:bodyPr>
            <a:normAutofit fontScale="97000"/>
          </a:bodyPr>
          <a:p>
            <a:pPr marL="343080" indent="-342720">
              <a:lnSpc>
                <a:spcPct val="250000"/>
              </a:lnSpc>
              <a:spcBef>
                <a:spcPts val="479"/>
              </a:spcBef>
              <a:buClr>
                <a:srgbClr val="000000"/>
              </a:buClr>
              <a:buFont typeface="Arial"/>
              <a:buChar char="•"/>
            </a:pPr>
            <a:r>
              <a:rPr b="0" lang="en-US" sz="2400" spc="-1" strike="noStrike">
                <a:solidFill>
                  <a:srgbClr val="000000"/>
                </a:solidFill>
                <a:latin typeface="Times New Roman"/>
              </a:rPr>
              <a:t>MERN STACK</a:t>
            </a:r>
            <a:endParaRPr b="0" lang="en-US" sz="2400" spc="-1" strike="noStrike">
              <a:solidFill>
                <a:srgbClr val="000000"/>
              </a:solidFill>
              <a:latin typeface="Calibri"/>
            </a:endParaRPr>
          </a:p>
          <a:p>
            <a:pPr marL="717480" indent="-342720">
              <a:lnSpc>
                <a:spcPct val="250000"/>
              </a:lnSpc>
              <a:spcBef>
                <a:spcPts val="479"/>
              </a:spcBef>
              <a:buClr>
                <a:srgbClr val="000000"/>
              </a:buClr>
              <a:buFont typeface="Wingdings" charset="2"/>
              <a:buChar char=""/>
            </a:pPr>
            <a:r>
              <a:rPr b="0" lang="en-US" sz="2400" spc="-1" strike="noStrike">
                <a:solidFill>
                  <a:srgbClr val="000000"/>
                </a:solidFill>
                <a:latin typeface="Times New Roman"/>
              </a:rPr>
              <a:t>MONGODB</a:t>
            </a:r>
            <a:endParaRPr b="0" lang="en-US" sz="2400" spc="-1" strike="noStrike">
              <a:solidFill>
                <a:srgbClr val="000000"/>
              </a:solidFill>
              <a:latin typeface="Calibri"/>
            </a:endParaRPr>
          </a:p>
          <a:p>
            <a:pPr marL="717480" indent="-342720">
              <a:lnSpc>
                <a:spcPct val="250000"/>
              </a:lnSpc>
              <a:spcBef>
                <a:spcPts val="479"/>
              </a:spcBef>
              <a:buClr>
                <a:srgbClr val="000000"/>
              </a:buClr>
              <a:buFont typeface="Wingdings" charset="2"/>
              <a:buChar char=""/>
            </a:pPr>
            <a:r>
              <a:rPr b="0" lang="en-US" sz="2400" spc="-1" strike="noStrike">
                <a:solidFill>
                  <a:srgbClr val="000000"/>
                </a:solidFill>
                <a:latin typeface="Times New Roman"/>
              </a:rPr>
              <a:t>EXPRESS</a:t>
            </a:r>
            <a:endParaRPr b="0" lang="en-US" sz="2400" spc="-1" strike="noStrike">
              <a:solidFill>
                <a:srgbClr val="000000"/>
              </a:solidFill>
              <a:latin typeface="Calibri"/>
            </a:endParaRPr>
          </a:p>
          <a:p>
            <a:pPr marL="717480" indent="-342720">
              <a:lnSpc>
                <a:spcPct val="250000"/>
              </a:lnSpc>
              <a:spcBef>
                <a:spcPts val="479"/>
              </a:spcBef>
              <a:buClr>
                <a:srgbClr val="000000"/>
              </a:buClr>
              <a:buFont typeface="Wingdings" charset="2"/>
              <a:buChar char=""/>
            </a:pPr>
            <a:r>
              <a:rPr b="0" lang="en-US" sz="2400" spc="-1" strike="noStrike">
                <a:solidFill>
                  <a:srgbClr val="000000"/>
                </a:solidFill>
                <a:latin typeface="Times New Roman"/>
              </a:rPr>
              <a:t>NODE JS</a:t>
            </a:r>
            <a:endParaRPr b="0" lang="en-US" sz="2400" spc="-1" strike="noStrike">
              <a:solidFill>
                <a:srgbClr val="000000"/>
              </a:solidFill>
              <a:latin typeface="Calibri"/>
            </a:endParaRPr>
          </a:p>
          <a:p>
            <a:pPr marL="717480" indent="-342720">
              <a:lnSpc>
                <a:spcPct val="250000"/>
              </a:lnSpc>
              <a:spcBef>
                <a:spcPts val="479"/>
              </a:spcBef>
              <a:buClr>
                <a:srgbClr val="000000"/>
              </a:buClr>
              <a:buFont typeface="Wingdings" charset="2"/>
              <a:buChar char=""/>
            </a:pPr>
            <a:r>
              <a:rPr b="0" lang="en-US" sz="2400" spc="-1" strike="noStrike">
                <a:solidFill>
                  <a:srgbClr val="000000"/>
                </a:solidFill>
                <a:latin typeface="Times New Roman"/>
              </a:rPr>
              <a:t>REACT JS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itle 1"/>
          <p:cNvSpPr txBox="1"/>
          <p:nvPr/>
        </p:nvSpPr>
        <p:spPr>
          <a:xfrm>
            <a:off x="214200" y="285840"/>
            <a:ext cx="8686440" cy="1356840"/>
          </a:xfrm>
          <a:prstGeom prst="rect">
            <a:avLst/>
          </a:prstGeom>
          <a:noFill/>
          <a:ln w="0">
            <a:noFill/>
          </a:ln>
        </p:spPr>
        <p:txBody>
          <a:bodyPr anchor="ctr">
            <a:normAutofit/>
          </a:bodyPr>
          <a:p>
            <a:pPr algn="ctr">
              <a:lnSpc>
                <a:spcPct val="100000"/>
              </a:lnSpc>
            </a:pPr>
            <a:r>
              <a:rPr b="0" lang="en-US" sz="3600" spc="-1" strike="noStrike">
                <a:solidFill>
                  <a:srgbClr val="000000"/>
                </a:solidFill>
                <a:latin typeface="comic"/>
              </a:rPr>
              <a:t>HARDWARE &amp; SOFTWARE REQUIREMENT</a:t>
            </a:r>
            <a:endParaRPr b="0" lang="en-US" sz="3600" spc="-1" strike="noStrike">
              <a:solidFill>
                <a:srgbClr val="000000"/>
              </a:solidFill>
              <a:latin typeface="Calibri"/>
            </a:endParaRPr>
          </a:p>
        </p:txBody>
      </p:sp>
      <p:sp>
        <p:nvSpPr>
          <p:cNvPr id="92" name="Content Placeholder 2"/>
          <p:cNvSpPr txBox="1"/>
          <p:nvPr/>
        </p:nvSpPr>
        <p:spPr>
          <a:xfrm>
            <a:off x="457200" y="1600200"/>
            <a:ext cx="8229240" cy="4525560"/>
          </a:xfrm>
          <a:prstGeom prst="rect">
            <a:avLst/>
          </a:prstGeom>
          <a:noFill/>
          <a:ln w="0">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Times New Roman"/>
              </a:rPr>
              <a:t>Hardware requirement]</a:t>
            </a:r>
            <a:endParaRPr b="0" lang="en-US" sz="2800" spc="-1" strike="noStrike">
              <a:solidFill>
                <a:srgbClr val="000000"/>
              </a:solidFill>
              <a:latin typeface="Calibri"/>
            </a:endParaRPr>
          </a:p>
          <a:p>
            <a:pPr>
              <a:lnSpc>
                <a:spcPct val="100000"/>
              </a:lnSpc>
              <a:spcBef>
                <a:spcPts val="210"/>
              </a:spcBef>
            </a:pPr>
            <a:endParaRPr b="0" lang="en-US" sz="2800" spc="-1" strike="noStrike">
              <a:solidFill>
                <a:srgbClr val="000000"/>
              </a:solidFill>
              <a:latin typeface="Calibri"/>
            </a:endParaRPr>
          </a:p>
          <a:p>
            <a:pPr lvl="2" marL="1143000" indent="-228240">
              <a:lnSpc>
                <a:spcPct val="100000"/>
              </a:lnSpc>
              <a:spcBef>
                <a:spcPts val="439"/>
              </a:spcBef>
              <a:buClr>
                <a:srgbClr val="000000"/>
              </a:buClr>
              <a:buFont typeface="Arial"/>
              <a:buChar char="•"/>
            </a:pPr>
            <a:r>
              <a:rPr b="0" lang="en-US" sz="2200" spc="-1" strike="noStrike">
                <a:solidFill>
                  <a:srgbClr val="000000"/>
                </a:solidFill>
                <a:latin typeface="Times New Roman"/>
              </a:rPr>
              <a:t>Processor : intel i5</a:t>
            </a:r>
            <a:endParaRPr b="0" lang="en-US" sz="2200" spc="-1" strike="noStrike">
              <a:solidFill>
                <a:srgbClr val="000000"/>
              </a:solidFill>
              <a:latin typeface="Calibri"/>
            </a:endParaRPr>
          </a:p>
          <a:p>
            <a:pPr lvl="2" marL="1143000" indent="-228240">
              <a:lnSpc>
                <a:spcPct val="100000"/>
              </a:lnSpc>
              <a:spcBef>
                <a:spcPts val="439"/>
              </a:spcBef>
              <a:buClr>
                <a:srgbClr val="000000"/>
              </a:buClr>
              <a:buFont typeface="Arial"/>
              <a:buChar char="•"/>
            </a:pPr>
            <a:r>
              <a:rPr b="0" lang="en-US" sz="2200" spc="-1" strike="noStrike">
                <a:solidFill>
                  <a:srgbClr val="000000"/>
                </a:solidFill>
                <a:latin typeface="Times New Roman"/>
              </a:rPr>
              <a:t>RAM : 4GB</a:t>
            </a:r>
            <a:endParaRPr b="0" lang="en-US" sz="22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Times New Roman"/>
              </a:rPr>
              <a:t>Software Requirement</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Times New Roman"/>
              </a:rPr>
              <a:t>Visual Studio Code</a:t>
            </a:r>
            <a:endParaRPr b="0" lang="en-US" sz="24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Times New Roman"/>
              </a:rPr>
              <a:t>Operating System : Any (Windows, Mac , Linux)</a:t>
            </a:r>
            <a:endParaRPr b="0" lang="en-US" sz="2400" spc="-1" strike="noStrike">
              <a:solidFill>
                <a:srgbClr val="000000"/>
              </a:solidFill>
              <a:latin typeface="Calibri"/>
            </a:endParaRPr>
          </a:p>
          <a:p>
            <a:pPr lvl="2" marL="1143000" indent="-228240">
              <a:lnSpc>
                <a:spcPct val="100000"/>
              </a:lnSpc>
              <a:spcBef>
                <a:spcPts val="439"/>
              </a:spcBef>
              <a:buClr>
                <a:srgbClr val="000000"/>
              </a:buClr>
              <a:buFont typeface="Arial"/>
              <a:buChar char="•"/>
            </a:pPr>
            <a:r>
              <a:rPr b="0" lang="en-US" sz="2200" spc="-1" strike="noStrike">
                <a:solidFill>
                  <a:srgbClr val="000000"/>
                </a:solidFill>
                <a:latin typeface="Times New Roman"/>
              </a:rPr>
              <a:t>Git </a:t>
            </a:r>
            <a:endParaRPr b="0" lang="en-US" sz="2200" spc="-1" strike="noStrike">
              <a:solidFill>
                <a:srgbClr val="000000"/>
              </a:solidFill>
              <a:latin typeface="Calibri"/>
            </a:endParaRPr>
          </a:p>
          <a:p>
            <a:pPr lvl="2" marL="1143000" indent="-228240">
              <a:lnSpc>
                <a:spcPct val="100000"/>
              </a:lnSpc>
              <a:spcBef>
                <a:spcPts val="439"/>
              </a:spcBef>
              <a:buClr>
                <a:srgbClr val="000000"/>
              </a:buClr>
              <a:buFont typeface="Arial"/>
              <a:buChar char="•"/>
            </a:pPr>
            <a:r>
              <a:rPr b="0" lang="en-US" sz="2200" spc="-1" strike="noStrike">
                <a:solidFill>
                  <a:srgbClr val="000000"/>
                </a:solidFill>
                <a:latin typeface="Times New Roman"/>
              </a:rPr>
              <a:t>Github</a:t>
            </a:r>
            <a:endParaRPr b="0" lang="en-US" sz="2200" spc="-1" strike="noStrike">
              <a:solidFill>
                <a:srgbClr val="000000"/>
              </a:solidFill>
              <a:latin typeface="Calibri"/>
            </a:endParaRPr>
          </a:p>
          <a:p>
            <a:endParaRPr b="0" lang="en-US" sz="2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itle 1"/>
          <p:cNvSpPr txBox="1"/>
          <p:nvPr/>
        </p:nvSpPr>
        <p:spPr>
          <a:xfrm>
            <a:off x="457200" y="274680"/>
            <a:ext cx="8229240" cy="1142640"/>
          </a:xfrm>
          <a:prstGeom prst="rect">
            <a:avLst/>
          </a:prstGeom>
          <a:noFill/>
          <a:ln w="0">
            <a:noFill/>
          </a:ln>
        </p:spPr>
        <p:txBody>
          <a:bodyPr anchor="ctr">
            <a:noAutofit/>
          </a:bodyPr>
          <a:p>
            <a:pPr algn="ctr">
              <a:lnSpc>
                <a:spcPct val="100000"/>
              </a:lnSpc>
            </a:pPr>
            <a:r>
              <a:rPr b="0" lang="en-US" sz="4400" spc="-1" strike="noStrike">
                <a:solidFill>
                  <a:srgbClr val="000000"/>
                </a:solidFill>
                <a:latin typeface="comic"/>
              </a:rPr>
              <a:t>Modules</a:t>
            </a:r>
            <a:endParaRPr b="0" lang="en-US" sz="4400" spc="-1" strike="noStrike">
              <a:solidFill>
                <a:srgbClr val="000000"/>
              </a:solidFill>
              <a:latin typeface="Calibri"/>
            </a:endParaRPr>
          </a:p>
        </p:txBody>
      </p:sp>
      <p:sp>
        <p:nvSpPr>
          <p:cNvPr id="94" name="Content Placeholder 2"/>
          <p:cNvSpPr txBox="1"/>
          <p:nvPr/>
        </p:nvSpPr>
        <p:spPr>
          <a:xfrm>
            <a:off x="457200" y="1600200"/>
            <a:ext cx="8229240" cy="4525560"/>
          </a:xfrm>
          <a:prstGeom prst="rect">
            <a:avLst/>
          </a:prstGeom>
          <a:noFill/>
          <a:ln w="0">
            <a:noFill/>
          </a:ln>
        </p:spPr>
        <p:txBody>
          <a:bodyPr>
            <a:normAutofit/>
          </a:bodyPr>
          <a:p>
            <a:pPr marL="343080" indent="-342720">
              <a:lnSpc>
                <a:spcPct val="150000"/>
              </a:lnSpc>
              <a:spcBef>
                <a:spcPts val="641"/>
              </a:spcBef>
              <a:buClr>
                <a:srgbClr val="000000"/>
              </a:buClr>
              <a:buFont typeface="Arial"/>
              <a:buChar char="•"/>
            </a:pPr>
            <a:r>
              <a:rPr b="0" lang="en-US" sz="3200" spc="-1" strike="noStrike">
                <a:solidFill>
                  <a:srgbClr val="000000"/>
                </a:solidFill>
                <a:latin typeface="Times New Roman"/>
              </a:rPr>
              <a:t>Login and Sign-Up page </a:t>
            </a:r>
            <a:endParaRPr b="0" lang="en-US" sz="3200" spc="-1" strike="noStrike">
              <a:solidFill>
                <a:srgbClr val="000000"/>
              </a:solidFill>
              <a:latin typeface="Calibri"/>
            </a:endParaRPr>
          </a:p>
          <a:p>
            <a:pPr marL="343080" indent="-342720">
              <a:lnSpc>
                <a:spcPct val="150000"/>
              </a:lnSpc>
              <a:spcBef>
                <a:spcPts val="641"/>
              </a:spcBef>
              <a:buClr>
                <a:srgbClr val="000000"/>
              </a:buClr>
              <a:buFont typeface="Arial"/>
              <a:buChar char="•"/>
            </a:pPr>
            <a:r>
              <a:rPr b="0" lang="en-US" sz="3200" spc="-1" strike="noStrike">
                <a:solidFill>
                  <a:srgbClr val="000000"/>
                </a:solidFill>
                <a:latin typeface="Times New Roman"/>
              </a:rPr>
              <a:t>Add Question</a:t>
            </a:r>
            <a:endParaRPr b="0" lang="en-US" sz="3200" spc="-1" strike="noStrike">
              <a:solidFill>
                <a:srgbClr val="000000"/>
              </a:solidFill>
              <a:latin typeface="Calibri"/>
            </a:endParaRPr>
          </a:p>
          <a:p>
            <a:pPr marL="343080" indent="-342720">
              <a:lnSpc>
                <a:spcPct val="150000"/>
              </a:lnSpc>
              <a:spcBef>
                <a:spcPts val="641"/>
              </a:spcBef>
              <a:buClr>
                <a:srgbClr val="000000"/>
              </a:buClr>
              <a:buFont typeface="Arial"/>
              <a:buChar char="•"/>
            </a:pPr>
            <a:r>
              <a:rPr b="0" lang="en-US" sz="3200" spc="-1" strike="noStrike">
                <a:solidFill>
                  <a:srgbClr val="000000"/>
                </a:solidFill>
                <a:latin typeface="Times New Roman"/>
              </a:rPr>
              <a:t>Reply to Pre-existing question</a:t>
            </a:r>
            <a:endParaRPr b="0" lang="en-US" sz="3200" spc="-1" strike="noStrike">
              <a:solidFill>
                <a:srgbClr val="000000"/>
              </a:solidFill>
              <a:latin typeface="Calibri"/>
            </a:endParaRPr>
          </a:p>
          <a:p>
            <a:pPr marL="343080" indent="-342720">
              <a:lnSpc>
                <a:spcPct val="150000"/>
              </a:lnSpc>
              <a:spcBef>
                <a:spcPts val="641"/>
              </a:spcBef>
              <a:buClr>
                <a:srgbClr val="000000"/>
              </a:buClr>
              <a:buFont typeface="Arial"/>
              <a:buChar char="•"/>
            </a:pPr>
            <a:r>
              <a:rPr b="0" lang="en-US" sz="3200" spc="-1" strike="noStrike">
                <a:solidFill>
                  <a:srgbClr val="000000"/>
                </a:solidFill>
                <a:latin typeface="Times New Roman"/>
              </a:rPr>
              <a:t>Feed up</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itle 1"/>
          <p:cNvSpPr txBox="1"/>
          <p:nvPr/>
        </p:nvSpPr>
        <p:spPr>
          <a:xfrm>
            <a:off x="457200" y="274680"/>
            <a:ext cx="8229240" cy="1142640"/>
          </a:xfrm>
          <a:prstGeom prst="rect">
            <a:avLst/>
          </a:prstGeom>
          <a:noFill/>
          <a:ln w="0">
            <a:noFill/>
          </a:ln>
        </p:spPr>
        <p:txBody>
          <a:bodyPr anchor="ctr">
            <a:noAutofit/>
          </a:bodyPr>
          <a:p>
            <a:pPr algn="ctr">
              <a:lnSpc>
                <a:spcPct val="100000"/>
              </a:lnSpc>
            </a:pPr>
            <a:r>
              <a:rPr b="0" lang="en-US" sz="4400" spc="-1" strike="noStrike">
                <a:solidFill>
                  <a:srgbClr val="000000"/>
                </a:solidFill>
                <a:latin typeface="Calibri"/>
              </a:rPr>
              <a:t>USE CASE DIAGRAM</a:t>
            </a:r>
            <a:endParaRPr b="0" lang="en-US" sz="4400" spc="-1" strike="noStrike">
              <a:solidFill>
                <a:srgbClr val="000000"/>
              </a:solidFill>
              <a:latin typeface="Calibri"/>
            </a:endParaRPr>
          </a:p>
        </p:txBody>
      </p:sp>
      <p:pic>
        <p:nvPicPr>
          <p:cNvPr id="96" name="Picture 2" descr=""/>
          <p:cNvPicPr/>
          <p:nvPr/>
        </p:nvPicPr>
        <p:blipFill>
          <a:blip r:embed="rId1"/>
          <a:stretch/>
        </p:blipFill>
        <p:spPr>
          <a:xfrm>
            <a:off x="1500120" y="1500120"/>
            <a:ext cx="6428880" cy="5357520"/>
          </a:xfrm>
          <a:prstGeom prst="rect">
            <a:avLst/>
          </a:prstGeom>
          <a:ln w="9525">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itle 1"/>
          <p:cNvSpPr txBox="1"/>
          <p:nvPr/>
        </p:nvSpPr>
        <p:spPr>
          <a:xfrm>
            <a:off x="457200" y="274680"/>
            <a:ext cx="8229240" cy="1142640"/>
          </a:xfrm>
          <a:prstGeom prst="rect">
            <a:avLst/>
          </a:prstGeom>
          <a:noFill/>
          <a:ln w="0">
            <a:noFill/>
          </a:ln>
        </p:spPr>
        <p:txBody>
          <a:bodyPr anchor="ctr">
            <a:noAutofit/>
          </a:bodyPr>
          <a:p>
            <a:pPr algn="ctr">
              <a:lnSpc>
                <a:spcPct val="100000"/>
              </a:lnSpc>
            </a:pPr>
            <a:r>
              <a:rPr b="0" lang="en-US" sz="4400" spc="-1" strike="noStrike">
                <a:solidFill>
                  <a:srgbClr val="000000"/>
                </a:solidFill>
                <a:latin typeface="Calibri"/>
              </a:rPr>
              <a:t>LEVEL – 0 DFD</a:t>
            </a:r>
            <a:endParaRPr b="0" lang="en-US" sz="4400" spc="-1" strike="noStrike">
              <a:solidFill>
                <a:srgbClr val="000000"/>
              </a:solidFill>
              <a:latin typeface="Calibri"/>
            </a:endParaRPr>
          </a:p>
        </p:txBody>
      </p:sp>
      <p:pic>
        <p:nvPicPr>
          <p:cNvPr id="98" name="Picture 2" descr=""/>
          <p:cNvPicPr/>
          <p:nvPr/>
        </p:nvPicPr>
        <p:blipFill>
          <a:blip r:embed="rId1"/>
          <a:stretch/>
        </p:blipFill>
        <p:spPr>
          <a:xfrm>
            <a:off x="428760" y="1500120"/>
            <a:ext cx="8357760" cy="4790160"/>
          </a:xfrm>
          <a:prstGeom prst="rect">
            <a:avLst/>
          </a:prstGeom>
          <a:ln w="9525">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itle 1"/>
          <p:cNvSpPr txBox="1"/>
          <p:nvPr/>
        </p:nvSpPr>
        <p:spPr>
          <a:xfrm>
            <a:off x="457200" y="274680"/>
            <a:ext cx="8229240" cy="1142640"/>
          </a:xfrm>
          <a:prstGeom prst="rect">
            <a:avLst/>
          </a:prstGeom>
          <a:noFill/>
          <a:ln w="0">
            <a:noFill/>
          </a:ln>
        </p:spPr>
        <p:txBody>
          <a:bodyPr anchor="ctr">
            <a:noAutofit/>
          </a:bodyPr>
          <a:p>
            <a:pPr algn="ctr">
              <a:lnSpc>
                <a:spcPct val="100000"/>
              </a:lnSpc>
            </a:pPr>
            <a:r>
              <a:rPr b="0" lang="en-US" sz="4400" spc="-1" strike="noStrike">
                <a:solidFill>
                  <a:srgbClr val="000000"/>
                </a:solidFill>
                <a:latin typeface="Calibri"/>
              </a:rPr>
              <a:t>LEVEL -1 DFD</a:t>
            </a:r>
            <a:endParaRPr b="0" lang="en-US" sz="4400" spc="-1" strike="noStrike">
              <a:solidFill>
                <a:srgbClr val="000000"/>
              </a:solidFill>
              <a:latin typeface="Calibri"/>
            </a:endParaRPr>
          </a:p>
        </p:txBody>
      </p:sp>
      <p:pic>
        <p:nvPicPr>
          <p:cNvPr id="100" name="Picture 2" descr=""/>
          <p:cNvPicPr/>
          <p:nvPr/>
        </p:nvPicPr>
        <p:blipFill>
          <a:blip r:embed="rId1"/>
          <a:stretch/>
        </p:blipFill>
        <p:spPr>
          <a:xfrm>
            <a:off x="428760" y="1357200"/>
            <a:ext cx="8000640" cy="5500440"/>
          </a:xfrm>
          <a:prstGeom prst="rect">
            <a:avLst/>
          </a:prstGeom>
          <a:ln w="9525">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273</TotalTime>
  <Application>LibreOffice/7.1.7.2$Linux_X86_64 LibreOffice_project/10$Build-2</Application>
  <AppVersion>15.0000</AppVersion>
  <Words>250</Words>
  <Paragraphs>49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2020-12-03T17:39:01Z</dcterms:created>
  <dc:creator>user</dc:creator>
  <dc:description/>
  <dc:language>en-IN</dc:language>
  <cp:lastModifiedBy/>
  <dcterms:modified xsi:type="dcterms:W3CDTF">2021-12-23T23:20:35Z</dcterms:modified>
  <cp:revision>5</cp:revision>
  <dc:subject/>
  <dc:title>TRAVEL – ITINERARY (Around the world in eight days)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17</vt:i4>
  </property>
</Properties>
</file>