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74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i Shankar" userId="83b252babf2c6c8d" providerId="LiveId" clId="{AF9648F5-14B6-4AFF-A06D-6AF05DDD72A8}"/>
    <pc:docChg chg="undo custSel addSld delSld modSld sldOrd">
      <pc:chgData name="Adithi Shankar" userId="83b252babf2c6c8d" providerId="LiveId" clId="{AF9648F5-14B6-4AFF-A06D-6AF05DDD72A8}" dt="2022-06-05T12:06:09.738" v="1923" actId="20577"/>
      <pc:docMkLst>
        <pc:docMk/>
      </pc:docMkLst>
      <pc:sldChg chg="modSp mod">
        <pc:chgData name="Adithi Shankar" userId="83b252babf2c6c8d" providerId="LiveId" clId="{AF9648F5-14B6-4AFF-A06D-6AF05DDD72A8}" dt="2022-05-20T15:30:10.828" v="164" actId="1076"/>
        <pc:sldMkLst>
          <pc:docMk/>
          <pc:sldMk cId="148905596" sldId="256"/>
        </pc:sldMkLst>
        <pc:spChg chg="mod">
          <ac:chgData name="Adithi Shankar" userId="83b252babf2c6c8d" providerId="LiveId" clId="{AF9648F5-14B6-4AFF-A06D-6AF05DDD72A8}" dt="2022-05-20T15:27:36.617" v="113" actId="113"/>
          <ac:spMkLst>
            <pc:docMk/>
            <pc:sldMk cId="148905596" sldId="256"/>
            <ac:spMk id="2" creationId="{03B391B4-ECC9-3929-F939-CEC8AD4C7F37}"/>
          </ac:spMkLst>
        </pc:spChg>
        <pc:spChg chg="mod">
          <ac:chgData name="Adithi Shankar" userId="83b252babf2c6c8d" providerId="LiveId" clId="{AF9648F5-14B6-4AFF-A06D-6AF05DDD72A8}" dt="2022-05-20T15:30:10.828" v="164" actId="1076"/>
          <ac:spMkLst>
            <pc:docMk/>
            <pc:sldMk cId="148905596" sldId="256"/>
            <ac:spMk id="3" creationId="{162A6D5E-698E-9B8F-AD36-8993261EA33D}"/>
          </ac:spMkLst>
        </pc:spChg>
      </pc:sldChg>
      <pc:sldChg chg="addSp modSp new mod">
        <pc:chgData name="Adithi Shankar" userId="83b252babf2c6c8d" providerId="LiveId" clId="{AF9648F5-14B6-4AFF-A06D-6AF05DDD72A8}" dt="2022-05-20T15:34:37.487" v="199" actId="1076"/>
        <pc:sldMkLst>
          <pc:docMk/>
          <pc:sldMk cId="2111119994" sldId="257"/>
        </pc:sldMkLst>
        <pc:spChg chg="mod">
          <ac:chgData name="Adithi Shankar" userId="83b252babf2c6c8d" providerId="LiveId" clId="{AF9648F5-14B6-4AFF-A06D-6AF05DDD72A8}" dt="2022-05-20T15:34:37.487" v="199" actId="1076"/>
          <ac:spMkLst>
            <pc:docMk/>
            <pc:sldMk cId="2111119994" sldId="257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5:34:37.487" v="199" actId="1076"/>
          <ac:spMkLst>
            <pc:docMk/>
            <pc:sldMk cId="2111119994" sldId="257"/>
            <ac:spMk id="3" creationId="{176C7A04-0483-BED1-D52B-E67E2B782DC2}"/>
          </ac:spMkLst>
        </pc:spChg>
        <pc:spChg chg="add mod">
          <ac:chgData name="Adithi Shankar" userId="83b252babf2c6c8d" providerId="LiveId" clId="{AF9648F5-14B6-4AFF-A06D-6AF05DDD72A8}" dt="2022-05-20T15:34:21.369" v="198" actId="1076"/>
          <ac:spMkLst>
            <pc:docMk/>
            <pc:sldMk cId="2111119994" sldId="257"/>
            <ac:spMk id="4" creationId="{51A623A8-CE27-36DA-3A68-0CDCB1FE16DB}"/>
          </ac:spMkLst>
        </pc:spChg>
        <pc:spChg chg="add mod">
          <ac:chgData name="Adithi Shankar" userId="83b252babf2c6c8d" providerId="LiveId" clId="{AF9648F5-14B6-4AFF-A06D-6AF05DDD72A8}" dt="2022-05-20T15:34:21.369" v="198" actId="1076"/>
          <ac:spMkLst>
            <pc:docMk/>
            <pc:sldMk cId="2111119994" sldId="257"/>
            <ac:spMk id="5" creationId="{A041AD04-5E84-CB53-387E-104138CE69FE}"/>
          </ac:spMkLst>
        </pc:spChg>
      </pc:sldChg>
      <pc:sldChg chg="new del">
        <pc:chgData name="Adithi Shankar" userId="83b252babf2c6c8d" providerId="LiveId" clId="{AF9648F5-14B6-4AFF-A06D-6AF05DDD72A8}" dt="2022-05-20T15:34:51.482" v="200" actId="2696"/>
        <pc:sldMkLst>
          <pc:docMk/>
          <pc:sldMk cId="368800705" sldId="258"/>
        </pc:sldMkLst>
      </pc:sldChg>
      <pc:sldChg chg="delSp modSp add mod">
        <pc:chgData name="Adithi Shankar" userId="83b252babf2c6c8d" providerId="LiveId" clId="{AF9648F5-14B6-4AFF-A06D-6AF05DDD72A8}" dt="2022-05-20T15:40:28.616" v="323" actId="1076"/>
        <pc:sldMkLst>
          <pc:docMk/>
          <pc:sldMk cId="4132695193" sldId="258"/>
        </pc:sldMkLst>
        <pc:spChg chg="mod">
          <ac:chgData name="Adithi Shankar" userId="83b252babf2c6c8d" providerId="LiveId" clId="{AF9648F5-14B6-4AFF-A06D-6AF05DDD72A8}" dt="2022-05-20T15:37:37.003" v="228" actId="1076"/>
          <ac:spMkLst>
            <pc:docMk/>
            <pc:sldMk cId="4132695193" sldId="258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5:40:28.616" v="323" actId="1076"/>
          <ac:spMkLst>
            <pc:docMk/>
            <pc:sldMk cId="4132695193" sldId="258"/>
            <ac:spMk id="3" creationId="{176C7A04-0483-BED1-D52B-E67E2B782DC2}"/>
          </ac:spMkLst>
        </pc:spChg>
        <pc:spChg chg="del">
          <ac:chgData name="Adithi Shankar" userId="83b252babf2c6c8d" providerId="LiveId" clId="{AF9648F5-14B6-4AFF-A06D-6AF05DDD72A8}" dt="2022-05-20T15:35:08.427" v="203" actId="478"/>
          <ac:spMkLst>
            <pc:docMk/>
            <pc:sldMk cId="4132695193" sldId="258"/>
            <ac:spMk id="4" creationId="{51A623A8-CE27-36DA-3A68-0CDCB1FE16DB}"/>
          </ac:spMkLst>
        </pc:spChg>
        <pc:spChg chg="del">
          <ac:chgData name="Adithi Shankar" userId="83b252babf2c6c8d" providerId="LiveId" clId="{AF9648F5-14B6-4AFF-A06D-6AF05DDD72A8}" dt="2022-05-20T15:35:08.427" v="203" actId="478"/>
          <ac:spMkLst>
            <pc:docMk/>
            <pc:sldMk cId="4132695193" sldId="258"/>
            <ac:spMk id="5" creationId="{A041AD04-5E84-CB53-387E-104138CE69FE}"/>
          </ac:spMkLst>
        </pc:spChg>
      </pc:sldChg>
      <pc:sldChg chg="modSp add mod">
        <pc:chgData name="Adithi Shankar" userId="83b252babf2c6c8d" providerId="LiveId" clId="{AF9648F5-14B6-4AFF-A06D-6AF05DDD72A8}" dt="2022-05-20T15:49:53.978" v="712" actId="1076"/>
        <pc:sldMkLst>
          <pc:docMk/>
          <pc:sldMk cId="1352647682" sldId="259"/>
        </pc:sldMkLst>
        <pc:spChg chg="mod">
          <ac:chgData name="Adithi Shankar" userId="83b252babf2c6c8d" providerId="LiveId" clId="{AF9648F5-14B6-4AFF-A06D-6AF05DDD72A8}" dt="2022-05-20T15:41:00.748" v="325"/>
          <ac:spMkLst>
            <pc:docMk/>
            <pc:sldMk cId="1352647682" sldId="259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5:49:53.978" v="712" actId="1076"/>
          <ac:spMkLst>
            <pc:docMk/>
            <pc:sldMk cId="1352647682" sldId="259"/>
            <ac:spMk id="3" creationId="{176C7A04-0483-BED1-D52B-E67E2B782DC2}"/>
          </ac:spMkLst>
        </pc:spChg>
      </pc:sldChg>
      <pc:sldChg chg="addSp delSp modSp add mod">
        <pc:chgData name="Adithi Shankar" userId="83b252babf2c6c8d" providerId="LiveId" clId="{AF9648F5-14B6-4AFF-A06D-6AF05DDD72A8}" dt="2022-05-20T15:52:43.378" v="777" actId="1076"/>
        <pc:sldMkLst>
          <pc:docMk/>
          <pc:sldMk cId="4135110131" sldId="260"/>
        </pc:sldMkLst>
        <pc:spChg chg="mod">
          <ac:chgData name="Adithi Shankar" userId="83b252babf2c6c8d" providerId="LiveId" clId="{AF9648F5-14B6-4AFF-A06D-6AF05DDD72A8}" dt="2022-05-20T15:52:43.378" v="777" actId="1076"/>
          <ac:spMkLst>
            <pc:docMk/>
            <pc:sldMk cId="4135110131" sldId="260"/>
            <ac:spMk id="2" creationId="{AB5E14C8-04EE-8A52-9B39-578AB05B3270}"/>
          </ac:spMkLst>
        </pc:spChg>
        <pc:spChg chg="del">
          <ac:chgData name="Adithi Shankar" userId="83b252babf2c6c8d" providerId="LiveId" clId="{AF9648F5-14B6-4AFF-A06D-6AF05DDD72A8}" dt="2022-05-20T15:50:47.642" v="752" actId="478"/>
          <ac:spMkLst>
            <pc:docMk/>
            <pc:sldMk cId="4135110131" sldId="260"/>
            <ac:spMk id="3" creationId="{176C7A04-0483-BED1-D52B-E67E2B782DC2}"/>
          </ac:spMkLst>
        </pc:spChg>
        <pc:spChg chg="add del mod">
          <ac:chgData name="Adithi Shankar" userId="83b252babf2c6c8d" providerId="LiveId" clId="{AF9648F5-14B6-4AFF-A06D-6AF05DDD72A8}" dt="2022-05-20T15:50:50.253" v="753" actId="478"/>
          <ac:spMkLst>
            <pc:docMk/>
            <pc:sldMk cId="4135110131" sldId="260"/>
            <ac:spMk id="5" creationId="{DFA9286D-99A0-AEC0-B200-C4593A6654A8}"/>
          </ac:spMkLst>
        </pc:spChg>
        <pc:picChg chg="add mod">
          <ac:chgData name="Adithi Shankar" userId="83b252babf2c6c8d" providerId="LiveId" clId="{AF9648F5-14B6-4AFF-A06D-6AF05DDD72A8}" dt="2022-05-20T15:52:31.345" v="774" actId="1076"/>
          <ac:picMkLst>
            <pc:docMk/>
            <pc:sldMk cId="4135110131" sldId="260"/>
            <ac:picMk id="1026" creationId="{250E5029-A76A-F19A-B9BD-094A7433DF64}"/>
          </ac:picMkLst>
        </pc:picChg>
      </pc:sldChg>
      <pc:sldChg chg="new del">
        <pc:chgData name="Adithi Shankar" userId="83b252babf2c6c8d" providerId="LiveId" clId="{AF9648F5-14B6-4AFF-A06D-6AF05DDD72A8}" dt="2022-05-20T15:53:14.303" v="779" actId="47"/>
        <pc:sldMkLst>
          <pc:docMk/>
          <pc:sldMk cId="2272582462" sldId="261"/>
        </pc:sldMkLst>
      </pc:sldChg>
      <pc:sldChg chg="addSp delSp modSp add mod ord">
        <pc:chgData name="Adithi Shankar" userId="83b252babf2c6c8d" providerId="LiveId" clId="{AF9648F5-14B6-4AFF-A06D-6AF05DDD72A8}" dt="2022-05-20T15:54:28.314" v="824"/>
        <pc:sldMkLst>
          <pc:docMk/>
          <pc:sldMk cId="3620980225" sldId="261"/>
        </pc:sldMkLst>
        <pc:spChg chg="mod">
          <ac:chgData name="Adithi Shankar" userId="83b252babf2c6c8d" providerId="LiveId" clId="{AF9648F5-14B6-4AFF-A06D-6AF05DDD72A8}" dt="2022-05-20T15:54:19.415" v="822" actId="1076"/>
          <ac:spMkLst>
            <pc:docMk/>
            <pc:sldMk cId="3620980225" sldId="261"/>
            <ac:spMk id="2" creationId="{AB5E14C8-04EE-8A52-9B39-578AB05B3270}"/>
          </ac:spMkLst>
        </pc:spChg>
        <pc:spChg chg="del">
          <ac:chgData name="Adithi Shankar" userId="83b252babf2c6c8d" providerId="LiveId" clId="{AF9648F5-14B6-4AFF-A06D-6AF05DDD72A8}" dt="2022-05-20T15:53:52.235" v="813" actId="478"/>
          <ac:spMkLst>
            <pc:docMk/>
            <pc:sldMk cId="3620980225" sldId="261"/>
            <ac:spMk id="3" creationId="{176C7A04-0483-BED1-D52B-E67E2B782DC2}"/>
          </ac:spMkLst>
        </pc:spChg>
        <pc:spChg chg="add del mod">
          <ac:chgData name="Adithi Shankar" userId="83b252babf2c6c8d" providerId="LiveId" clId="{AF9648F5-14B6-4AFF-A06D-6AF05DDD72A8}" dt="2022-05-20T15:53:54.021" v="814" actId="478"/>
          <ac:spMkLst>
            <pc:docMk/>
            <pc:sldMk cId="3620980225" sldId="261"/>
            <ac:spMk id="5" creationId="{6DBE34D6-65AD-03E5-BA55-28388D66F7F2}"/>
          </ac:spMkLst>
        </pc:spChg>
        <pc:picChg chg="add mod">
          <ac:chgData name="Adithi Shankar" userId="83b252babf2c6c8d" providerId="LiveId" clId="{AF9648F5-14B6-4AFF-A06D-6AF05DDD72A8}" dt="2022-05-20T15:54:28.314" v="824"/>
          <ac:picMkLst>
            <pc:docMk/>
            <pc:sldMk cId="3620980225" sldId="261"/>
            <ac:picMk id="7" creationId="{7D32D576-E98D-696C-6F22-5597C06FB475}"/>
          </ac:picMkLst>
        </pc:picChg>
      </pc:sldChg>
      <pc:sldChg chg="addSp delSp modSp add mod">
        <pc:chgData name="Adithi Shankar" userId="83b252babf2c6c8d" providerId="LiveId" clId="{AF9648F5-14B6-4AFF-A06D-6AF05DDD72A8}" dt="2022-06-05T12:03:10.276" v="1878" actId="208"/>
        <pc:sldMkLst>
          <pc:docMk/>
          <pc:sldMk cId="3877759089" sldId="262"/>
        </pc:sldMkLst>
        <pc:spChg chg="mod">
          <ac:chgData name="Adithi Shankar" userId="83b252babf2c6c8d" providerId="LiveId" clId="{AF9648F5-14B6-4AFF-A06D-6AF05DDD72A8}" dt="2022-05-20T15:55:32.277" v="872" actId="1076"/>
          <ac:spMkLst>
            <pc:docMk/>
            <pc:sldMk cId="3877759089" sldId="262"/>
            <ac:spMk id="2" creationId="{AB5E14C8-04EE-8A52-9B39-578AB05B3270}"/>
          </ac:spMkLst>
        </pc:spChg>
        <pc:spChg chg="add del">
          <ac:chgData name="Adithi Shankar" userId="83b252babf2c6c8d" providerId="LiveId" clId="{AF9648F5-14B6-4AFF-A06D-6AF05DDD72A8}" dt="2022-05-20T15:55:38.253" v="875" actId="22"/>
          <ac:spMkLst>
            <pc:docMk/>
            <pc:sldMk cId="3877759089" sldId="262"/>
            <ac:spMk id="5" creationId="{F20C034D-DF36-1FD7-52D7-A0AD5241FBD3}"/>
          </ac:spMkLst>
        </pc:spChg>
        <pc:spChg chg="add mod">
          <ac:chgData name="Adithi Shankar" userId="83b252babf2c6c8d" providerId="LiveId" clId="{AF9648F5-14B6-4AFF-A06D-6AF05DDD72A8}" dt="2022-06-05T11:56:43.750" v="1836" actId="1076"/>
          <ac:spMkLst>
            <pc:docMk/>
            <pc:sldMk cId="3877759089" sldId="262"/>
            <ac:spMk id="6" creationId="{7EFCA75D-5C8E-9C0C-15EF-97BCDFB831BA}"/>
          </ac:spMkLst>
        </pc:spChg>
        <pc:spChg chg="add del">
          <ac:chgData name="Adithi Shankar" userId="83b252babf2c6c8d" providerId="LiveId" clId="{AF9648F5-14B6-4AFF-A06D-6AF05DDD72A8}" dt="2022-05-20T15:55:42.424" v="877" actId="22"/>
          <ac:spMkLst>
            <pc:docMk/>
            <pc:sldMk cId="3877759089" sldId="262"/>
            <ac:spMk id="8" creationId="{A4FE0C9B-79C6-9729-1022-CD9C97AAAE57}"/>
          </ac:spMkLst>
        </pc:spChg>
        <pc:spChg chg="add mod">
          <ac:chgData name="Adithi Shankar" userId="83b252babf2c6c8d" providerId="LiveId" clId="{AF9648F5-14B6-4AFF-A06D-6AF05DDD72A8}" dt="2022-06-05T12:01:37.326" v="1863" actId="1076"/>
          <ac:spMkLst>
            <pc:docMk/>
            <pc:sldMk cId="3877759089" sldId="262"/>
            <ac:spMk id="9" creationId="{4BD66251-45C7-BD2A-0D4D-790A17AF8F55}"/>
          </ac:spMkLst>
        </pc:spChg>
        <pc:spChg chg="add del">
          <ac:chgData name="Adithi Shankar" userId="83b252babf2c6c8d" providerId="LiveId" clId="{AF9648F5-14B6-4AFF-A06D-6AF05DDD72A8}" dt="2022-05-20T15:56:43.694" v="879" actId="22"/>
          <ac:spMkLst>
            <pc:docMk/>
            <pc:sldMk cId="3877759089" sldId="262"/>
            <ac:spMk id="9" creationId="{C68385B1-6958-2838-8A2D-BB24B5E6B619}"/>
          </ac:spMkLst>
        </pc:spChg>
        <pc:spChg chg="add del">
          <ac:chgData name="Adithi Shankar" userId="83b252babf2c6c8d" providerId="LiveId" clId="{AF9648F5-14B6-4AFF-A06D-6AF05DDD72A8}" dt="2022-05-20T15:57:11.200" v="881" actId="22"/>
          <ac:spMkLst>
            <pc:docMk/>
            <pc:sldMk cId="3877759089" sldId="262"/>
            <ac:spMk id="11" creationId="{A70E1B7E-4638-39F7-F1E8-D82A92A3B796}"/>
          </ac:spMkLst>
        </pc:spChg>
        <pc:spChg chg="add mod">
          <ac:chgData name="Adithi Shankar" userId="83b252babf2c6c8d" providerId="LiveId" clId="{AF9648F5-14B6-4AFF-A06D-6AF05DDD72A8}" dt="2022-06-05T11:59:25.699" v="1852" actId="1076"/>
          <ac:spMkLst>
            <pc:docMk/>
            <pc:sldMk cId="3877759089" sldId="262"/>
            <ac:spMk id="12" creationId="{FD7E139C-B3E1-F33A-1AD2-66F6768C4995}"/>
          </ac:spMkLst>
        </pc:spChg>
        <pc:spChg chg="add del">
          <ac:chgData name="Adithi Shankar" userId="83b252babf2c6c8d" providerId="LiveId" clId="{AF9648F5-14B6-4AFF-A06D-6AF05DDD72A8}" dt="2022-06-05T12:01:16.053" v="1860" actId="11529"/>
          <ac:spMkLst>
            <pc:docMk/>
            <pc:sldMk cId="3877759089" sldId="262"/>
            <ac:spMk id="17" creationId="{41FE5DFF-E828-C77B-084E-EF237A4EA5BD}"/>
          </ac:spMkLst>
        </pc:spChg>
        <pc:spChg chg="add mod">
          <ac:chgData name="Adithi Shankar" userId="83b252babf2c6c8d" providerId="LiveId" clId="{AF9648F5-14B6-4AFF-A06D-6AF05DDD72A8}" dt="2022-06-05T12:02:54.013" v="1875" actId="1076"/>
          <ac:spMkLst>
            <pc:docMk/>
            <pc:sldMk cId="3877759089" sldId="262"/>
            <ac:spMk id="26" creationId="{CE290C55-BDD4-4882-2B46-85FC0E5A7E75}"/>
          </ac:spMkLst>
        </pc:spChg>
        <pc:spChg chg="add del mod">
          <ac:chgData name="Adithi Shankar" userId="83b252babf2c6c8d" providerId="LiveId" clId="{AF9648F5-14B6-4AFF-A06D-6AF05DDD72A8}" dt="2022-06-05T12:02:34.582" v="1873"/>
          <ac:spMkLst>
            <pc:docMk/>
            <pc:sldMk cId="3877759089" sldId="262"/>
            <ac:spMk id="27" creationId="{663BBDA4-DDBA-C4B1-CC30-BF7B916C0649}"/>
          </ac:spMkLst>
        </pc:spChg>
        <pc:picChg chg="add mod">
          <ac:chgData name="Adithi Shankar" userId="83b252babf2c6c8d" providerId="LiveId" clId="{AF9648F5-14B6-4AFF-A06D-6AF05DDD72A8}" dt="2022-06-05T11:56:50.307" v="1837" actId="1076"/>
          <ac:picMkLst>
            <pc:docMk/>
            <pc:sldMk cId="3877759089" sldId="262"/>
            <ac:picMk id="4" creationId="{84F0B611-63C0-CE48-508A-7F40519ECE7A}"/>
          </ac:picMkLst>
        </pc:picChg>
        <pc:picChg chg="del">
          <ac:chgData name="Adithi Shankar" userId="83b252babf2c6c8d" providerId="LiveId" clId="{AF9648F5-14B6-4AFF-A06D-6AF05DDD72A8}" dt="2022-05-20T15:55:33.762" v="873" actId="478"/>
          <ac:picMkLst>
            <pc:docMk/>
            <pc:sldMk cId="3877759089" sldId="262"/>
            <ac:picMk id="7" creationId="{7D32D576-E98D-696C-6F22-5597C06FB475}"/>
          </ac:picMkLst>
        </pc:picChg>
        <pc:picChg chg="add mod">
          <ac:chgData name="Adithi Shankar" userId="83b252babf2c6c8d" providerId="LiveId" clId="{AF9648F5-14B6-4AFF-A06D-6AF05DDD72A8}" dt="2022-06-05T11:59:04.315" v="1847" actId="1076"/>
          <ac:picMkLst>
            <pc:docMk/>
            <pc:sldMk cId="3877759089" sldId="262"/>
            <ac:picMk id="7" creationId="{F887F39F-B513-37C9-3A31-B6F6ACDD26B8}"/>
          </ac:picMkLst>
        </pc:picChg>
        <pc:picChg chg="add mod">
          <ac:chgData name="Adithi Shankar" userId="83b252babf2c6c8d" providerId="LiveId" clId="{AF9648F5-14B6-4AFF-A06D-6AF05DDD72A8}" dt="2022-06-05T11:59:55.323" v="1854" actId="1076"/>
          <ac:picMkLst>
            <pc:docMk/>
            <pc:sldMk cId="3877759089" sldId="262"/>
            <ac:picMk id="10" creationId="{B5117BA4-9377-4291-6895-8DF22BC31250}"/>
          </ac:picMkLst>
        </pc:picChg>
        <pc:picChg chg="add del">
          <ac:chgData name="Adithi Shankar" userId="83b252babf2c6c8d" providerId="LiveId" clId="{AF9648F5-14B6-4AFF-A06D-6AF05DDD72A8}" dt="2022-05-20T15:57:50.152" v="883" actId="22"/>
          <ac:picMkLst>
            <pc:docMk/>
            <pc:sldMk cId="3877759089" sldId="262"/>
            <ac:picMk id="13" creationId="{CDB571EB-1026-6B2C-F638-BF314EDFCDB3}"/>
          </ac:picMkLst>
        </pc:picChg>
        <pc:picChg chg="add del mod">
          <ac:chgData name="Adithi Shankar" userId="83b252babf2c6c8d" providerId="LiveId" clId="{AF9648F5-14B6-4AFF-A06D-6AF05DDD72A8}" dt="2022-06-05T11:56:05.571" v="1826" actId="478"/>
          <ac:picMkLst>
            <pc:docMk/>
            <pc:sldMk cId="3877759089" sldId="262"/>
            <ac:picMk id="15" creationId="{F2177C41-0737-5FFF-1A09-6074B8A5BDCE}"/>
          </ac:picMkLst>
        </pc:picChg>
        <pc:picChg chg="add del mod">
          <ac:chgData name="Adithi Shankar" userId="83b252babf2c6c8d" providerId="LiveId" clId="{AF9648F5-14B6-4AFF-A06D-6AF05DDD72A8}" dt="2022-05-20T15:59:08.598" v="902" actId="22"/>
          <ac:picMkLst>
            <pc:docMk/>
            <pc:sldMk cId="3877759089" sldId="262"/>
            <ac:picMk id="17" creationId="{882EC7DA-9FB3-ACF4-F118-24D302D364BB}"/>
          </ac:picMkLst>
        </pc:picChg>
        <pc:picChg chg="add del mod">
          <ac:chgData name="Adithi Shankar" userId="83b252babf2c6c8d" providerId="LiveId" clId="{AF9648F5-14B6-4AFF-A06D-6AF05DDD72A8}" dt="2022-05-20T15:59:49.797" v="907" actId="478"/>
          <ac:picMkLst>
            <pc:docMk/>
            <pc:sldMk cId="3877759089" sldId="262"/>
            <ac:picMk id="19" creationId="{B0B52101-6028-A982-09DC-27C43103BC2A}"/>
          </ac:picMkLst>
        </pc:picChg>
        <pc:picChg chg="add del mod">
          <ac:chgData name="Adithi Shankar" userId="83b252babf2c6c8d" providerId="LiveId" clId="{AF9648F5-14B6-4AFF-A06D-6AF05DDD72A8}" dt="2022-06-05T11:56:07.618" v="1828" actId="478"/>
          <ac:picMkLst>
            <pc:docMk/>
            <pc:sldMk cId="3877759089" sldId="262"/>
            <ac:picMk id="21" creationId="{0B912B68-3349-CEE0-B726-B84379C2D2E6}"/>
          </ac:picMkLst>
        </pc:picChg>
        <pc:picChg chg="add del mod">
          <ac:chgData name="Adithi Shankar" userId="83b252babf2c6c8d" providerId="LiveId" clId="{AF9648F5-14B6-4AFF-A06D-6AF05DDD72A8}" dt="2022-06-05T11:56:06.976" v="1827" actId="478"/>
          <ac:picMkLst>
            <pc:docMk/>
            <pc:sldMk cId="3877759089" sldId="262"/>
            <ac:picMk id="23" creationId="{F95C7E2A-8C55-0C62-68E5-8631D618323E}"/>
          </ac:picMkLst>
        </pc:picChg>
        <pc:cxnChg chg="add del mod">
          <ac:chgData name="Adithi Shankar" userId="83b252babf2c6c8d" providerId="LiveId" clId="{AF9648F5-14B6-4AFF-A06D-6AF05DDD72A8}" dt="2022-06-05T12:00:20.054" v="1856" actId="11529"/>
          <ac:cxnSpMkLst>
            <pc:docMk/>
            <pc:sldMk cId="3877759089" sldId="262"/>
            <ac:cxnSpMk id="13" creationId="{6045C36A-B614-5D31-85F0-6749D7745DAD}"/>
          </ac:cxnSpMkLst>
        </pc:cxnChg>
        <pc:cxnChg chg="add del mod">
          <ac:chgData name="Adithi Shankar" userId="83b252babf2c6c8d" providerId="LiveId" clId="{AF9648F5-14B6-4AFF-A06D-6AF05DDD72A8}" dt="2022-06-05T12:00:58.395" v="1858" actId="11529"/>
          <ac:cxnSpMkLst>
            <pc:docMk/>
            <pc:sldMk cId="3877759089" sldId="262"/>
            <ac:cxnSpMk id="16" creationId="{D486D7CB-5644-C1FD-284B-B777F6DB13F9}"/>
          </ac:cxnSpMkLst>
        </pc:cxnChg>
        <pc:cxnChg chg="add del">
          <ac:chgData name="Adithi Shankar" userId="83b252babf2c6c8d" providerId="LiveId" clId="{AF9648F5-14B6-4AFF-A06D-6AF05DDD72A8}" dt="2022-06-05T12:01:26.048" v="1862" actId="11529"/>
          <ac:cxnSpMkLst>
            <pc:docMk/>
            <pc:sldMk cId="3877759089" sldId="262"/>
            <ac:cxnSpMk id="19" creationId="{66503AF3-5A93-56F6-60E6-9322940C91F5}"/>
          </ac:cxnSpMkLst>
        </pc:cxnChg>
        <pc:cxnChg chg="add mod">
          <ac:chgData name="Adithi Shankar" userId="83b252babf2c6c8d" providerId="LiveId" clId="{AF9648F5-14B6-4AFF-A06D-6AF05DDD72A8}" dt="2022-06-05T12:01:53.064" v="1866" actId="208"/>
          <ac:cxnSpMkLst>
            <pc:docMk/>
            <pc:sldMk cId="3877759089" sldId="262"/>
            <ac:cxnSpMk id="22" creationId="{FA53CDF7-5C92-B9B4-D6D8-E59B5C2EE4B8}"/>
          </ac:cxnSpMkLst>
        </pc:cxnChg>
        <pc:cxnChg chg="add mod">
          <ac:chgData name="Adithi Shankar" userId="83b252babf2c6c8d" providerId="LiveId" clId="{AF9648F5-14B6-4AFF-A06D-6AF05DDD72A8}" dt="2022-06-05T12:02:10.660" v="1869" actId="208"/>
          <ac:cxnSpMkLst>
            <pc:docMk/>
            <pc:sldMk cId="3877759089" sldId="262"/>
            <ac:cxnSpMk id="25" creationId="{3A85B2D1-82FF-CE1E-B1D3-FB996E820A28}"/>
          </ac:cxnSpMkLst>
        </pc:cxnChg>
        <pc:cxnChg chg="add mod">
          <ac:chgData name="Adithi Shankar" userId="83b252babf2c6c8d" providerId="LiveId" clId="{AF9648F5-14B6-4AFF-A06D-6AF05DDD72A8}" dt="2022-06-05T12:03:10.276" v="1878" actId="208"/>
          <ac:cxnSpMkLst>
            <pc:docMk/>
            <pc:sldMk cId="3877759089" sldId="262"/>
            <ac:cxnSpMk id="29" creationId="{875BA0FF-77CF-B556-110D-8BD9CA2378F4}"/>
          </ac:cxnSpMkLst>
        </pc:cxnChg>
      </pc:sldChg>
      <pc:sldChg chg="modSp add mod ord">
        <pc:chgData name="Adithi Shankar" userId="83b252babf2c6c8d" providerId="LiveId" clId="{AF9648F5-14B6-4AFF-A06D-6AF05DDD72A8}" dt="2022-05-20T16:19:17.104" v="1432" actId="20577"/>
        <pc:sldMkLst>
          <pc:docMk/>
          <pc:sldMk cId="835663420" sldId="263"/>
        </pc:sldMkLst>
        <pc:spChg chg="mod">
          <ac:chgData name="Adithi Shankar" userId="83b252babf2c6c8d" providerId="LiveId" clId="{AF9648F5-14B6-4AFF-A06D-6AF05DDD72A8}" dt="2022-05-20T16:11:40.808" v="1299" actId="1076"/>
          <ac:spMkLst>
            <pc:docMk/>
            <pc:sldMk cId="835663420" sldId="263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6:19:17.104" v="1432" actId="20577"/>
          <ac:spMkLst>
            <pc:docMk/>
            <pc:sldMk cId="835663420" sldId="263"/>
            <ac:spMk id="3" creationId="{176C7A04-0483-BED1-D52B-E67E2B782DC2}"/>
          </ac:spMkLst>
        </pc:spChg>
      </pc:sldChg>
      <pc:sldChg chg="modSp add del mod">
        <pc:chgData name="Adithi Shankar" userId="83b252babf2c6c8d" providerId="LiveId" clId="{AF9648F5-14B6-4AFF-A06D-6AF05DDD72A8}" dt="2022-05-20T16:22:20.165" v="1498" actId="2696"/>
        <pc:sldMkLst>
          <pc:docMk/>
          <pc:sldMk cId="671215526" sldId="264"/>
        </pc:sldMkLst>
        <pc:spChg chg="mod">
          <ac:chgData name="Adithi Shankar" userId="83b252babf2c6c8d" providerId="LiveId" clId="{AF9648F5-14B6-4AFF-A06D-6AF05DDD72A8}" dt="2022-05-20T16:04:26.166" v="1029" actId="20577"/>
          <ac:spMkLst>
            <pc:docMk/>
            <pc:sldMk cId="671215526" sldId="264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6:10:29.785" v="1290" actId="20577"/>
          <ac:spMkLst>
            <pc:docMk/>
            <pc:sldMk cId="671215526" sldId="264"/>
            <ac:spMk id="3" creationId="{176C7A04-0483-BED1-D52B-E67E2B782DC2}"/>
          </ac:spMkLst>
        </pc:spChg>
      </pc:sldChg>
      <pc:sldChg chg="modSp add mod">
        <pc:chgData name="Adithi Shankar" userId="83b252babf2c6c8d" providerId="LiveId" clId="{AF9648F5-14B6-4AFF-A06D-6AF05DDD72A8}" dt="2022-05-20T16:46:39.782" v="1723" actId="20577"/>
        <pc:sldMkLst>
          <pc:docMk/>
          <pc:sldMk cId="2434423289" sldId="265"/>
        </pc:sldMkLst>
        <pc:spChg chg="mod">
          <ac:chgData name="Adithi Shankar" userId="83b252babf2c6c8d" providerId="LiveId" clId="{AF9648F5-14B6-4AFF-A06D-6AF05DDD72A8}" dt="2022-05-20T16:22:15.277" v="1497" actId="20577"/>
          <ac:spMkLst>
            <pc:docMk/>
            <pc:sldMk cId="2434423289" sldId="265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6:46:39.782" v="1723" actId="20577"/>
          <ac:spMkLst>
            <pc:docMk/>
            <pc:sldMk cId="2434423289" sldId="265"/>
            <ac:spMk id="3" creationId="{176C7A04-0483-BED1-D52B-E67E2B782DC2}"/>
          </ac:spMkLst>
        </pc:spChg>
      </pc:sldChg>
      <pc:sldChg chg="add del">
        <pc:chgData name="Adithi Shankar" userId="83b252babf2c6c8d" providerId="LiveId" clId="{AF9648F5-14B6-4AFF-A06D-6AF05DDD72A8}" dt="2022-05-20T16:11:42.761" v="1300" actId="47"/>
        <pc:sldMkLst>
          <pc:docMk/>
          <pc:sldMk cId="3142778865" sldId="265"/>
        </pc:sldMkLst>
      </pc:sldChg>
      <pc:sldChg chg="addSp modSp add mod ord">
        <pc:chgData name="Adithi Shankar" userId="83b252babf2c6c8d" providerId="LiveId" clId="{AF9648F5-14B6-4AFF-A06D-6AF05DDD72A8}" dt="2022-05-20T16:47:10.104" v="1725" actId="14100"/>
        <pc:sldMkLst>
          <pc:docMk/>
          <pc:sldMk cId="2285439491" sldId="266"/>
        </pc:sldMkLst>
        <pc:spChg chg="mod">
          <ac:chgData name="Adithi Shankar" userId="83b252babf2c6c8d" providerId="LiveId" clId="{AF9648F5-14B6-4AFF-A06D-6AF05DDD72A8}" dt="2022-05-20T16:31:37.810" v="1573" actId="1076"/>
          <ac:spMkLst>
            <pc:docMk/>
            <pc:sldMk cId="2285439491" sldId="266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5-20T16:47:10.104" v="1725" actId="14100"/>
          <ac:spMkLst>
            <pc:docMk/>
            <pc:sldMk cId="2285439491" sldId="266"/>
            <ac:spMk id="3" creationId="{176C7A04-0483-BED1-D52B-E67E2B782DC2}"/>
          </ac:spMkLst>
        </pc:spChg>
        <pc:picChg chg="add mod">
          <ac:chgData name="Adithi Shankar" userId="83b252babf2c6c8d" providerId="LiveId" clId="{AF9648F5-14B6-4AFF-A06D-6AF05DDD72A8}" dt="2022-05-20T16:32:00.887" v="1577" actId="14100"/>
          <ac:picMkLst>
            <pc:docMk/>
            <pc:sldMk cId="2285439491" sldId="266"/>
            <ac:picMk id="5" creationId="{29E450A7-88EF-4629-079A-C329EDBEBF81}"/>
          </ac:picMkLst>
        </pc:picChg>
      </pc:sldChg>
      <pc:sldChg chg="modSp add del mod ord">
        <pc:chgData name="Adithi Shankar" userId="83b252babf2c6c8d" providerId="LiveId" clId="{AF9648F5-14B6-4AFF-A06D-6AF05DDD72A8}" dt="2022-05-20T16:23:24.325" v="1512" actId="2696"/>
        <pc:sldMkLst>
          <pc:docMk/>
          <pc:sldMk cId="3668240784" sldId="266"/>
        </pc:sldMkLst>
        <pc:spChg chg="mod">
          <ac:chgData name="Adithi Shankar" userId="83b252babf2c6c8d" providerId="LiveId" clId="{AF9648F5-14B6-4AFF-A06D-6AF05DDD72A8}" dt="2022-05-20T16:22:59.165" v="1511" actId="1076"/>
          <ac:spMkLst>
            <pc:docMk/>
            <pc:sldMk cId="3668240784" sldId="266"/>
            <ac:spMk id="2" creationId="{AB5E14C8-04EE-8A52-9B39-578AB05B3270}"/>
          </ac:spMkLst>
        </pc:spChg>
      </pc:sldChg>
      <pc:sldChg chg="addSp delSp modSp add mod">
        <pc:chgData name="Adithi Shankar" userId="83b252babf2c6c8d" providerId="LiveId" clId="{AF9648F5-14B6-4AFF-A06D-6AF05DDD72A8}" dt="2022-05-20T16:36:51.215" v="1632" actId="20577"/>
        <pc:sldMkLst>
          <pc:docMk/>
          <pc:sldMk cId="4267776416" sldId="267"/>
        </pc:sldMkLst>
        <pc:spChg chg="mod">
          <ac:chgData name="Adithi Shankar" userId="83b252babf2c6c8d" providerId="LiveId" clId="{AF9648F5-14B6-4AFF-A06D-6AF05DDD72A8}" dt="2022-05-20T16:33:19.594" v="1601" actId="14100"/>
          <ac:spMkLst>
            <pc:docMk/>
            <pc:sldMk cId="4267776416" sldId="267"/>
            <ac:spMk id="3" creationId="{176C7A04-0483-BED1-D52B-E67E2B782DC2}"/>
          </ac:spMkLst>
        </pc:spChg>
        <pc:spChg chg="add mod">
          <ac:chgData name="Adithi Shankar" userId="83b252babf2c6c8d" providerId="LiveId" clId="{AF9648F5-14B6-4AFF-A06D-6AF05DDD72A8}" dt="2022-05-20T16:36:51.215" v="1632" actId="20577"/>
          <ac:spMkLst>
            <pc:docMk/>
            <pc:sldMk cId="4267776416" sldId="267"/>
            <ac:spMk id="6" creationId="{C3F7828B-75B7-17A1-DDDA-88772E1041EA}"/>
          </ac:spMkLst>
        </pc:spChg>
        <pc:picChg chg="del">
          <ac:chgData name="Adithi Shankar" userId="83b252babf2c6c8d" providerId="LiveId" clId="{AF9648F5-14B6-4AFF-A06D-6AF05DDD72A8}" dt="2022-05-20T16:32:37.557" v="1590" actId="478"/>
          <ac:picMkLst>
            <pc:docMk/>
            <pc:sldMk cId="4267776416" sldId="267"/>
            <ac:picMk id="5" creationId="{29E450A7-88EF-4629-079A-C329EDBEBF81}"/>
          </ac:picMkLst>
        </pc:picChg>
      </pc:sldChg>
      <pc:sldChg chg="delSp modSp add mod">
        <pc:chgData name="Adithi Shankar" userId="83b252babf2c6c8d" providerId="LiveId" clId="{AF9648F5-14B6-4AFF-A06D-6AF05DDD72A8}" dt="2022-05-20T16:37:12.606" v="1640" actId="14100"/>
        <pc:sldMkLst>
          <pc:docMk/>
          <pc:sldMk cId="2834429330" sldId="268"/>
        </pc:sldMkLst>
        <pc:spChg chg="mod">
          <ac:chgData name="Adithi Shankar" userId="83b252babf2c6c8d" providerId="LiveId" clId="{AF9648F5-14B6-4AFF-A06D-6AF05DDD72A8}" dt="2022-05-20T16:37:12.606" v="1640" actId="14100"/>
          <ac:spMkLst>
            <pc:docMk/>
            <pc:sldMk cId="2834429330" sldId="268"/>
            <ac:spMk id="3" creationId="{176C7A04-0483-BED1-D52B-E67E2B782DC2}"/>
          </ac:spMkLst>
        </pc:spChg>
        <pc:spChg chg="del">
          <ac:chgData name="Adithi Shankar" userId="83b252babf2c6c8d" providerId="LiveId" clId="{AF9648F5-14B6-4AFF-A06D-6AF05DDD72A8}" dt="2022-05-20T16:35:58.630" v="1618" actId="478"/>
          <ac:spMkLst>
            <pc:docMk/>
            <pc:sldMk cId="2834429330" sldId="268"/>
            <ac:spMk id="6" creationId="{C3F7828B-75B7-17A1-DDDA-88772E1041EA}"/>
          </ac:spMkLst>
        </pc:spChg>
      </pc:sldChg>
      <pc:sldChg chg="addSp delSp modSp add mod ord">
        <pc:chgData name="Adithi Shankar" userId="83b252babf2c6c8d" providerId="LiveId" clId="{AF9648F5-14B6-4AFF-A06D-6AF05DDD72A8}" dt="2022-05-20T16:43:35.293" v="1694" actId="1076"/>
        <pc:sldMkLst>
          <pc:docMk/>
          <pc:sldMk cId="4179739151" sldId="269"/>
        </pc:sldMkLst>
        <pc:spChg chg="mod">
          <ac:chgData name="Adithi Shankar" userId="83b252babf2c6c8d" providerId="LiveId" clId="{AF9648F5-14B6-4AFF-A06D-6AF05DDD72A8}" dt="2022-05-20T16:43:16.153" v="1689" actId="1076"/>
          <ac:spMkLst>
            <pc:docMk/>
            <pc:sldMk cId="4179739151" sldId="269"/>
            <ac:spMk id="2" creationId="{AB5E14C8-04EE-8A52-9B39-578AB05B3270}"/>
          </ac:spMkLst>
        </pc:spChg>
        <pc:spChg chg="add mod">
          <ac:chgData name="Adithi Shankar" userId="83b252babf2c6c8d" providerId="LiveId" clId="{AF9648F5-14B6-4AFF-A06D-6AF05DDD72A8}" dt="2022-05-20T16:43:12.456" v="1688" actId="1076"/>
          <ac:spMkLst>
            <pc:docMk/>
            <pc:sldMk cId="4179739151" sldId="269"/>
            <ac:spMk id="6" creationId="{63CEB2FB-141B-2B04-8D16-B6B6AFAB2D26}"/>
          </ac:spMkLst>
        </pc:spChg>
        <pc:picChg chg="add mod">
          <ac:chgData name="Adithi Shankar" userId="83b252babf2c6c8d" providerId="LiveId" clId="{AF9648F5-14B6-4AFF-A06D-6AF05DDD72A8}" dt="2022-05-20T16:43:28.200" v="1692" actId="1076"/>
          <ac:picMkLst>
            <pc:docMk/>
            <pc:sldMk cId="4179739151" sldId="269"/>
            <ac:picMk id="4" creationId="{714BF1E2-384C-4002-173B-AA354625458F}"/>
          </ac:picMkLst>
        </pc:picChg>
        <pc:picChg chg="add del mod">
          <ac:chgData name="Adithi Shankar" userId="83b252babf2c6c8d" providerId="LiveId" clId="{AF9648F5-14B6-4AFF-A06D-6AF05DDD72A8}" dt="2022-05-20T16:42:08.312" v="1677" actId="478"/>
          <ac:picMkLst>
            <pc:docMk/>
            <pc:sldMk cId="4179739151" sldId="269"/>
            <ac:picMk id="7" creationId="{71FB576B-E5F1-FA9D-06E2-0F8D3192AFB6}"/>
          </ac:picMkLst>
        </pc:picChg>
        <pc:picChg chg="add mod">
          <ac:chgData name="Adithi Shankar" userId="83b252babf2c6c8d" providerId="LiveId" clId="{AF9648F5-14B6-4AFF-A06D-6AF05DDD72A8}" dt="2022-05-20T16:43:35.293" v="1694" actId="1076"/>
          <ac:picMkLst>
            <pc:docMk/>
            <pc:sldMk cId="4179739151" sldId="269"/>
            <ac:picMk id="9" creationId="{449ADACD-A5E2-13F8-0033-907308AA9B13}"/>
          </ac:picMkLst>
        </pc:picChg>
        <pc:picChg chg="add mod">
          <ac:chgData name="Adithi Shankar" userId="83b252babf2c6c8d" providerId="LiveId" clId="{AF9648F5-14B6-4AFF-A06D-6AF05DDD72A8}" dt="2022-05-20T16:43:32.546" v="1693" actId="1076"/>
          <ac:picMkLst>
            <pc:docMk/>
            <pc:sldMk cId="4179739151" sldId="269"/>
            <ac:picMk id="11" creationId="{2C986BE1-A099-D61D-F18B-043E0BFC9212}"/>
          </ac:picMkLst>
        </pc:picChg>
        <pc:picChg chg="del">
          <ac:chgData name="Adithi Shankar" userId="83b252babf2c6c8d" providerId="LiveId" clId="{AF9648F5-14B6-4AFF-A06D-6AF05DDD72A8}" dt="2022-05-20T16:40:02.909" v="1647" actId="478"/>
          <ac:picMkLst>
            <pc:docMk/>
            <pc:sldMk cId="4179739151" sldId="269"/>
            <ac:picMk id="15" creationId="{F2177C41-0737-5FFF-1A09-6074B8A5BDCE}"/>
          </ac:picMkLst>
        </pc:picChg>
        <pc:picChg chg="del">
          <ac:chgData name="Adithi Shankar" userId="83b252babf2c6c8d" providerId="LiveId" clId="{AF9648F5-14B6-4AFF-A06D-6AF05DDD72A8}" dt="2022-05-20T16:40:04.560" v="1649" actId="478"/>
          <ac:picMkLst>
            <pc:docMk/>
            <pc:sldMk cId="4179739151" sldId="269"/>
            <ac:picMk id="21" creationId="{0B912B68-3349-CEE0-B726-B84379C2D2E6}"/>
          </ac:picMkLst>
        </pc:picChg>
        <pc:picChg chg="del">
          <ac:chgData name="Adithi Shankar" userId="83b252babf2c6c8d" providerId="LiveId" clId="{AF9648F5-14B6-4AFF-A06D-6AF05DDD72A8}" dt="2022-05-20T16:40:03.976" v="1648" actId="478"/>
          <ac:picMkLst>
            <pc:docMk/>
            <pc:sldMk cId="4179739151" sldId="269"/>
            <ac:picMk id="23" creationId="{F95C7E2A-8C55-0C62-68E5-8631D618323E}"/>
          </ac:picMkLst>
        </pc:picChg>
      </pc:sldChg>
      <pc:sldChg chg="addSp delSp modSp add mod ord">
        <pc:chgData name="Adithi Shankar" userId="83b252babf2c6c8d" providerId="LiveId" clId="{AF9648F5-14B6-4AFF-A06D-6AF05DDD72A8}" dt="2022-05-20T16:44:59.755" v="1722" actId="1076"/>
        <pc:sldMkLst>
          <pc:docMk/>
          <pc:sldMk cId="4052824865" sldId="270"/>
        </pc:sldMkLst>
        <pc:spChg chg="mod">
          <ac:chgData name="Adithi Shankar" userId="83b252babf2c6c8d" providerId="LiveId" clId="{AF9648F5-14B6-4AFF-A06D-6AF05DDD72A8}" dt="2022-05-20T16:44:59.755" v="1722" actId="1076"/>
          <ac:spMkLst>
            <pc:docMk/>
            <pc:sldMk cId="4052824865" sldId="270"/>
            <ac:spMk id="2" creationId="{03B391B4-ECC9-3929-F939-CEC8AD4C7F37}"/>
          </ac:spMkLst>
        </pc:spChg>
        <pc:spChg chg="del">
          <ac:chgData name="Adithi Shankar" userId="83b252babf2c6c8d" providerId="LiveId" clId="{AF9648F5-14B6-4AFF-A06D-6AF05DDD72A8}" dt="2022-05-20T16:44:15.987" v="1698" actId="478"/>
          <ac:spMkLst>
            <pc:docMk/>
            <pc:sldMk cId="4052824865" sldId="270"/>
            <ac:spMk id="3" creationId="{162A6D5E-698E-9B8F-AD36-8993261EA33D}"/>
          </ac:spMkLst>
        </pc:spChg>
        <pc:spChg chg="add del mod">
          <ac:chgData name="Adithi Shankar" userId="83b252babf2c6c8d" providerId="LiveId" clId="{AF9648F5-14B6-4AFF-A06D-6AF05DDD72A8}" dt="2022-05-20T16:44:20.130" v="1699" actId="478"/>
          <ac:spMkLst>
            <pc:docMk/>
            <pc:sldMk cId="4052824865" sldId="270"/>
            <ac:spMk id="5" creationId="{AF4BE612-3C22-C603-7B24-5E0866C8165A}"/>
          </ac:spMkLst>
        </pc:spChg>
      </pc:sldChg>
      <pc:sldChg chg="addSp delSp modSp add mod">
        <pc:chgData name="Adithi Shankar" userId="83b252babf2c6c8d" providerId="LiveId" clId="{AF9648F5-14B6-4AFF-A06D-6AF05DDD72A8}" dt="2022-06-05T11:48:21.080" v="1775" actId="20577"/>
        <pc:sldMkLst>
          <pc:docMk/>
          <pc:sldMk cId="3515213099" sldId="271"/>
        </pc:sldMkLst>
        <pc:spChg chg="mod">
          <ac:chgData name="Adithi Shankar" userId="83b252babf2c6c8d" providerId="LiveId" clId="{AF9648F5-14B6-4AFF-A06D-6AF05DDD72A8}" dt="2022-06-05T11:46:07.963" v="1728"/>
          <ac:spMkLst>
            <pc:docMk/>
            <pc:sldMk cId="3515213099" sldId="271"/>
            <ac:spMk id="2" creationId="{AB5E14C8-04EE-8A52-9B39-578AB05B3270}"/>
          </ac:spMkLst>
        </pc:spChg>
        <pc:spChg chg="mod">
          <ac:chgData name="Adithi Shankar" userId="83b252babf2c6c8d" providerId="LiveId" clId="{AF9648F5-14B6-4AFF-A06D-6AF05DDD72A8}" dt="2022-06-05T11:47:46.097" v="1766" actId="115"/>
          <ac:spMkLst>
            <pc:docMk/>
            <pc:sldMk cId="3515213099" sldId="271"/>
            <ac:spMk id="3" creationId="{176C7A04-0483-BED1-D52B-E67E2B782DC2}"/>
          </ac:spMkLst>
        </pc:spChg>
        <pc:spChg chg="add mod">
          <ac:chgData name="Adithi Shankar" userId="83b252babf2c6c8d" providerId="LiveId" clId="{AF9648F5-14B6-4AFF-A06D-6AF05DDD72A8}" dt="2022-06-05T11:48:21.080" v="1775" actId="20577"/>
          <ac:spMkLst>
            <pc:docMk/>
            <pc:sldMk cId="3515213099" sldId="271"/>
            <ac:spMk id="5" creationId="{D6FA321C-8683-55A7-9263-484A6978F2EB}"/>
          </ac:spMkLst>
        </pc:spChg>
        <pc:spChg chg="del mod">
          <ac:chgData name="Adithi Shankar" userId="83b252babf2c6c8d" providerId="LiveId" clId="{AF9648F5-14B6-4AFF-A06D-6AF05DDD72A8}" dt="2022-06-05T11:46:47.016" v="1735" actId="478"/>
          <ac:spMkLst>
            <pc:docMk/>
            <pc:sldMk cId="3515213099" sldId="271"/>
            <ac:spMk id="6" creationId="{C3F7828B-75B7-17A1-DDDA-88772E1041EA}"/>
          </ac:spMkLst>
        </pc:spChg>
      </pc:sldChg>
      <pc:sldChg chg="modSp add mod">
        <pc:chgData name="Adithi Shankar" userId="83b252babf2c6c8d" providerId="LiveId" clId="{AF9648F5-14B6-4AFF-A06D-6AF05DDD72A8}" dt="2022-06-05T11:51:50.237" v="1813" actId="1076"/>
        <pc:sldMkLst>
          <pc:docMk/>
          <pc:sldMk cId="3215620882" sldId="272"/>
        </pc:sldMkLst>
        <pc:spChg chg="mod">
          <ac:chgData name="Adithi Shankar" userId="83b252babf2c6c8d" providerId="LiveId" clId="{AF9648F5-14B6-4AFF-A06D-6AF05DDD72A8}" dt="2022-06-05T11:49:23.181" v="1784" actId="14100"/>
          <ac:spMkLst>
            <pc:docMk/>
            <pc:sldMk cId="3215620882" sldId="272"/>
            <ac:spMk id="3" creationId="{176C7A04-0483-BED1-D52B-E67E2B782DC2}"/>
          </ac:spMkLst>
        </pc:spChg>
        <pc:spChg chg="mod">
          <ac:chgData name="Adithi Shankar" userId="83b252babf2c6c8d" providerId="LiveId" clId="{AF9648F5-14B6-4AFF-A06D-6AF05DDD72A8}" dt="2022-06-05T11:51:50.237" v="1813" actId="1076"/>
          <ac:spMkLst>
            <pc:docMk/>
            <pc:sldMk cId="3215620882" sldId="272"/>
            <ac:spMk id="5" creationId="{D6FA321C-8683-55A7-9263-484A6978F2EB}"/>
          </ac:spMkLst>
        </pc:spChg>
      </pc:sldChg>
      <pc:sldChg chg="modSp add mod">
        <pc:chgData name="Adithi Shankar" userId="83b252babf2c6c8d" providerId="LiveId" clId="{AF9648F5-14B6-4AFF-A06D-6AF05DDD72A8}" dt="2022-06-05T11:51:44.235" v="1812" actId="1076"/>
        <pc:sldMkLst>
          <pc:docMk/>
          <pc:sldMk cId="3289320368" sldId="273"/>
        </pc:sldMkLst>
        <pc:spChg chg="mod">
          <ac:chgData name="Adithi Shankar" userId="83b252babf2c6c8d" providerId="LiveId" clId="{AF9648F5-14B6-4AFF-A06D-6AF05DDD72A8}" dt="2022-06-05T11:51:05.566" v="1802" actId="20577"/>
          <ac:spMkLst>
            <pc:docMk/>
            <pc:sldMk cId="3289320368" sldId="273"/>
            <ac:spMk id="3" creationId="{176C7A04-0483-BED1-D52B-E67E2B782DC2}"/>
          </ac:spMkLst>
        </pc:spChg>
        <pc:spChg chg="mod">
          <ac:chgData name="Adithi Shankar" userId="83b252babf2c6c8d" providerId="LiveId" clId="{AF9648F5-14B6-4AFF-A06D-6AF05DDD72A8}" dt="2022-06-05T11:51:44.235" v="1812" actId="1076"/>
          <ac:spMkLst>
            <pc:docMk/>
            <pc:sldMk cId="3289320368" sldId="273"/>
            <ac:spMk id="5" creationId="{D6FA321C-8683-55A7-9263-484A6978F2EB}"/>
          </ac:spMkLst>
        </pc:spChg>
      </pc:sldChg>
      <pc:sldChg chg="addSp delSp modSp add mod">
        <pc:chgData name="Adithi Shankar" userId="83b252babf2c6c8d" providerId="LiveId" clId="{AF9648F5-14B6-4AFF-A06D-6AF05DDD72A8}" dt="2022-06-05T12:06:09.738" v="1923" actId="20577"/>
        <pc:sldMkLst>
          <pc:docMk/>
          <pc:sldMk cId="127676029" sldId="274"/>
        </pc:sldMkLst>
        <pc:spChg chg="add del mod">
          <ac:chgData name="Adithi Shankar" userId="83b252babf2c6c8d" providerId="LiveId" clId="{AF9648F5-14B6-4AFF-A06D-6AF05DDD72A8}" dt="2022-06-05T12:03:43.754" v="1882" actId="478"/>
          <ac:spMkLst>
            <pc:docMk/>
            <pc:sldMk cId="127676029" sldId="274"/>
            <ac:spMk id="5" creationId="{E509064B-26A6-E09F-9200-ACE74419DA55}"/>
          </ac:spMkLst>
        </pc:spChg>
        <pc:spChg chg="del">
          <ac:chgData name="Adithi Shankar" userId="83b252babf2c6c8d" providerId="LiveId" clId="{AF9648F5-14B6-4AFF-A06D-6AF05DDD72A8}" dt="2022-06-05T12:03:37.765" v="1880" actId="478"/>
          <ac:spMkLst>
            <pc:docMk/>
            <pc:sldMk cId="127676029" sldId="274"/>
            <ac:spMk id="6" creationId="{7EFCA75D-5C8E-9C0C-15EF-97BCDFB831BA}"/>
          </ac:spMkLst>
        </pc:spChg>
        <pc:spChg chg="mod">
          <ac:chgData name="Adithi Shankar" userId="83b252babf2c6c8d" providerId="LiveId" clId="{AF9648F5-14B6-4AFF-A06D-6AF05DDD72A8}" dt="2022-06-05T12:04:44.659" v="1899" actId="1076"/>
          <ac:spMkLst>
            <pc:docMk/>
            <pc:sldMk cId="127676029" sldId="274"/>
            <ac:spMk id="9" creationId="{4BD66251-45C7-BD2A-0D4D-790A17AF8F55}"/>
          </ac:spMkLst>
        </pc:spChg>
        <pc:spChg chg="del">
          <ac:chgData name="Adithi Shankar" userId="83b252babf2c6c8d" providerId="LiveId" clId="{AF9648F5-14B6-4AFF-A06D-6AF05DDD72A8}" dt="2022-06-05T12:03:57.083" v="1885" actId="478"/>
          <ac:spMkLst>
            <pc:docMk/>
            <pc:sldMk cId="127676029" sldId="274"/>
            <ac:spMk id="12" creationId="{FD7E139C-B3E1-F33A-1AD2-66F6768C4995}"/>
          </ac:spMkLst>
        </pc:spChg>
        <pc:spChg chg="add del mod">
          <ac:chgData name="Adithi Shankar" userId="83b252babf2c6c8d" providerId="LiveId" clId="{AF9648F5-14B6-4AFF-A06D-6AF05DDD72A8}" dt="2022-06-05T12:05:31.221" v="1910"/>
          <ac:spMkLst>
            <pc:docMk/>
            <pc:sldMk cId="127676029" sldId="274"/>
            <ac:spMk id="23" creationId="{B7DCE754-5D2F-A4A5-480C-701C195B2A35}"/>
          </ac:spMkLst>
        </pc:spChg>
        <pc:spChg chg="add mod">
          <ac:chgData name="Adithi Shankar" userId="83b252babf2c6c8d" providerId="LiveId" clId="{AF9648F5-14B6-4AFF-A06D-6AF05DDD72A8}" dt="2022-06-05T12:05:59.010" v="1918" actId="14100"/>
          <ac:spMkLst>
            <pc:docMk/>
            <pc:sldMk cId="127676029" sldId="274"/>
            <ac:spMk id="24" creationId="{1E953769-CB82-D2D1-025D-4BF3A78709D7}"/>
          </ac:spMkLst>
        </pc:spChg>
        <pc:spChg chg="del">
          <ac:chgData name="Adithi Shankar" userId="83b252babf2c6c8d" providerId="LiveId" clId="{AF9648F5-14B6-4AFF-A06D-6AF05DDD72A8}" dt="2022-06-05T12:04:02.432" v="1890" actId="478"/>
          <ac:spMkLst>
            <pc:docMk/>
            <pc:sldMk cId="127676029" sldId="274"/>
            <ac:spMk id="26" creationId="{CE290C55-BDD4-4882-2B46-85FC0E5A7E75}"/>
          </ac:spMkLst>
        </pc:spChg>
        <pc:spChg chg="add mod">
          <ac:chgData name="Adithi Shankar" userId="83b252babf2c6c8d" providerId="LiveId" clId="{AF9648F5-14B6-4AFF-A06D-6AF05DDD72A8}" dt="2022-06-05T12:06:09.738" v="1923" actId="20577"/>
          <ac:spMkLst>
            <pc:docMk/>
            <pc:sldMk cId="127676029" sldId="274"/>
            <ac:spMk id="28" creationId="{401B6C87-EA14-280D-5B1D-8BE104DEF775}"/>
          </ac:spMkLst>
        </pc:spChg>
        <pc:picChg chg="del">
          <ac:chgData name="Adithi Shankar" userId="83b252babf2c6c8d" providerId="LiveId" clId="{AF9648F5-14B6-4AFF-A06D-6AF05DDD72A8}" dt="2022-06-05T12:03:42.138" v="1881" actId="478"/>
          <ac:picMkLst>
            <pc:docMk/>
            <pc:sldMk cId="127676029" sldId="274"/>
            <ac:picMk id="4" creationId="{84F0B611-63C0-CE48-508A-7F40519ECE7A}"/>
          </ac:picMkLst>
        </pc:picChg>
        <pc:picChg chg="del">
          <ac:chgData name="Adithi Shankar" userId="83b252babf2c6c8d" providerId="LiveId" clId="{AF9648F5-14B6-4AFF-A06D-6AF05DDD72A8}" dt="2022-06-05T12:03:59.309" v="1887" actId="478"/>
          <ac:picMkLst>
            <pc:docMk/>
            <pc:sldMk cId="127676029" sldId="274"/>
            <ac:picMk id="7" creationId="{F887F39F-B513-37C9-3A31-B6F6ACDD26B8}"/>
          </ac:picMkLst>
        </pc:picChg>
        <pc:picChg chg="del">
          <ac:chgData name="Adithi Shankar" userId="83b252babf2c6c8d" providerId="LiveId" clId="{AF9648F5-14B6-4AFF-A06D-6AF05DDD72A8}" dt="2022-06-05T12:03:59.969" v="1888" actId="478"/>
          <ac:picMkLst>
            <pc:docMk/>
            <pc:sldMk cId="127676029" sldId="274"/>
            <ac:picMk id="10" creationId="{B5117BA4-9377-4291-6895-8DF22BC31250}"/>
          </ac:picMkLst>
        </pc:picChg>
        <pc:picChg chg="add mod">
          <ac:chgData name="Adithi Shankar" userId="83b252babf2c6c8d" providerId="LiveId" clId="{AF9648F5-14B6-4AFF-A06D-6AF05DDD72A8}" dt="2022-06-05T12:03:53.773" v="1884" actId="1076"/>
          <ac:picMkLst>
            <pc:docMk/>
            <pc:sldMk cId="127676029" sldId="274"/>
            <ac:picMk id="11" creationId="{8EB8E145-5304-D73B-6E5F-1AFEB91F0FD1}"/>
          </ac:picMkLst>
        </pc:picChg>
        <pc:picChg chg="add mod">
          <ac:chgData name="Adithi Shankar" userId="83b252babf2c6c8d" providerId="LiveId" clId="{AF9648F5-14B6-4AFF-A06D-6AF05DDD72A8}" dt="2022-06-05T12:05:07.424" v="1904" actId="1076"/>
          <ac:picMkLst>
            <pc:docMk/>
            <pc:sldMk cId="127676029" sldId="274"/>
            <ac:picMk id="16" creationId="{C30C9495-0572-2A71-CD61-D36D0C1B0938}"/>
          </ac:picMkLst>
        </pc:picChg>
        <pc:picChg chg="add mod">
          <ac:chgData name="Adithi Shankar" userId="83b252babf2c6c8d" providerId="LiveId" clId="{AF9648F5-14B6-4AFF-A06D-6AF05DDD72A8}" dt="2022-06-05T12:05:23.235" v="1906" actId="1076"/>
          <ac:picMkLst>
            <pc:docMk/>
            <pc:sldMk cId="127676029" sldId="274"/>
            <ac:picMk id="18" creationId="{BBF2E6F6-B1DB-ACC7-6D42-06F9DB79E47D}"/>
          </ac:picMkLst>
        </pc:picChg>
        <pc:cxnChg chg="add mod">
          <ac:chgData name="Adithi Shankar" userId="83b252babf2c6c8d" providerId="LiveId" clId="{AF9648F5-14B6-4AFF-A06D-6AF05DDD72A8}" dt="2022-06-05T12:04:52.613" v="1902" actId="208"/>
          <ac:cxnSpMkLst>
            <pc:docMk/>
            <pc:sldMk cId="127676029" sldId="274"/>
            <ac:cxnSpMk id="14" creationId="{E03E2AC5-F90A-A5A0-3273-C203ECD6E87C}"/>
          </ac:cxnSpMkLst>
        </pc:cxnChg>
        <pc:cxnChg chg="del mod">
          <ac:chgData name="Adithi Shankar" userId="83b252babf2c6c8d" providerId="LiveId" clId="{AF9648F5-14B6-4AFF-A06D-6AF05DDD72A8}" dt="2022-06-05T12:04:15.931" v="1892" actId="478"/>
          <ac:cxnSpMkLst>
            <pc:docMk/>
            <pc:sldMk cId="127676029" sldId="274"/>
            <ac:cxnSpMk id="22" creationId="{FA53CDF7-5C92-B9B4-D6D8-E59B5C2EE4B8}"/>
          </ac:cxnSpMkLst>
        </pc:cxnChg>
        <pc:cxnChg chg="del mod">
          <ac:chgData name="Adithi Shankar" userId="83b252babf2c6c8d" providerId="LiveId" clId="{AF9648F5-14B6-4AFF-A06D-6AF05DDD72A8}" dt="2022-06-05T12:03:58.669" v="1886" actId="478"/>
          <ac:cxnSpMkLst>
            <pc:docMk/>
            <pc:sldMk cId="127676029" sldId="274"/>
            <ac:cxnSpMk id="25" creationId="{3A85B2D1-82FF-CE1E-B1D3-FB996E820A28}"/>
          </ac:cxnSpMkLst>
        </pc:cxnChg>
        <pc:cxnChg chg="add mod">
          <ac:chgData name="Adithi Shankar" userId="83b252babf2c6c8d" providerId="LiveId" clId="{AF9648F5-14B6-4AFF-A06D-6AF05DDD72A8}" dt="2022-06-05T12:05:59.010" v="1918" actId="14100"/>
          <ac:cxnSpMkLst>
            <pc:docMk/>
            <pc:sldMk cId="127676029" sldId="274"/>
            <ac:cxnSpMk id="27" creationId="{0A84C55E-6A10-1C23-823B-781ED4E30D22}"/>
          </ac:cxnSpMkLst>
        </pc:cxnChg>
        <pc:cxnChg chg="del mod">
          <ac:chgData name="Adithi Shankar" userId="83b252babf2c6c8d" providerId="LiveId" clId="{AF9648F5-14B6-4AFF-A06D-6AF05DDD72A8}" dt="2022-06-05T12:04:01.589" v="1889" actId="478"/>
          <ac:cxnSpMkLst>
            <pc:docMk/>
            <pc:sldMk cId="127676029" sldId="274"/>
            <ac:cxnSpMk id="29" creationId="{875BA0FF-77CF-B556-110D-8BD9CA2378F4}"/>
          </ac:cxnSpMkLst>
        </pc:cxnChg>
        <pc:cxnChg chg="add mod">
          <ac:chgData name="Adithi Shankar" userId="83b252babf2c6c8d" providerId="LiveId" clId="{AF9648F5-14B6-4AFF-A06D-6AF05DDD72A8}" dt="2022-06-05T12:06:06.893" v="1920" actId="14100"/>
          <ac:cxnSpMkLst>
            <pc:docMk/>
            <pc:sldMk cId="127676029" sldId="274"/>
            <ac:cxnSpMk id="30" creationId="{12E9DD93-D76B-CE85-763C-31028298ED7E}"/>
          </ac:cxnSpMkLst>
        </pc:cxnChg>
      </pc:sldChg>
      <pc:sldChg chg="add del">
        <pc:chgData name="Adithi Shankar" userId="83b252babf2c6c8d" providerId="LiveId" clId="{AF9648F5-14B6-4AFF-A06D-6AF05DDD72A8}" dt="2022-06-05T11:55:53.026" v="1825" actId="47"/>
        <pc:sldMkLst>
          <pc:docMk/>
          <pc:sldMk cId="11493134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FABE-825F-C892-4742-796D0CA8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EA8AA-40CD-6227-4A42-A09136CF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761A-D634-79DA-6DC6-C6FF3127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D16B-3974-FC64-5A10-822A9A52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552C-52F7-36C4-7B7C-5AD0061E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B7A-A697-5161-47CD-47D14592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D7886-0D12-31D2-010F-2A12A990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EA91-80A0-8521-0C57-89F583CB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A1A4-0E53-B777-C5E4-649B725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87DB-E49C-7374-D780-7764AAC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5CA7E-EACC-F9D3-718A-67F0AF6A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5F9F-43DD-9AB4-0C5C-B04EFC77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6538-B415-BD0B-7D2A-C9FE6D78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9128-55C3-73A2-07AC-31F80F0A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BA90-673A-6CD5-549A-DC93DC12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4A45-27FC-B2E8-21A0-D1EFBCEE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62E8-2167-9780-7998-E06E6CCF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D4D6-3C29-BD15-8CAA-7EAC477A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576D-7949-58C4-7BEB-CAE9A089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6E9C-05F1-84C5-3AD7-84B6E765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D07D-86FF-BEC1-F1E0-16777EC4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1174-1361-30D2-0915-B1E5FE61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6B10-6B12-4E8A-8ACA-ED3C263C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80AE-F88B-9F3F-69E1-1859D8D7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6A1B-D3B9-2420-B14F-36A12698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3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610E-CF14-6669-1AB4-D3C2B7D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4E52-0D31-9CCD-E444-96FAD0257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EE83D-3391-FA42-E807-FAD8C10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02E0-7ABF-BEC6-F802-929D7CB5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BC788-8710-2686-991A-A452914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9C13-B07D-F127-7B62-CE9D104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DE6A-6D2F-AAEE-A003-1ACE80EC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DD20-3F80-2010-55C8-006CC99A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8F7D-183A-7917-F4F4-7166213F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1EAC3-917A-6BA7-EBD1-363D277F2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2F787-D638-0D40-3999-03943499C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CA46E-4EA2-75E9-4E67-3FC8C9AA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71E2A-BDD0-7B2D-5A12-C90F3CE4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17B2C-429F-B28C-5502-63E28EB2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9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85A-4DDC-3031-4DDA-491DB5B4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371FF-EDBF-B244-64E9-3C8906C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40522-B86C-7442-9EFA-419BA866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637C8-ACA1-3E39-A1F9-1743A3B4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7C9D3-6D6B-8F8A-9566-926669B7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DBCDC-0A55-1E1C-0A18-D5A9D817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F150-14AE-ECB1-2D1F-FECA11AB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8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F9F-3395-1EF1-E2E9-9ECEF7D1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3E11-75F1-EA15-27D4-4B65F4B8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72FA-ADE3-6EF2-19B3-1A185FF6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AF64D-C99F-7AB2-0987-C0B712E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9D8B-EE2F-8257-B6ED-7D5E385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A65F-D105-8C22-5F26-5FBB1005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6A46-46D5-4274-18B3-34EDE433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E2473-89B2-B85B-1F6A-0DA7B36CA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4CCD-1903-1C9B-B002-40D4521B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F7B6-7655-ED03-FA13-449F6C99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318C2-815E-32A7-11E8-E9985657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5BC6-4C49-5B21-3DC7-0D6CA646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98B3A-9933-31ED-811F-C96B4D5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36BD-F160-2DAC-8B66-0D6E103F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3756-2F4C-FFD8-57C0-673B1F73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01E2-1888-4496-A6F2-50EADFE3F374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A25E-C521-A78A-89CA-5686DF64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E8B3-E270-5ABF-6BAB-97A064EEC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F586-A858-468F-AE96-FBB26ACE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1B4-ECC9-3929-F939-CEC8AD4C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365"/>
            <a:ext cx="9144000" cy="330258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3000" dirty="0"/>
              <a:t>UCS1404 Database Management Systems</a:t>
            </a:r>
            <a:br>
              <a:rPr lang="en-IN" sz="3000" dirty="0"/>
            </a:br>
            <a:br>
              <a:rPr lang="en-IN" sz="3000" dirty="0"/>
            </a:br>
            <a:r>
              <a:rPr lang="en-US" sz="3000" dirty="0"/>
              <a:t>MINI-PROJECT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Online Retail Store for Audio Devices</a:t>
            </a:r>
            <a:br>
              <a:rPr lang="en-US" sz="3000" dirty="0"/>
            </a:br>
            <a:br>
              <a:rPr lang="en-US" sz="3000" dirty="0"/>
            </a:br>
            <a:r>
              <a:rPr lang="en-US" sz="4400" b="1" dirty="0"/>
              <a:t>Database Design Presentation</a:t>
            </a:r>
            <a:br>
              <a:rPr lang="en-US" sz="3000" dirty="0"/>
            </a:b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A6D5E-698E-9B8F-AD36-8993261EA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304"/>
            <a:ext cx="9144000" cy="15624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by</a:t>
            </a:r>
            <a:endParaRPr lang="en-US" b="1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Adithi Shankar		205001004 	II Year		CSE-A 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Devisri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 R 		205001035 	II Year 		CSE-A 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Krithika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Swaminathan 	205001057 	II Year		CSE-A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75" y="334517"/>
            <a:ext cx="7393250" cy="58478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Schema Diagram with Functional Dependencies 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FCA75D-5C8E-9C0C-15EF-97BCDFB8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93" y="919303"/>
            <a:ext cx="11488814" cy="39982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each of these relations, each attribute is independent of every other attribute except the attributes acting as determinants.</a:t>
            </a:r>
            <a:endParaRPr lang="en-US" sz="18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0B611-63C0-CE48-508A-7F40519E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" y="1504089"/>
            <a:ext cx="7573432" cy="140037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D66251-45C7-BD2A-0D4D-790A17AF8F55}"/>
              </a:ext>
            </a:extLst>
          </p:cNvPr>
          <p:cNvSpPr txBox="1">
            <a:spLocks/>
          </p:cNvSpPr>
          <p:nvPr/>
        </p:nvSpPr>
        <p:spPr>
          <a:xfrm>
            <a:off x="8467263" y="1661489"/>
            <a:ext cx="3100341" cy="1085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example, a user’s name, contact information and address are all independent of each other.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7F39F-B513-37C9-3A31-B6F6ACDD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02" y="3225203"/>
            <a:ext cx="7621064" cy="12860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7E139C-B3E1-F33A-1AD2-66F6768C4995}"/>
              </a:ext>
            </a:extLst>
          </p:cNvPr>
          <p:cNvSpPr txBox="1">
            <a:spLocks/>
          </p:cNvSpPr>
          <p:nvPr/>
        </p:nvSpPr>
        <p:spPr>
          <a:xfrm>
            <a:off x="540357" y="3325445"/>
            <a:ext cx="3597952" cy="1085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The product’s brand does not determine the wearing style, wire-type, lifestyle or price of the product and the reverse is also not true.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117BA4-9377-4291-6895-8DF22BC31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1" y="4849757"/>
            <a:ext cx="4896533" cy="148610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53CDF7-5C92-B9B4-D6D8-E59B5C2EE4B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925025" y="2204274"/>
            <a:ext cx="542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85B2D1-82FF-CE1E-B1D3-FB996E820A28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138309" y="3868230"/>
            <a:ext cx="172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290C55-BDD4-4882-2B46-85FC0E5A7E75}"/>
              </a:ext>
            </a:extLst>
          </p:cNvPr>
          <p:cNvSpPr txBox="1">
            <a:spLocks/>
          </p:cNvSpPr>
          <p:nvPr/>
        </p:nvSpPr>
        <p:spPr>
          <a:xfrm>
            <a:off x="6419481" y="5050025"/>
            <a:ext cx="3597952" cy="1085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account information, the amount to be paid and the user’s feedback can only be determined from the receipt number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5BA0FF-77CF-B556-110D-8BD9CA2378F4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>
            <a:off x="5046464" y="5592810"/>
            <a:ext cx="13730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5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375" y="334517"/>
            <a:ext cx="7393250" cy="58478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Schema Diagram with Functional Dependencies 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D66251-45C7-BD2A-0D4D-790A17AF8F55}"/>
              </a:ext>
            </a:extLst>
          </p:cNvPr>
          <p:cNvSpPr txBox="1">
            <a:spLocks/>
          </p:cNvSpPr>
          <p:nvPr/>
        </p:nvSpPr>
        <p:spPr>
          <a:xfrm>
            <a:off x="4039341" y="2513747"/>
            <a:ext cx="3376966" cy="6644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shipping can be uniquely identified only by the shipping-id.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B8E145-5304-D73B-6E5F-1AFEB91F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29" y="892202"/>
            <a:ext cx="7592485" cy="13336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E2AC5-F90A-A5A0-3273-C203ECD6E87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727824" y="2225888"/>
            <a:ext cx="5148" cy="287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0C9495-0572-2A71-CD61-D36D0C1B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8" y="3429000"/>
            <a:ext cx="2924583" cy="1343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F2E6F6-B1DB-ACC7-6D42-06F9DB79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15" y="3429000"/>
            <a:ext cx="3086531" cy="128605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953769-CB82-D2D1-025D-4BF3A78709D7}"/>
              </a:ext>
            </a:extLst>
          </p:cNvPr>
          <p:cNvSpPr txBox="1">
            <a:spLocks/>
          </p:cNvSpPr>
          <p:nvPr/>
        </p:nvSpPr>
        <p:spPr>
          <a:xfrm>
            <a:off x="791594" y="5060070"/>
            <a:ext cx="3376966" cy="1127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product in the item-list is identified by the receipt number and its order number in the receipt.</a:t>
            </a: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4C55E-6A10-1C23-823B-781ED4E30D2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480077" y="4772212"/>
            <a:ext cx="5148" cy="287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1B6C87-EA14-280D-5B1D-8BE104DEF775}"/>
              </a:ext>
            </a:extLst>
          </p:cNvPr>
          <p:cNvSpPr txBox="1">
            <a:spLocks/>
          </p:cNvSpPr>
          <p:nvPr/>
        </p:nvSpPr>
        <p:spPr>
          <a:xfrm>
            <a:off x="7065115" y="5060071"/>
            <a:ext cx="3376966" cy="1127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product’s ID and storage location together determine the quantity of the product stored at that location.</a:t>
            </a:r>
            <a:br>
              <a:rPr lang="en-US" sz="1200" dirty="0"/>
            </a:br>
            <a:endParaRPr 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9DD93-D76B-CE85-763C-31028298ED7E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753598" y="4772212"/>
            <a:ext cx="5148" cy="287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13" y="261891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Closure – Determining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13" y="1045193"/>
            <a:ext cx="10847773" cy="555091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FD1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{username}</a:t>
            </a:r>
            <a:endParaRPr lang="en-US" sz="16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{username}</a:t>
            </a:r>
            <a:r>
              <a:rPr lang="en-US" sz="16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{username, password,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first_name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last_name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contact_no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email, dob, street, city, state} =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username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i.e., the primary key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FD2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brand,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wearing_style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wire_type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ear_placement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lifestyle, price,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colour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discount} =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product_id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 the primary key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FD3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username, amount, voucher, feedback} =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receipt_no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i.e., the primary key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6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13" y="261891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Closure – Determining Keys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13" y="846677"/>
            <a:ext cx="10847773" cy="59092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600" b="1" i="0" u="sng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Item_list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FD4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ordinal}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ordinal}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ordinal,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 = R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 ≠ R ; {ordinal}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{ordinal} ≠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receipt_no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ordinal}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i.e., the primary key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Shipping: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FD5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username,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ship_date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rec_date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from_location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to_address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delivery_charges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 =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ship_id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i.e., the primary key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6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Storage: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FD6 determinant: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location}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location}+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location, quantity} = R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superkey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}+ = {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 ≠ R ; {location}+ = {location} ≠ 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product_id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location} is an irreducible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superkey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i.e., the primary key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Normalisation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57744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 Normal Form (1NF):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Definition: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disallows multivalued attributes, composite attributes, and their combinations.</a:t>
            </a:r>
            <a:endParaRPr lang="en-US" sz="1600" dirty="0"/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only attribute values permitted by 1NF are single atomic (or indivisible) values.</a:t>
            </a:r>
            <a:endParaRPr lang="en-US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the User relation, </a:t>
            </a:r>
            <a:endParaRPr lang="en-US" sz="1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no multivalued attributes.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composite attribute ‘address’ was decomposed into its component attributes, namely, ‘street’, ‘city’ and ‘state’.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 other relation has multivalued or composite attributes and hence, contain only single-valued attributes.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attribute in every relation in the database scheme is now indivisible. 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Therefore, the relations USER, PRODUCT, RECEIPT, ITEM_LIST, SHIPPING and STORAGE are all in 1NF.</a:t>
            </a:r>
            <a:br>
              <a:rPr lang="en-US" sz="1200" dirty="0"/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450A7-88EF-4629-079A-C329EDBE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1" y="3162669"/>
            <a:ext cx="7193843" cy="20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Normalisation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264064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 Normal Form (2NF):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Definition: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relation schema R is in 2NF if every non-prime attribute A in R is fully functionally dependent on the primary key of R.</a:t>
            </a:r>
            <a:endParaRPr lang="en-US" sz="12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6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relation in the database has only fully functional dependencies. Every non-prime attribute is fully functionally dependent on a prime attribute of the relation.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Therefore, the relations USER, PRODUCT, RECEIPT, ITEM_LIST, SHIPPING and STORAGE are all in 2NF.</a:t>
            </a:r>
            <a:br>
              <a:rPr lang="en-US" sz="1200" b="1" dirty="0"/>
            </a:b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F7828B-75B7-17A1-DDDA-88772E1041EA}"/>
              </a:ext>
            </a:extLst>
          </p:cNvPr>
          <p:cNvSpPr txBox="1">
            <a:spLocks/>
          </p:cNvSpPr>
          <p:nvPr/>
        </p:nvSpPr>
        <p:spPr>
          <a:xfrm>
            <a:off x="481242" y="3859291"/>
            <a:ext cx="11229513" cy="2640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Third Normal Form (3NF):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Definition: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relation schema R is in 3NF if it satisfies 2NF and no non-prime attribute of R is transitively dependent on the primary key.</a:t>
            </a: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no transitive dependencies in the relations. The determinants are all prime attributes of their respective relations.</a:t>
            </a: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Therefore, the relations USER, PRODUCT, RECEIPT, ITEM_LIST, SHIPPING and STORAGE are all in 3NF.</a:t>
            </a:r>
            <a:br>
              <a:rPr lang="en-US" sz="1200" b="1" dirty="0"/>
            </a:b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7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Normalisation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29602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Boyce-Codd Normal Form (BCNF):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Definition: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relation schema R is in BCNF if whenever a non-trivial functional dependency X → A holds in R, then X is a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superkey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R.</a:t>
            </a:r>
            <a:endParaRPr lang="en-US" sz="1200" dirty="0"/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every relation in the database, the determinant of each functional dependency is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the relation, as shown by the closure set of the primary key attributes.</a:t>
            </a:r>
            <a:endParaRPr lang="en-US" sz="12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Therefore, the relations USER, PRODUCT, RECEIPT, ITEM_LIST, SHIPPING and STORAGE are all in BCNF.</a:t>
            </a:r>
            <a:br>
              <a:rPr lang="en-US" sz="1200" b="1" dirty="0"/>
            </a:b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2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70" y="0"/>
            <a:ext cx="8904858" cy="584786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 Schema - Online Retail Store for Audio Devices</a:t>
            </a:r>
            <a:endParaRPr lang="en-US" sz="25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EB2FB-141B-2B04-8D16-B6B6AFAB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62" y="536306"/>
            <a:ext cx="11141475" cy="58478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database schema after identification of the functional dependencies and primary keys in each relation, followed by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normalisation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is as follows:</a:t>
            </a:r>
            <a:br>
              <a:rPr lang="en-US" sz="1200" dirty="0"/>
            </a:br>
            <a:endParaRPr lang="en-US" sz="1800" i="0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BF1E2-384C-4002-173B-AA35462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2" y="1187438"/>
            <a:ext cx="7416734" cy="567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ADACD-A5E2-13F8-0033-907308AA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72" y="5637790"/>
            <a:ext cx="7167668" cy="118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986BE1-A099-D61D-F18B-043E0BFC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71" y="4216183"/>
            <a:ext cx="2925013" cy="12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1B4-ECC9-3929-F939-CEC8AD4C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132" y="3086077"/>
            <a:ext cx="3139736" cy="68584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b="1" dirty="0"/>
              <a:t>Thank You!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528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019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title: 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405"/>
            <a:ext cx="10515600" cy="9797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Building  an online retail store for audio devices by designing a web application and a supporting database.</a:t>
            </a:r>
            <a:endParaRPr lang="en-US" sz="2500" b="0" dirty="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623A8-CE27-36DA-3A68-0CDCB1FE16DB}"/>
              </a:ext>
            </a:extLst>
          </p:cNvPr>
          <p:cNvSpPr txBox="1">
            <a:spLocks/>
          </p:cNvSpPr>
          <p:nvPr/>
        </p:nvSpPr>
        <p:spPr>
          <a:xfrm>
            <a:off x="838200" y="3677976"/>
            <a:ext cx="10515600" cy="58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Statement:</a:t>
            </a:r>
            <a:endParaRPr lang="en-IN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41AD04-5E84-CB53-387E-104138CE69FE}"/>
              </a:ext>
            </a:extLst>
          </p:cNvPr>
          <p:cNvSpPr txBox="1">
            <a:spLocks/>
          </p:cNvSpPr>
          <p:nvPr/>
        </p:nvSpPr>
        <p:spPr>
          <a:xfrm>
            <a:off x="838200" y="4348362"/>
            <a:ext cx="10515600" cy="979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aim of this project is to allow users to shop for wearable audio devices online according to their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111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1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Definition of the problem and Project Summary: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927"/>
            <a:ext cx="10515600" cy="53999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Audio devices are used by people from all walks of life. Most users order audio devices from online retailers like Croma, Amazon and Flipkart.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largely due to the appealing offers and discounts as well as the ease of no contact buying.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stores also enable shoppers to browse through the wide range of products available and narrow their choice down according to their requirements.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project aims to cover all possible specifications by constructing a well-designed database to supplement our web application.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following are the various specifications by which users can filter their choice: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Earphones, headphones, wireless, neckbands, wired, in ear, on ear, over ear, with mic, without mic, noise cancellation, lifestyle, brand, price range,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colour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the continued enhancement of our services, we aim to collect feedback from our users and recommend the best products to them.</a:t>
            </a:r>
          </a:p>
        </p:txBody>
      </p:sp>
    </p:spTree>
    <p:extLst>
      <p:ext uri="{BB962C8B-B14F-4D97-AF65-F5344CB8AC3E}">
        <p14:creationId xmlns:p14="http://schemas.microsoft.com/office/powerpoint/2010/main" val="413269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1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Tentative Schema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193"/>
            <a:ext cx="10515600" cy="453886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User: username, password,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first_name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last_name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contact_no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email, dob, age (derived), address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Product: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brand,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wearing_style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wire_type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ear_placement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lifestyle,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colour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price, discount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Receipt: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username, voucher, feedback, amount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Item_list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ordinal,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product_id</a:t>
            </a:r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Shipping: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ship_id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product_id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username,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ship_date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from_location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rec_date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delivery_charges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to_address</a:t>
            </a:r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Storage: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prod_id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location, quantity</a:t>
            </a:r>
          </a:p>
        </p:txBody>
      </p:sp>
    </p:spTree>
    <p:extLst>
      <p:ext uri="{BB962C8B-B14F-4D97-AF65-F5344CB8AC3E}">
        <p14:creationId xmlns:p14="http://schemas.microsoft.com/office/powerpoint/2010/main" val="13526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49" y="125427"/>
            <a:ext cx="58433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Entity-Relationship (ER)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E5029-A76A-F19A-B9BD-094A74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21" y="720231"/>
            <a:ext cx="9023957" cy="60501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 to Relational - Conversion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29779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Mapping Regular Entities to Relations: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Simple attributes: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ER attributes map directly onto the relation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of the attributes in our ER model are simple attributes.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Composite attributes: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 only their simple, component as attributes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The address attribute of the User relation is a composite attribute, broken down into street, city and state.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Multivalued Attribute: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Becomes a separate relation with a foreign key taken from the superior entity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No multivalued attributes are present in our ER model.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A321C-8683-55A7-9263-484A6978F2EB}"/>
              </a:ext>
            </a:extLst>
          </p:cNvPr>
          <p:cNvSpPr txBox="1">
            <a:spLocks/>
          </p:cNvSpPr>
          <p:nvPr/>
        </p:nvSpPr>
        <p:spPr>
          <a:xfrm>
            <a:off x="481242" y="4021585"/>
            <a:ext cx="11229513" cy="27535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Mapping of Weak Entity Types: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weak entity type W in the ER schema with owner entity type E, create a relation R &amp; include all simple attributes (or simple components of composite attributes) of W as attributes of R.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Include as foreign key attributes of R the primary key attribute(s) of the relation(s) that correspond to the owner entity type(s).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primary key of R is the combination of the primary key(s) of the owner(s) and the partial key of the weak entity type W, if any.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No weak entity types are present in our ER model.</a:t>
            </a:r>
          </a:p>
        </p:txBody>
      </p:sp>
    </p:spTree>
    <p:extLst>
      <p:ext uri="{BB962C8B-B14F-4D97-AF65-F5344CB8AC3E}">
        <p14:creationId xmlns:p14="http://schemas.microsoft.com/office/powerpoint/2010/main" val="35152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 to Relational - Conversion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19171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Mapping of Binary 1:1 Relation Types: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Foreign Key approach: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Choose one of the relations say S and include a foreign key in S the primary key of T. It is better to choose an entity type with total participation in R in the role of S.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Foreign Key approach is used to convert multiple entities in our ER model to their corresponding schemas in 	relational. There are no 1:1 relationships in our ER model.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A321C-8683-55A7-9263-484A6978F2EB}"/>
              </a:ext>
            </a:extLst>
          </p:cNvPr>
          <p:cNvSpPr txBox="1">
            <a:spLocks/>
          </p:cNvSpPr>
          <p:nvPr/>
        </p:nvSpPr>
        <p:spPr>
          <a:xfrm>
            <a:off x="481243" y="3185139"/>
            <a:ext cx="11229513" cy="27535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Mapping of Binary 1:N Relationship Types: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regular binary 1:N relationship type R, identify the relation S that represents the participating entity type at the N-side of the relationship type.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Include as a foreign key in S (N side), the primary key of the relation (1 side) T, that represents the other entity type participating in R. Include any simple attributes of the 1:N relation type as attributes of S.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Foreign Key approach is used to convert multiple entities in our ER model to their corresponding schemas in 	relational. These include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receipt_no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Item_List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username in Receipt,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Item_List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2156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43" y="290127"/>
            <a:ext cx="10515600" cy="584786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 to Relational - Conversion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7A04-0483-BED1-D52B-E67E2B78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43" y="919303"/>
            <a:ext cx="11229513" cy="28950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Mapping of Binary M:N Relationship Types: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regular binary M:N relationship type R, create a new relation S to represent R.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Include as foreign key attributes in S the primary keys of the relations that represent the participating entity types; their combination will form the primary key of S.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Also include any simple attributes of the M:N relationship type (or simple components of composite attributes) as attributes of S.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Foreign Key approach is used to convert multiple entities in our ER model to their corresponding schemas in 	relational. This includes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Storage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A321C-8683-55A7-9263-484A6978F2EB}"/>
              </a:ext>
            </a:extLst>
          </p:cNvPr>
          <p:cNvSpPr txBox="1">
            <a:spLocks/>
          </p:cNvSpPr>
          <p:nvPr/>
        </p:nvSpPr>
        <p:spPr>
          <a:xfrm>
            <a:off x="481242" y="4198799"/>
            <a:ext cx="11229513" cy="19692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 </a:t>
            </a: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Mapping of N-</a:t>
            </a:r>
            <a:r>
              <a:rPr lang="en-US" sz="1800" b="1" u="sn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ary</a:t>
            </a: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Relationship Types:</a:t>
            </a: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each n-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relationship type R, where n&gt;2, create a new relationship S to represent R.</a:t>
            </a:r>
            <a:endParaRPr lang="en-US" sz="1200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Include as foreign key attributes in S the primary keys of the relations that represent the participating entity types.</a:t>
            </a:r>
            <a:endParaRPr lang="en-US" sz="1200" b="0" dirty="0">
              <a:effectLst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No N-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ary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relationship types are present in our ER model.</a:t>
            </a:r>
          </a:p>
        </p:txBody>
      </p:sp>
    </p:spTree>
    <p:extLst>
      <p:ext uri="{BB962C8B-B14F-4D97-AF65-F5344CB8AC3E}">
        <p14:creationId xmlns:p14="http://schemas.microsoft.com/office/powerpoint/2010/main" val="328932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14C8-04EE-8A52-9B39-578AB05B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34517"/>
            <a:ext cx="5257800" cy="58478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ER Model to Relational Model</a:t>
            </a:r>
            <a:endParaRPr lang="en-US" sz="3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2D576-E98D-696C-6F22-5597C06F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46" y="919303"/>
            <a:ext cx="8445308" cy="5748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9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2004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Office Theme</vt:lpstr>
      <vt:lpstr>UCS1404 Database Management Systems  MINI-PROJECT  Online Retail Store for Audio Devices  Database Design Presentation </vt:lpstr>
      <vt:lpstr>Project title: </vt:lpstr>
      <vt:lpstr>Definition of the problem and Project Summary:</vt:lpstr>
      <vt:lpstr>Tentative Schema Model</vt:lpstr>
      <vt:lpstr>Entity-Relationship (ER) Diagram</vt:lpstr>
      <vt:lpstr>ER to Relational - Conversion Rules</vt:lpstr>
      <vt:lpstr>ER to Relational - Conversion Rules</vt:lpstr>
      <vt:lpstr>ER to Relational - Conversion Rules</vt:lpstr>
      <vt:lpstr>ER Model to Relational Model</vt:lpstr>
      <vt:lpstr>Schema Diagram with Functional Dependencies </vt:lpstr>
      <vt:lpstr>Schema Diagram with Functional Dependencies </vt:lpstr>
      <vt:lpstr>Closure – Determining Keys</vt:lpstr>
      <vt:lpstr>Closure – Determining Keys (contd.)</vt:lpstr>
      <vt:lpstr>Normalisation</vt:lpstr>
      <vt:lpstr>Normalisation</vt:lpstr>
      <vt:lpstr>Normalisation</vt:lpstr>
      <vt:lpstr>Database Schema - Online Retail Store for Audio Devices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Adithi Shankar</dc:creator>
  <cp:lastModifiedBy>Adithi Shankar</cp:lastModifiedBy>
  <cp:revision>12</cp:revision>
  <dcterms:created xsi:type="dcterms:W3CDTF">2022-05-20T15:19:53Z</dcterms:created>
  <dcterms:modified xsi:type="dcterms:W3CDTF">2022-06-05T12:07:05Z</dcterms:modified>
</cp:coreProperties>
</file>