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hesh 19" userId="51627d5e9725b905" providerId="LiveId" clId="{0773DC71-4B08-4377-86C5-DA52C3BECFE4}"/>
    <pc:docChg chg="undo custSel addSld delSld modSld">
      <pc:chgData name="Krithesh 19" userId="51627d5e9725b905" providerId="LiveId" clId="{0773DC71-4B08-4377-86C5-DA52C3BECFE4}" dt="2025-03-08T18:15:38.237" v="9" actId="1076"/>
      <pc:docMkLst>
        <pc:docMk/>
      </pc:docMkLst>
      <pc:sldChg chg="addSp delSp modSp add del mod">
        <pc:chgData name="Krithesh 19" userId="51627d5e9725b905" providerId="LiveId" clId="{0773DC71-4B08-4377-86C5-DA52C3BECFE4}" dt="2025-03-08T18:14:04.675" v="8" actId="1076"/>
        <pc:sldMkLst>
          <pc:docMk/>
          <pc:sldMk cId="0" sldId="259"/>
        </pc:sldMkLst>
        <pc:spChg chg="mod">
          <ac:chgData name="Krithesh 19" userId="51627d5e9725b905" providerId="LiveId" clId="{0773DC71-4B08-4377-86C5-DA52C3BECFE4}" dt="2025-03-08T18:12:30.847" v="1" actId="20577"/>
          <ac:spMkLst>
            <pc:docMk/>
            <pc:sldMk cId="0" sldId="259"/>
            <ac:spMk id="3" creationId="{00000000-0000-0000-0000-000000000000}"/>
          </ac:spMkLst>
        </pc:spChg>
        <pc:picChg chg="del">
          <ac:chgData name="Krithesh 19" userId="51627d5e9725b905" providerId="LiveId" clId="{0773DC71-4B08-4377-86C5-DA52C3BECFE4}" dt="2025-03-08T18:13:06.816" v="4" actId="478"/>
          <ac:picMkLst>
            <pc:docMk/>
            <pc:sldMk cId="0" sldId="259"/>
            <ac:picMk id="5" creationId="{777FCAD3-C32A-C19F-CFEF-6AC747928514}"/>
          </ac:picMkLst>
        </pc:picChg>
        <pc:picChg chg="add mod">
          <ac:chgData name="Krithesh 19" userId="51627d5e9725b905" providerId="LiveId" clId="{0773DC71-4B08-4377-86C5-DA52C3BECFE4}" dt="2025-03-08T18:14:04.675" v="8" actId="1076"/>
          <ac:picMkLst>
            <pc:docMk/>
            <pc:sldMk cId="0" sldId="259"/>
            <ac:picMk id="6" creationId="{3B7989DA-84EE-48E7-CC19-94188239D8B6}"/>
          </ac:picMkLst>
        </pc:picChg>
      </pc:sldChg>
      <pc:sldChg chg="modSp mod">
        <pc:chgData name="Krithesh 19" userId="51627d5e9725b905" providerId="LiveId" clId="{0773DC71-4B08-4377-86C5-DA52C3BECFE4}" dt="2025-03-08T18:15:38.237" v="9" actId="1076"/>
        <pc:sldMkLst>
          <pc:docMk/>
          <pc:sldMk cId="0" sldId="261"/>
        </pc:sldMkLst>
        <pc:spChg chg="mod">
          <ac:chgData name="Krithesh 19" userId="51627d5e9725b905" providerId="LiveId" clId="{0773DC71-4B08-4377-86C5-DA52C3BECFE4}" dt="2025-03-08T18:15:38.237" v="9" actId="1076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59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5G Impact Analysis – Wavecon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Performance Insights &amp; Revenue Analysis</a:t>
            </a:r>
          </a:p>
          <a:p>
            <a:endParaRPr dirty="0"/>
          </a:p>
          <a:p>
            <a:r>
              <a:rPr dirty="0"/>
              <a:t>Presented by: </a:t>
            </a:r>
            <a:r>
              <a:rPr lang="en-US" dirty="0"/>
              <a:t>Krithesh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09-03-2025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810" y="1927003"/>
            <a:ext cx="7765322" cy="4058751"/>
          </a:xfrm>
        </p:spPr>
        <p:txBody>
          <a:bodyPr/>
          <a:lstStyle/>
          <a:p>
            <a:r>
              <a:rPr dirty="0"/>
              <a:t>Purpose: Evaluate the impact of the 5G launch on revenue and KPIs.</a:t>
            </a:r>
          </a:p>
          <a:p>
            <a:r>
              <a:rPr dirty="0"/>
              <a:t>Identify performance trends and key insights.</a:t>
            </a:r>
          </a:p>
          <a:p>
            <a:r>
              <a:rPr dirty="0"/>
              <a:t>Provide recommendations for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Revenue Impact – Before vs. After 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028688" cy="169655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Total revenue before 5G: ₹16.0bn</a:t>
            </a:r>
          </a:p>
          <a:p>
            <a:r>
              <a:rPr dirty="0"/>
              <a:t>Total revenue after 5G: ₹15.9bn</a:t>
            </a:r>
          </a:p>
          <a:p>
            <a:r>
              <a:rPr dirty="0"/>
              <a:t>Change: -0.50% (slight decline)</a:t>
            </a:r>
          </a:p>
          <a:p>
            <a:r>
              <a:rPr dirty="0"/>
              <a:t>Some cities experienced revenue drops: Delhi (-2.38%), Bangalore (-0.73%), Chennai (-2.59%).</a:t>
            </a:r>
          </a:p>
          <a:p>
            <a:r>
              <a:rPr dirty="0"/>
              <a:t>Mumbai and Kolkata showed positive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1837D-C953-34DD-4F5E-CD5FF77C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73" y="3657600"/>
            <a:ext cx="5560349" cy="2815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Underperforming KPIs Post-5G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TU</a:t>
            </a:r>
            <a:r>
              <a:rPr lang="en-US" dirty="0" err="1"/>
              <a:t>s</a:t>
            </a:r>
            <a:r>
              <a:rPr dirty="0" err="1"/>
              <a:t>U</a:t>
            </a:r>
            <a:r>
              <a:rPr dirty="0"/>
              <a:t> (Total Unsubscribed Users): 12.6M</a:t>
            </a:r>
          </a:p>
          <a:p>
            <a:r>
              <a:rPr dirty="0"/>
              <a:t>ARPU (Average Revenue Per User): ₹200.7</a:t>
            </a:r>
          </a:p>
          <a:p>
            <a:r>
              <a:rPr dirty="0"/>
              <a:t> Some cities show inconsistent monthly trends.</a:t>
            </a:r>
          </a:p>
          <a:p>
            <a:r>
              <a:rPr dirty="0"/>
              <a:t> Key Insight: ARPU and customer retention need improvement.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89DA-84EE-48E7-CC19-94188239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3" y="3905385"/>
            <a:ext cx="8023208" cy="1341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and Worst Performing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Performing Plans: P1 (₹620M), P11 (₹478M), P2 (₹3.0bn total revenue).</a:t>
            </a:r>
          </a:p>
          <a:p>
            <a:r>
              <a:rPr dirty="0"/>
              <a:t>Underperforming Plans: P6-P10 (revenue below ₹200M).</a:t>
            </a:r>
          </a:p>
          <a:p>
            <a:r>
              <a:rPr dirty="0"/>
              <a:t> Some plans saw declining revenue after the 5G launch.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BBDD9-1251-35ED-9648-C72A1824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66" y="3429000"/>
            <a:ext cx="6386683" cy="3019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Specific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176" y="2189649"/>
            <a:ext cx="7765322" cy="4058751"/>
          </a:xfrm>
        </p:spPr>
        <p:txBody>
          <a:bodyPr/>
          <a:lstStyle/>
          <a:p>
            <a:r>
              <a:rPr dirty="0"/>
              <a:t>Super </a:t>
            </a:r>
            <a:r>
              <a:rPr dirty="0" err="1"/>
              <a:t>Saviour</a:t>
            </a:r>
            <a:r>
              <a:rPr dirty="0"/>
              <a:t> Pack (P2): No revenue growth (₹1.5bn before and after 5G).</a:t>
            </a:r>
          </a:p>
          <a:p>
            <a:r>
              <a:rPr dirty="0"/>
              <a:t>Some plans underperformed significantly after 5G.</a:t>
            </a:r>
          </a:p>
          <a:p>
            <a:r>
              <a:rPr dirty="0"/>
              <a:t>Requires analysis for marketing and pricing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Discontinued or Affected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172" y="2034008"/>
            <a:ext cx="7765322" cy="4058751"/>
          </a:xfrm>
        </p:spPr>
        <p:txBody>
          <a:bodyPr/>
          <a:lstStyle/>
          <a:p>
            <a:r>
              <a:rPr dirty="0"/>
              <a:t>Some lower-tier plans (P9-P13) show revenue drops.</a:t>
            </a:r>
          </a:p>
          <a:p>
            <a:r>
              <a:rPr dirty="0"/>
              <a:t>Certain cities saw larger revenue losses post-5G.</a:t>
            </a:r>
          </a:p>
          <a:p>
            <a:r>
              <a:rPr dirty="0"/>
              <a:t>Possible reasons: Pricing strategy, customer preferences, or network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40" y="2189649"/>
            <a:ext cx="7765322" cy="4058751"/>
          </a:xfrm>
        </p:spPr>
        <p:txBody>
          <a:bodyPr/>
          <a:lstStyle/>
          <a:p>
            <a:r>
              <a:rPr dirty="0"/>
              <a:t>Improve user retention strategies (reduce </a:t>
            </a:r>
            <a:r>
              <a:rPr dirty="0" err="1"/>
              <a:t>TU</a:t>
            </a:r>
            <a:r>
              <a:rPr lang="en-US" dirty="0" err="1"/>
              <a:t>s</a:t>
            </a:r>
            <a:r>
              <a:rPr dirty="0" err="1"/>
              <a:t>U</a:t>
            </a:r>
            <a:r>
              <a:rPr dirty="0"/>
              <a:t>).</a:t>
            </a:r>
          </a:p>
          <a:p>
            <a:r>
              <a:rPr dirty="0"/>
              <a:t>Adjust pricing for underperforming plans.</a:t>
            </a:r>
          </a:p>
          <a:p>
            <a:r>
              <a:rPr dirty="0"/>
              <a:t>Market high-performing plans more effectively.</a:t>
            </a:r>
          </a:p>
          <a:p>
            <a:r>
              <a:rPr dirty="0"/>
              <a:t>Enhance 5G service perception to drive ARPU growth.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00" y="2350851"/>
            <a:ext cx="7765322" cy="970450"/>
          </a:xfrm>
        </p:spPr>
        <p:txBody>
          <a:bodyPr/>
          <a:lstStyle/>
          <a:p>
            <a:r>
              <a:rPr dirty="0"/>
              <a:t>Thank You! 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</TotalTime>
  <Words>298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5G Impact Analysis – Wavecon Telecom</vt:lpstr>
      <vt:lpstr>Introduction</vt:lpstr>
      <vt:lpstr>Revenue Impact – Before vs. After 5G</vt:lpstr>
      <vt:lpstr>Underperforming KPIs Post-5G Launch</vt:lpstr>
      <vt:lpstr>Best and Worst Performing Plans</vt:lpstr>
      <vt:lpstr>Impact on Specific Plans</vt:lpstr>
      <vt:lpstr>Discontinued or Affected Plans</vt:lpstr>
      <vt:lpstr>Recommendations &amp; Conclusion</vt:lpstr>
      <vt:lpstr>Thank You! 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Krithesh 19</cp:lastModifiedBy>
  <cp:revision>2</cp:revision>
  <dcterms:created xsi:type="dcterms:W3CDTF">2013-01-27T09:14:16Z</dcterms:created>
  <dcterms:modified xsi:type="dcterms:W3CDTF">2025-03-08T18:15:51Z</dcterms:modified>
  <cp:category/>
</cp:coreProperties>
</file>