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2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859B-35F7-4D1F-B334-1403E8F63D3D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ADBA-C3B2-4607-A599-44A800A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ADBA-C3B2-4607-A599-44A800A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896" y="3570843"/>
            <a:ext cx="2831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Krithick Kalyan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Arvind M Bharadwaj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Ram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70" y="1967210"/>
            <a:ext cx="57883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Software application for 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Linux Server Administration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8463" y="455910"/>
            <a:ext cx="3884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EZ-Admin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7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149" y="0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IP Address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26" y="4107318"/>
            <a:ext cx="3946804" cy="255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50" y="4580149"/>
            <a:ext cx="452437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8244" y="1715104"/>
            <a:ext cx="802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IP Address will be scanned in the access.log file of the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invalid, the application prompts the user stating the IP Address is invalid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IP Address is validated, the matching logs are listed in a tabular format with the IP Address and the time stamp, for reference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3201" y="42375"/>
            <a:ext cx="49860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Date /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2" y="3735322"/>
            <a:ext cx="4393989" cy="281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87" y="3529107"/>
            <a:ext cx="4816837" cy="323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79252" y="1497782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menu can filter access.log file according to date 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date/month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in specified format, else the application will prompt the user stating the input is invalid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validated, the matching logs are listed in a tabular format with IP Address and time stamp, for reference.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6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904" y="279553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Help menu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7309004" y="1375250"/>
            <a:ext cx="4537631" cy="5004830"/>
          </a:xfrm>
          <a:prstGeom prst="roundRect">
            <a:avLst>
              <a:gd name="adj" fmla="val 20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2" y="4456030"/>
            <a:ext cx="4505325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74792" y="1536795"/>
            <a:ext cx="499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menu is implemented using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which is in-built in Linux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command should be valid, else the application will prompt the user stating the command is not found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command is valid, the user will be redirected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the same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4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1" y="231042"/>
            <a:ext cx="10221902" cy="61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619" y="186035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EZ-Admin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9345" y="1857596"/>
            <a:ext cx="45073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starting the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application,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terminal window prompts for a password to authenticate the user’s access to the server. 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password is entered, the status of the server is displayed followed by the local IP Address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menu illustrates the various functionalities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capabilities of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program to perform various server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1702376"/>
            <a:ext cx="5357345" cy="44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8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609" y="79846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Starting the server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758" y="1175712"/>
            <a:ext cx="7723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prompts the user once the server is switched 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xterm window pops up showing the details of connections established with the server in real time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61"/>
          <a:stretch/>
        </p:blipFill>
        <p:spPr>
          <a:xfrm>
            <a:off x="2003786" y="3902794"/>
            <a:ext cx="8774986" cy="2431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28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159" y="418098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Stopping the 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20" y="1630102"/>
            <a:ext cx="8109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xterm window showing real time connections established with the server is closed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7" y="3857768"/>
            <a:ext cx="622935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14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23" y="0"/>
            <a:ext cx="643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Restarting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961" y="1104875"/>
            <a:ext cx="72597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restarted successfully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fresh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xterm window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lists real time connections established with the server pops up on restart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will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the user to the server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is logged into the server log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1736435" y="4010243"/>
            <a:ext cx="9254835" cy="218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70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562" y="122535"/>
            <a:ext cx="6805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Backing up server files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6"/>
          <a:stretch/>
        </p:blipFill>
        <p:spPr>
          <a:xfrm>
            <a:off x="1918383" y="3942918"/>
            <a:ext cx="8909426" cy="22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03088" y="1217119"/>
            <a:ext cx="8269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backs up all the files in a compressed format (.tar.gz) with a date stamp for future 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backup is stored in the user’s home directory in backup_server folder (Folder will be created if it doesn’t exist beforehand)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application provides the option to view the folder in the file 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0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945" y="381153"/>
            <a:ext cx="547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Scheduling server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2" y="1834139"/>
            <a:ext cx="6188364" cy="4238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07800" y="1906920"/>
            <a:ext cx="4427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 provides functionality to schedule different tasks to be executed at a given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can be scheduled include start, stop and 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tasks are logged into the server log 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previously scheduled tasks can be deleted using the option provided in the Schedule Menu </a:t>
            </a:r>
          </a:p>
        </p:txBody>
      </p:sp>
    </p:spTree>
    <p:extLst>
      <p:ext uri="{BB962C8B-B14F-4D97-AF65-F5344CB8AC3E}">
        <p14:creationId xmlns:p14="http://schemas.microsoft.com/office/powerpoint/2010/main" val="1002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3001" y="0"/>
            <a:ext cx="623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Viewing Server Logs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41" y="1043538"/>
            <a:ext cx="7229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 file lists the various operations performed on the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file contains the username, date &amp; time at which the operation was performed along with the operation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operation are listed in the log file as 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if a scheduled operation is cancelled, the log file records that as well.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8" y="3749069"/>
            <a:ext cx="5674299" cy="300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99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65" y="399627"/>
            <a:ext cx="605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Clearing Server Logs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3" y="3911887"/>
            <a:ext cx="495300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8" y="3534279"/>
            <a:ext cx="4751939" cy="256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5822" y="1459122"/>
            <a:ext cx="8700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logs file can be cleared with proper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 To clear it, a password must be provided to ensure the user is authorized to clear the file.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incorrect password is entered twice, the program will be closed.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password input is valid, the log file will be cleared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74247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1283</TotalTime>
  <Words>656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Franklin Gothic Demi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 Bharadwaj</dc:creator>
  <cp:lastModifiedBy>Arvind M Bharadwaj</cp:lastModifiedBy>
  <cp:revision>55</cp:revision>
  <dcterms:created xsi:type="dcterms:W3CDTF">2022-02-16T03:44:22Z</dcterms:created>
  <dcterms:modified xsi:type="dcterms:W3CDTF">2022-02-23T13:31:58Z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4989ea5b-7c43-42ec-8806-41377f7aa886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